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2093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2024.xml" ContentType="application/vnd.openxmlformats-officedocument.presentationml.tags+xml"/>
  <Override PartName="/ppt/tags/tag2169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12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Override PartName="/ppt/tags/tag2150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2065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2090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22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03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138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217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slideLayout" Target="../slideLayouts/slideLayout1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53" Type="http://schemas.openxmlformats.org/officeDocument/2006/relationships/tags" Target="../tags/tag15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2072.xml"/><Relationship Id="rId21" Type="http://schemas.openxmlformats.org/officeDocument/2006/relationships/tags" Target="../tags/tag1976.xml"/><Relationship Id="rId42" Type="http://schemas.openxmlformats.org/officeDocument/2006/relationships/tags" Target="../tags/tag1997.xml"/><Relationship Id="rId63" Type="http://schemas.openxmlformats.org/officeDocument/2006/relationships/tags" Target="../tags/tag2018.xml"/><Relationship Id="rId84" Type="http://schemas.openxmlformats.org/officeDocument/2006/relationships/tags" Target="../tags/tag2039.xml"/><Relationship Id="rId138" Type="http://schemas.openxmlformats.org/officeDocument/2006/relationships/tags" Target="../tags/tag2093.xml"/><Relationship Id="rId159" Type="http://schemas.openxmlformats.org/officeDocument/2006/relationships/tags" Target="../tags/tag2114.xml"/><Relationship Id="rId170" Type="http://schemas.openxmlformats.org/officeDocument/2006/relationships/tags" Target="../tags/tag2125.xml"/><Relationship Id="rId191" Type="http://schemas.openxmlformats.org/officeDocument/2006/relationships/tags" Target="../tags/tag2146.xml"/><Relationship Id="rId205" Type="http://schemas.openxmlformats.org/officeDocument/2006/relationships/tags" Target="../tags/tag2160.xml"/><Relationship Id="rId226" Type="http://schemas.openxmlformats.org/officeDocument/2006/relationships/tags" Target="../tags/tag2181.xml"/><Relationship Id="rId107" Type="http://schemas.openxmlformats.org/officeDocument/2006/relationships/tags" Target="../tags/tag2062.xml"/><Relationship Id="rId11" Type="http://schemas.openxmlformats.org/officeDocument/2006/relationships/tags" Target="../tags/tag1966.xml"/><Relationship Id="rId32" Type="http://schemas.openxmlformats.org/officeDocument/2006/relationships/tags" Target="../tags/tag1987.xml"/><Relationship Id="rId53" Type="http://schemas.openxmlformats.org/officeDocument/2006/relationships/tags" Target="../tags/tag2008.xml"/><Relationship Id="rId74" Type="http://schemas.openxmlformats.org/officeDocument/2006/relationships/tags" Target="../tags/tag2029.xml"/><Relationship Id="rId128" Type="http://schemas.openxmlformats.org/officeDocument/2006/relationships/tags" Target="../tags/tag2083.xml"/><Relationship Id="rId149" Type="http://schemas.openxmlformats.org/officeDocument/2006/relationships/tags" Target="../tags/tag2104.xml"/><Relationship Id="rId5" Type="http://schemas.openxmlformats.org/officeDocument/2006/relationships/tags" Target="../tags/tag1960.xml"/><Relationship Id="rId95" Type="http://schemas.openxmlformats.org/officeDocument/2006/relationships/tags" Target="../tags/tag2050.xml"/><Relationship Id="rId160" Type="http://schemas.openxmlformats.org/officeDocument/2006/relationships/tags" Target="../tags/tag2115.xml"/><Relationship Id="rId181" Type="http://schemas.openxmlformats.org/officeDocument/2006/relationships/tags" Target="../tags/tag2136.xml"/><Relationship Id="rId216" Type="http://schemas.openxmlformats.org/officeDocument/2006/relationships/tags" Target="../tags/tag2171.xml"/><Relationship Id="rId22" Type="http://schemas.openxmlformats.org/officeDocument/2006/relationships/tags" Target="../tags/tag1977.xml"/><Relationship Id="rId27" Type="http://schemas.openxmlformats.org/officeDocument/2006/relationships/tags" Target="../tags/tag1982.xml"/><Relationship Id="rId43" Type="http://schemas.openxmlformats.org/officeDocument/2006/relationships/tags" Target="../tags/tag1998.xml"/><Relationship Id="rId48" Type="http://schemas.openxmlformats.org/officeDocument/2006/relationships/tags" Target="../tags/tag2003.xml"/><Relationship Id="rId64" Type="http://schemas.openxmlformats.org/officeDocument/2006/relationships/tags" Target="../tags/tag2019.xml"/><Relationship Id="rId69" Type="http://schemas.openxmlformats.org/officeDocument/2006/relationships/tags" Target="../tags/tag2024.xml"/><Relationship Id="rId113" Type="http://schemas.openxmlformats.org/officeDocument/2006/relationships/tags" Target="../tags/tag2068.xml"/><Relationship Id="rId118" Type="http://schemas.openxmlformats.org/officeDocument/2006/relationships/tags" Target="../tags/tag2073.xml"/><Relationship Id="rId134" Type="http://schemas.openxmlformats.org/officeDocument/2006/relationships/tags" Target="../tags/tag2089.xml"/><Relationship Id="rId139" Type="http://schemas.openxmlformats.org/officeDocument/2006/relationships/tags" Target="../tags/tag2094.xml"/><Relationship Id="rId80" Type="http://schemas.openxmlformats.org/officeDocument/2006/relationships/tags" Target="../tags/tag2035.xml"/><Relationship Id="rId85" Type="http://schemas.openxmlformats.org/officeDocument/2006/relationships/tags" Target="../tags/tag2040.xml"/><Relationship Id="rId150" Type="http://schemas.openxmlformats.org/officeDocument/2006/relationships/tags" Target="../tags/tag2105.xml"/><Relationship Id="rId155" Type="http://schemas.openxmlformats.org/officeDocument/2006/relationships/tags" Target="../tags/tag2110.xml"/><Relationship Id="rId171" Type="http://schemas.openxmlformats.org/officeDocument/2006/relationships/tags" Target="../tags/tag2126.xml"/><Relationship Id="rId176" Type="http://schemas.openxmlformats.org/officeDocument/2006/relationships/tags" Target="../tags/tag2131.xml"/><Relationship Id="rId192" Type="http://schemas.openxmlformats.org/officeDocument/2006/relationships/tags" Target="../tags/tag2147.xml"/><Relationship Id="rId197" Type="http://schemas.openxmlformats.org/officeDocument/2006/relationships/tags" Target="../tags/tag2152.xml"/><Relationship Id="rId206" Type="http://schemas.openxmlformats.org/officeDocument/2006/relationships/tags" Target="../tags/tag2161.xml"/><Relationship Id="rId227" Type="http://schemas.openxmlformats.org/officeDocument/2006/relationships/tags" Target="../tags/tag2182.xml"/><Relationship Id="rId201" Type="http://schemas.openxmlformats.org/officeDocument/2006/relationships/tags" Target="../tags/tag2156.xml"/><Relationship Id="rId222" Type="http://schemas.openxmlformats.org/officeDocument/2006/relationships/tags" Target="../tags/tag2177.xml"/><Relationship Id="rId12" Type="http://schemas.openxmlformats.org/officeDocument/2006/relationships/tags" Target="../tags/tag1967.xml"/><Relationship Id="rId17" Type="http://schemas.openxmlformats.org/officeDocument/2006/relationships/tags" Target="../tags/tag1972.xml"/><Relationship Id="rId33" Type="http://schemas.openxmlformats.org/officeDocument/2006/relationships/tags" Target="../tags/tag1988.xml"/><Relationship Id="rId38" Type="http://schemas.openxmlformats.org/officeDocument/2006/relationships/tags" Target="../tags/tag1993.xml"/><Relationship Id="rId59" Type="http://schemas.openxmlformats.org/officeDocument/2006/relationships/tags" Target="../tags/tag2014.xml"/><Relationship Id="rId103" Type="http://schemas.openxmlformats.org/officeDocument/2006/relationships/tags" Target="../tags/tag2058.xml"/><Relationship Id="rId108" Type="http://schemas.openxmlformats.org/officeDocument/2006/relationships/tags" Target="../tags/tag2063.xml"/><Relationship Id="rId124" Type="http://schemas.openxmlformats.org/officeDocument/2006/relationships/tags" Target="../tags/tag2079.xml"/><Relationship Id="rId129" Type="http://schemas.openxmlformats.org/officeDocument/2006/relationships/tags" Target="../tags/tag2084.xml"/><Relationship Id="rId54" Type="http://schemas.openxmlformats.org/officeDocument/2006/relationships/tags" Target="../tags/tag2009.xml"/><Relationship Id="rId70" Type="http://schemas.openxmlformats.org/officeDocument/2006/relationships/tags" Target="../tags/tag2025.xml"/><Relationship Id="rId75" Type="http://schemas.openxmlformats.org/officeDocument/2006/relationships/tags" Target="../tags/tag2030.xml"/><Relationship Id="rId91" Type="http://schemas.openxmlformats.org/officeDocument/2006/relationships/tags" Target="../tags/tag2046.xml"/><Relationship Id="rId96" Type="http://schemas.openxmlformats.org/officeDocument/2006/relationships/tags" Target="../tags/tag2051.xml"/><Relationship Id="rId140" Type="http://schemas.openxmlformats.org/officeDocument/2006/relationships/tags" Target="../tags/tag2095.xml"/><Relationship Id="rId145" Type="http://schemas.openxmlformats.org/officeDocument/2006/relationships/tags" Target="../tags/tag2100.xml"/><Relationship Id="rId161" Type="http://schemas.openxmlformats.org/officeDocument/2006/relationships/tags" Target="../tags/tag2116.xml"/><Relationship Id="rId166" Type="http://schemas.openxmlformats.org/officeDocument/2006/relationships/tags" Target="../tags/tag2121.xml"/><Relationship Id="rId182" Type="http://schemas.openxmlformats.org/officeDocument/2006/relationships/tags" Target="../tags/tag2137.xml"/><Relationship Id="rId187" Type="http://schemas.openxmlformats.org/officeDocument/2006/relationships/tags" Target="../tags/tag2142.xml"/><Relationship Id="rId217" Type="http://schemas.openxmlformats.org/officeDocument/2006/relationships/tags" Target="../tags/tag2172.xml"/><Relationship Id="rId1" Type="http://schemas.openxmlformats.org/officeDocument/2006/relationships/tags" Target="../tags/tag1956.xml"/><Relationship Id="rId6" Type="http://schemas.openxmlformats.org/officeDocument/2006/relationships/tags" Target="../tags/tag1961.xml"/><Relationship Id="rId212" Type="http://schemas.openxmlformats.org/officeDocument/2006/relationships/tags" Target="../tags/tag2167.xml"/><Relationship Id="rId233" Type="http://schemas.openxmlformats.org/officeDocument/2006/relationships/tags" Target="../tags/tag2188.xml"/><Relationship Id="rId23" Type="http://schemas.openxmlformats.org/officeDocument/2006/relationships/tags" Target="../tags/tag1978.xml"/><Relationship Id="rId28" Type="http://schemas.openxmlformats.org/officeDocument/2006/relationships/tags" Target="../tags/tag1983.xml"/><Relationship Id="rId49" Type="http://schemas.openxmlformats.org/officeDocument/2006/relationships/tags" Target="../tags/tag2004.xml"/><Relationship Id="rId114" Type="http://schemas.openxmlformats.org/officeDocument/2006/relationships/tags" Target="../tags/tag2069.xml"/><Relationship Id="rId119" Type="http://schemas.openxmlformats.org/officeDocument/2006/relationships/tags" Target="../tags/tag2074.xml"/><Relationship Id="rId44" Type="http://schemas.openxmlformats.org/officeDocument/2006/relationships/tags" Target="../tags/tag1999.xml"/><Relationship Id="rId60" Type="http://schemas.openxmlformats.org/officeDocument/2006/relationships/tags" Target="../tags/tag2015.xml"/><Relationship Id="rId65" Type="http://schemas.openxmlformats.org/officeDocument/2006/relationships/tags" Target="../tags/tag2020.xml"/><Relationship Id="rId81" Type="http://schemas.openxmlformats.org/officeDocument/2006/relationships/tags" Target="../tags/tag2036.xml"/><Relationship Id="rId86" Type="http://schemas.openxmlformats.org/officeDocument/2006/relationships/tags" Target="../tags/tag2041.xml"/><Relationship Id="rId130" Type="http://schemas.openxmlformats.org/officeDocument/2006/relationships/tags" Target="../tags/tag2085.xml"/><Relationship Id="rId135" Type="http://schemas.openxmlformats.org/officeDocument/2006/relationships/tags" Target="../tags/tag2090.xml"/><Relationship Id="rId151" Type="http://schemas.openxmlformats.org/officeDocument/2006/relationships/tags" Target="../tags/tag2106.xml"/><Relationship Id="rId156" Type="http://schemas.openxmlformats.org/officeDocument/2006/relationships/tags" Target="../tags/tag2111.xml"/><Relationship Id="rId177" Type="http://schemas.openxmlformats.org/officeDocument/2006/relationships/tags" Target="../tags/tag2132.xml"/><Relationship Id="rId198" Type="http://schemas.openxmlformats.org/officeDocument/2006/relationships/tags" Target="../tags/tag2153.xml"/><Relationship Id="rId172" Type="http://schemas.openxmlformats.org/officeDocument/2006/relationships/tags" Target="../tags/tag2127.xml"/><Relationship Id="rId193" Type="http://schemas.openxmlformats.org/officeDocument/2006/relationships/tags" Target="../tags/tag2148.xml"/><Relationship Id="rId202" Type="http://schemas.openxmlformats.org/officeDocument/2006/relationships/tags" Target="../tags/tag2157.xml"/><Relationship Id="rId207" Type="http://schemas.openxmlformats.org/officeDocument/2006/relationships/tags" Target="../tags/tag2162.xml"/><Relationship Id="rId223" Type="http://schemas.openxmlformats.org/officeDocument/2006/relationships/tags" Target="../tags/tag2178.xml"/><Relationship Id="rId228" Type="http://schemas.openxmlformats.org/officeDocument/2006/relationships/tags" Target="../tags/tag2183.xml"/><Relationship Id="rId13" Type="http://schemas.openxmlformats.org/officeDocument/2006/relationships/tags" Target="../tags/tag1968.xml"/><Relationship Id="rId18" Type="http://schemas.openxmlformats.org/officeDocument/2006/relationships/tags" Target="../tags/tag1973.xml"/><Relationship Id="rId39" Type="http://schemas.openxmlformats.org/officeDocument/2006/relationships/tags" Target="../tags/tag1994.xml"/><Relationship Id="rId109" Type="http://schemas.openxmlformats.org/officeDocument/2006/relationships/tags" Target="../tags/tag2064.xml"/><Relationship Id="rId34" Type="http://schemas.openxmlformats.org/officeDocument/2006/relationships/tags" Target="../tags/tag1989.xml"/><Relationship Id="rId50" Type="http://schemas.openxmlformats.org/officeDocument/2006/relationships/tags" Target="../tags/tag2005.xml"/><Relationship Id="rId55" Type="http://schemas.openxmlformats.org/officeDocument/2006/relationships/tags" Target="../tags/tag2010.xml"/><Relationship Id="rId76" Type="http://schemas.openxmlformats.org/officeDocument/2006/relationships/tags" Target="../tags/tag2031.xml"/><Relationship Id="rId97" Type="http://schemas.openxmlformats.org/officeDocument/2006/relationships/tags" Target="../tags/tag2052.xml"/><Relationship Id="rId104" Type="http://schemas.openxmlformats.org/officeDocument/2006/relationships/tags" Target="../tags/tag2059.xml"/><Relationship Id="rId120" Type="http://schemas.openxmlformats.org/officeDocument/2006/relationships/tags" Target="../tags/tag2075.xml"/><Relationship Id="rId125" Type="http://schemas.openxmlformats.org/officeDocument/2006/relationships/tags" Target="../tags/tag2080.xml"/><Relationship Id="rId141" Type="http://schemas.openxmlformats.org/officeDocument/2006/relationships/tags" Target="../tags/tag2096.xml"/><Relationship Id="rId146" Type="http://schemas.openxmlformats.org/officeDocument/2006/relationships/tags" Target="../tags/tag2101.xml"/><Relationship Id="rId167" Type="http://schemas.openxmlformats.org/officeDocument/2006/relationships/tags" Target="../tags/tag2122.xml"/><Relationship Id="rId188" Type="http://schemas.openxmlformats.org/officeDocument/2006/relationships/tags" Target="../tags/tag2143.xml"/><Relationship Id="rId7" Type="http://schemas.openxmlformats.org/officeDocument/2006/relationships/tags" Target="../tags/tag1962.xml"/><Relationship Id="rId71" Type="http://schemas.openxmlformats.org/officeDocument/2006/relationships/tags" Target="../tags/tag2026.xml"/><Relationship Id="rId92" Type="http://schemas.openxmlformats.org/officeDocument/2006/relationships/tags" Target="../tags/tag2047.xml"/><Relationship Id="rId162" Type="http://schemas.openxmlformats.org/officeDocument/2006/relationships/tags" Target="../tags/tag2117.xml"/><Relationship Id="rId183" Type="http://schemas.openxmlformats.org/officeDocument/2006/relationships/tags" Target="../tags/tag2138.xml"/><Relationship Id="rId213" Type="http://schemas.openxmlformats.org/officeDocument/2006/relationships/tags" Target="../tags/tag2168.xml"/><Relationship Id="rId218" Type="http://schemas.openxmlformats.org/officeDocument/2006/relationships/tags" Target="../tags/tag2173.xml"/><Relationship Id="rId234" Type="http://schemas.openxmlformats.org/officeDocument/2006/relationships/slideLayout" Target="../slideLayouts/slideLayout1.xml"/><Relationship Id="rId2" Type="http://schemas.openxmlformats.org/officeDocument/2006/relationships/tags" Target="../tags/tag1957.xml"/><Relationship Id="rId29" Type="http://schemas.openxmlformats.org/officeDocument/2006/relationships/tags" Target="../tags/tag1984.xml"/><Relationship Id="rId24" Type="http://schemas.openxmlformats.org/officeDocument/2006/relationships/tags" Target="../tags/tag1979.xml"/><Relationship Id="rId40" Type="http://schemas.openxmlformats.org/officeDocument/2006/relationships/tags" Target="../tags/tag1995.xml"/><Relationship Id="rId45" Type="http://schemas.openxmlformats.org/officeDocument/2006/relationships/tags" Target="../tags/tag2000.xml"/><Relationship Id="rId66" Type="http://schemas.openxmlformats.org/officeDocument/2006/relationships/tags" Target="../tags/tag2021.xml"/><Relationship Id="rId87" Type="http://schemas.openxmlformats.org/officeDocument/2006/relationships/tags" Target="../tags/tag2042.xml"/><Relationship Id="rId110" Type="http://schemas.openxmlformats.org/officeDocument/2006/relationships/tags" Target="../tags/tag2065.xml"/><Relationship Id="rId115" Type="http://schemas.openxmlformats.org/officeDocument/2006/relationships/tags" Target="../tags/tag2070.xml"/><Relationship Id="rId131" Type="http://schemas.openxmlformats.org/officeDocument/2006/relationships/tags" Target="../tags/tag2086.xml"/><Relationship Id="rId136" Type="http://schemas.openxmlformats.org/officeDocument/2006/relationships/tags" Target="../tags/tag2091.xml"/><Relationship Id="rId157" Type="http://schemas.openxmlformats.org/officeDocument/2006/relationships/tags" Target="../tags/tag2112.xml"/><Relationship Id="rId178" Type="http://schemas.openxmlformats.org/officeDocument/2006/relationships/tags" Target="../tags/tag2133.xml"/><Relationship Id="rId61" Type="http://schemas.openxmlformats.org/officeDocument/2006/relationships/tags" Target="../tags/tag2016.xml"/><Relationship Id="rId82" Type="http://schemas.openxmlformats.org/officeDocument/2006/relationships/tags" Target="../tags/tag2037.xml"/><Relationship Id="rId152" Type="http://schemas.openxmlformats.org/officeDocument/2006/relationships/tags" Target="../tags/tag2107.xml"/><Relationship Id="rId173" Type="http://schemas.openxmlformats.org/officeDocument/2006/relationships/tags" Target="../tags/tag2128.xml"/><Relationship Id="rId194" Type="http://schemas.openxmlformats.org/officeDocument/2006/relationships/tags" Target="../tags/tag2149.xml"/><Relationship Id="rId199" Type="http://schemas.openxmlformats.org/officeDocument/2006/relationships/tags" Target="../tags/tag2154.xml"/><Relationship Id="rId203" Type="http://schemas.openxmlformats.org/officeDocument/2006/relationships/tags" Target="../tags/tag2158.xml"/><Relationship Id="rId208" Type="http://schemas.openxmlformats.org/officeDocument/2006/relationships/tags" Target="../tags/tag2163.xml"/><Relationship Id="rId229" Type="http://schemas.openxmlformats.org/officeDocument/2006/relationships/tags" Target="../tags/tag2184.xml"/><Relationship Id="rId19" Type="http://schemas.openxmlformats.org/officeDocument/2006/relationships/tags" Target="../tags/tag1974.xml"/><Relationship Id="rId224" Type="http://schemas.openxmlformats.org/officeDocument/2006/relationships/tags" Target="../tags/tag2179.xml"/><Relationship Id="rId14" Type="http://schemas.openxmlformats.org/officeDocument/2006/relationships/tags" Target="../tags/tag1969.xml"/><Relationship Id="rId30" Type="http://schemas.openxmlformats.org/officeDocument/2006/relationships/tags" Target="../tags/tag1985.xml"/><Relationship Id="rId35" Type="http://schemas.openxmlformats.org/officeDocument/2006/relationships/tags" Target="../tags/tag1990.xml"/><Relationship Id="rId56" Type="http://schemas.openxmlformats.org/officeDocument/2006/relationships/tags" Target="../tags/tag2011.xml"/><Relationship Id="rId77" Type="http://schemas.openxmlformats.org/officeDocument/2006/relationships/tags" Target="../tags/tag2032.xml"/><Relationship Id="rId100" Type="http://schemas.openxmlformats.org/officeDocument/2006/relationships/tags" Target="../tags/tag2055.xml"/><Relationship Id="rId105" Type="http://schemas.openxmlformats.org/officeDocument/2006/relationships/tags" Target="../tags/tag2060.xml"/><Relationship Id="rId126" Type="http://schemas.openxmlformats.org/officeDocument/2006/relationships/tags" Target="../tags/tag2081.xml"/><Relationship Id="rId147" Type="http://schemas.openxmlformats.org/officeDocument/2006/relationships/tags" Target="../tags/tag2102.xml"/><Relationship Id="rId168" Type="http://schemas.openxmlformats.org/officeDocument/2006/relationships/tags" Target="../tags/tag2123.xml"/><Relationship Id="rId8" Type="http://schemas.openxmlformats.org/officeDocument/2006/relationships/tags" Target="../tags/tag1963.xml"/><Relationship Id="rId51" Type="http://schemas.openxmlformats.org/officeDocument/2006/relationships/tags" Target="../tags/tag2006.xml"/><Relationship Id="rId72" Type="http://schemas.openxmlformats.org/officeDocument/2006/relationships/tags" Target="../tags/tag2027.xml"/><Relationship Id="rId93" Type="http://schemas.openxmlformats.org/officeDocument/2006/relationships/tags" Target="../tags/tag2048.xml"/><Relationship Id="rId98" Type="http://schemas.openxmlformats.org/officeDocument/2006/relationships/tags" Target="../tags/tag2053.xml"/><Relationship Id="rId121" Type="http://schemas.openxmlformats.org/officeDocument/2006/relationships/tags" Target="../tags/tag2076.xml"/><Relationship Id="rId142" Type="http://schemas.openxmlformats.org/officeDocument/2006/relationships/tags" Target="../tags/tag2097.xml"/><Relationship Id="rId163" Type="http://schemas.openxmlformats.org/officeDocument/2006/relationships/tags" Target="../tags/tag2118.xml"/><Relationship Id="rId184" Type="http://schemas.openxmlformats.org/officeDocument/2006/relationships/tags" Target="../tags/tag2139.xml"/><Relationship Id="rId189" Type="http://schemas.openxmlformats.org/officeDocument/2006/relationships/tags" Target="../tags/tag2144.xml"/><Relationship Id="rId219" Type="http://schemas.openxmlformats.org/officeDocument/2006/relationships/tags" Target="../tags/tag2174.xml"/><Relationship Id="rId3" Type="http://schemas.openxmlformats.org/officeDocument/2006/relationships/tags" Target="../tags/tag1958.xml"/><Relationship Id="rId214" Type="http://schemas.openxmlformats.org/officeDocument/2006/relationships/tags" Target="../tags/tag2169.xml"/><Relationship Id="rId230" Type="http://schemas.openxmlformats.org/officeDocument/2006/relationships/tags" Target="../tags/tag2185.xml"/><Relationship Id="rId25" Type="http://schemas.openxmlformats.org/officeDocument/2006/relationships/tags" Target="../tags/tag1980.xml"/><Relationship Id="rId46" Type="http://schemas.openxmlformats.org/officeDocument/2006/relationships/tags" Target="../tags/tag2001.xml"/><Relationship Id="rId67" Type="http://schemas.openxmlformats.org/officeDocument/2006/relationships/tags" Target="../tags/tag2022.xml"/><Relationship Id="rId116" Type="http://schemas.openxmlformats.org/officeDocument/2006/relationships/tags" Target="../tags/tag2071.xml"/><Relationship Id="rId137" Type="http://schemas.openxmlformats.org/officeDocument/2006/relationships/tags" Target="../tags/tag2092.xml"/><Relationship Id="rId158" Type="http://schemas.openxmlformats.org/officeDocument/2006/relationships/tags" Target="../tags/tag2113.xml"/><Relationship Id="rId20" Type="http://schemas.openxmlformats.org/officeDocument/2006/relationships/tags" Target="../tags/tag1975.xml"/><Relationship Id="rId41" Type="http://schemas.openxmlformats.org/officeDocument/2006/relationships/tags" Target="../tags/tag1996.xml"/><Relationship Id="rId62" Type="http://schemas.openxmlformats.org/officeDocument/2006/relationships/tags" Target="../tags/tag2017.xml"/><Relationship Id="rId83" Type="http://schemas.openxmlformats.org/officeDocument/2006/relationships/tags" Target="../tags/tag2038.xml"/><Relationship Id="rId88" Type="http://schemas.openxmlformats.org/officeDocument/2006/relationships/tags" Target="../tags/tag2043.xml"/><Relationship Id="rId111" Type="http://schemas.openxmlformats.org/officeDocument/2006/relationships/tags" Target="../tags/tag2066.xml"/><Relationship Id="rId132" Type="http://schemas.openxmlformats.org/officeDocument/2006/relationships/tags" Target="../tags/tag2087.xml"/><Relationship Id="rId153" Type="http://schemas.openxmlformats.org/officeDocument/2006/relationships/tags" Target="../tags/tag2108.xml"/><Relationship Id="rId174" Type="http://schemas.openxmlformats.org/officeDocument/2006/relationships/tags" Target="../tags/tag2129.xml"/><Relationship Id="rId179" Type="http://schemas.openxmlformats.org/officeDocument/2006/relationships/tags" Target="../tags/tag2134.xml"/><Relationship Id="rId195" Type="http://schemas.openxmlformats.org/officeDocument/2006/relationships/tags" Target="../tags/tag2150.xml"/><Relationship Id="rId209" Type="http://schemas.openxmlformats.org/officeDocument/2006/relationships/tags" Target="../tags/tag2164.xml"/><Relationship Id="rId190" Type="http://schemas.openxmlformats.org/officeDocument/2006/relationships/tags" Target="../tags/tag2145.xml"/><Relationship Id="rId204" Type="http://schemas.openxmlformats.org/officeDocument/2006/relationships/tags" Target="../tags/tag2159.xml"/><Relationship Id="rId220" Type="http://schemas.openxmlformats.org/officeDocument/2006/relationships/tags" Target="../tags/tag2175.xml"/><Relationship Id="rId225" Type="http://schemas.openxmlformats.org/officeDocument/2006/relationships/tags" Target="../tags/tag2180.xml"/><Relationship Id="rId15" Type="http://schemas.openxmlformats.org/officeDocument/2006/relationships/tags" Target="../tags/tag1970.xml"/><Relationship Id="rId36" Type="http://schemas.openxmlformats.org/officeDocument/2006/relationships/tags" Target="../tags/tag1991.xml"/><Relationship Id="rId57" Type="http://schemas.openxmlformats.org/officeDocument/2006/relationships/tags" Target="../tags/tag2012.xml"/><Relationship Id="rId106" Type="http://schemas.openxmlformats.org/officeDocument/2006/relationships/tags" Target="../tags/tag2061.xml"/><Relationship Id="rId127" Type="http://schemas.openxmlformats.org/officeDocument/2006/relationships/tags" Target="../tags/tag2082.xml"/><Relationship Id="rId10" Type="http://schemas.openxmlformats.org/officeDocument/2006/relationships/tags" Target="../tags/tag1965.xml"/><Relationship Id="rId31" Type="http://schemas.openxmlformats.org/officeDocument/2006/relationships/tags" Target="../tags/tag1986.xml"/><Relationship Id="rId52" Type="http://schemas.openxmlformats.org/officeDocument/2006/relationships/tags" Target="../tags/tag2007.xml"/><Relationship Id="rId73" Type="http://schemas.openxmlformats.org/officeDocument/2006/relationships/tags" Target="../tags/tag2028.xml"/><Relationship Id="rId78" Type="http://schemas.openxmlformats.org/officeDocument/2006/relationships/tags" Target="../tags/tag2033.xml"/><Relationship Id="rId94" Type="http://schemas.openxmlformats.org/officeDocument/2006/relationships/tags" Target="../tags/tag2049.xml"/><Relationship Id="rId99" Type="http://schemas.openxmlformats.org/officeDocument/2006/relationships/tags" Target="../tags/tag2054.xml"/><Relationship Id="rId101" Type="http://schemas.openxmlformats.org/officeDocument/2006/relationships/tags" Target="../tags/tag2056.xml"/><Relationship Id="rId122" Type="http://schemas.openxmlformats.org/officeDocument/2006/relationships/tags" Target="../tags/tag2077.xml"/><Relationship Id="rId143" Type="http://schemas.openxmlformats.org/officeDocument/2006/relationships/tags" Target="../tags/tag2098.xml"/><Relationship Id="rId148" Type="http://schemas.openxmlformats.org/officeDocument/2006/relationships/tags" Target="../tags/tag2103.xml"/><Relationship Id="rId164" Type="http://schemas.openxmlformats.org/officeDocument/2006/relationships/tags" Target="../tags/tag2119.xml"/><Relationship Id="rId169" Type="http://schemas.openxmlformats.org/officeDocument/2006/relationships/tags" Target="../tags/tag2124.xml"/><Relationship Id="rId185" Type="http://schemas.openxmlformats.org/officeDocument/2006/relationships/tags" Target="../tags/tag2140.xml"/><Relationship Id="rId4" Type="http://schemas.openxmlformats.org/officeDocument/2006/relationships/tags" Target="../tags/tag1959.xml"/><Relationship Id="rId9" Type="http://schemas.openxmlformats.org/officeDocument/2006/relationships/tags" Target="../tags/tag1964.xml"/><Relationship Id="rId180" Type="http://schemas.openxmlformats.org/officeDocument/2006/relationships/tags" Target="../tags/tag2135.xml"/><Relationship Id="rId210" Type="http://schemas.openxmlformats.org/officeDocument/2006/relationships/tags" Target="../tags/tag2165.xml"/><Relationship Id="rId215" Type="http://schemas.openxmlformats.org/officeDocument/2006/relationships/tags" Target="../tags/tag2170.xml"/><Relationship Id="rId26" Type="http://schemas.openxmlformats.org/officeDocument/2006/relationships/tags" Target="../tags/tag1981.xml"/><Relationship Id="rId231" Type="http://schemas.openxmlformats.org/officeDocument/2006/relationships/tags" Target="../tags/tag2186.xml"/><Relationship Id="rId47" Type="http://schemas.openxmlformats.org/officeDocument/2006/relationships/tags" Target="../tags/tag2002.xml"/><Relationship Id="rId68" Type="http://schemas.openxmlformats.org/officeDocument/2006/relationships/tags" Target="../tags/tag2023.xml"/><Relationship Id="rId89" Type="http://schemas.openxmlformats.org/officeDocument/2006/relationships/tags" Target="../tags/tag2044.xml"/><Relationship Id="rId112" Type="http://schemas.openxmlformats.org/officeDocument/2006/relationships/tags" Target="../tags/tag2067.xml"/><Relationship Id="rId133" Type="http://schemas.openxmlformats.org/officeDocument/2006/relationships/tags" Target="../tags/tag2088.xml"/><Relationship Id="rId154" Type="http://schemas.openxmlformats.org/officeDocument/2006/relationships/tags" Target="../tags/tag2109.xml"/><Relationship Id="rId175" Type="http://schemas.openxmlformats.org/officeDocument/2006/relationships/tags" Target="../tags/tag2130.xml"/><Relationship Id="rId196" Type="http://schemas.openxmlformats.org/officeDocument/2006/relationships/tags" Target="../tags/tag2151.xml"/><Relationship Id="rId200" Type="http://schemas.openxmlformats.org/officeDocument/2006/relationships/tags" Target="../tags/tag2155.xml"/><Relationship Id="rId16" Type="http://schemas.openxmlformats.org/officeDocument/2006/relationships/tags" Target="../tags/tag1971.xml"/><Relationship Id="rId221" Type="http://schemas.openxmlformats.org/officeDocument/2006/relationships/tags" Target="../tags/tag2176.xml"/><Relationship Id="rId37" Type="http://schemas.openxmlformats.org/officeDocument/2006/relationships/tags" Target="../tags/tag1992.xml"/><Relationship Id="rId58" Type="http://schemas.openxmlformats.org/officeDocument/2006/relationships/tags" Target="../tags/tag2013.xml"/><Relationship Id="rId79" Type="http://schemas.openxmlformats.org/officeDocument/2006/relationships/tags" Target="../tags/tag2034.xml"/><Relationship Id="rId102" Type="http://schemas.openxmlformats.org/officeDocument/2006/relationships/tags" Target="../tags/tag2057.xml"/><Relationship Id="rId123" Type="http://schemas.openxmlformats.org/officeDocument/2006/relationships/tags" Target="../tags/tag2078.xml"/><Relationship Id="rId144" Type="http://schemas.openxmlformats.org/officeDocument/2006/relationships/tags" Target="../tags/tag2099.xml"/><Relationship Id="rId90" Type="http://schemas.openxmlformats.org/officeDocument/2006/relationships/tags" Target="../tags/tag2045.xml"/><Relationship Id="rId165" Type="http://schemas.openxmlformats.org/officeDocument/2006/relationships/tags" Target="../tags/tag2120.xml"/><Relationship Id="rId186" Type="http://schemas.openxmlformats.org/officeDocument/2006/relationships/tags" Target="../tags/tag2141.xml"/><Relationship Id="rId211" Type="http://schemas.openxmlformats.org/officeDocument/2006/relationships/tags" Target="../tags/tag2166.xml"/><Relationship Id="rId232" Type="http://schemas.openxmlformats.org/officeDocument/2006/relationships/tags" Target="../tags/tag218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70.xml"/><Relationship Id="rId21" Type="http://schemas.openxmlformats.org/officeDocument/2006/relationships/tags" Target="../tags/tag174.xml"/><Relationship Id="rId42" Type="http://schemas.openxmlformats.org/officeDocument/2006/relationships/tags" Target="../tags/tag195.xml"/><Relationship Id="rId63" Type="http://schemas.openxmlformats.org/officeDocument/2006/relationships/tags" Target="../tags/tag216.xml"/><Relationship Id="rId84" Type="http://schemas.openxmlformats.org/officeDocument/2006/relationships/tags" Target="../tags/tag237.xml"/><Relationship Id="rId138" Type="http://schemas.openxmlformats.org/officeDocument/2006/relationships/tags" Target="../tags/tag291.xml"/><Relationship Id="rId159" Type="http://schemas.openxmlformats.org/officeDocument/2006/relationships/tags" Target="../tags/tag312.xml"/><Relationship Id="rId170" Type="http://schemas.openxmlformats.org/officeDocument/2006/relationships/tags" Target="../tags/tag323.xml"/><Relationship Id="rId191" Type="http://schemas.openxmlformats.org/officeDocument/2006/relationships/tags" Target="../tags/tag344.xml"/><Relationship Id="rId205" Type="http://schemas.openxmlformats.org/officeDocument/2006/relationships/tags" Target="../tags/tag358.xml"/><Relationship Id="rId226" Type="http://schemas.openxmlformats.org/officeDocument/2006/relationships/slideLayout" Target="../slideLayouts/slideLayout1.xml"/><Relationship Id="rId107" Type="http://schemas.openxmlformats.org/officeDocument/2006/relationships/tags" Target="../tags/tag260.xml"/><Relationship Id="rId11" Type="http://schemas.openxmlformats.org/officeDocument/2006/relationships/tags" Target="../tags/tag164.xml"/><Relationship Id="rId32" Type="http://schemas.openxmlformats.org/officeDocument/2006/relationships/tags" Target="../tags/tag185.xml"/><Relationship Id="rId53" Type="http://schemas.openxmlformats.org/officeDocument/2006/relationships/tags" Target="../tags/tag206.xml"/><Relationship Id="rId74" Type="http://schemas.openxmlformats.org/officeDocument/2006/relationships/tags" Target="../tags/tag227.xml"/><Relationship Id="rId128" Type="http://schemas.openxmlformats.org/officeDocument/2006/relationships/tags" Target="../tags/tag281.xml"/><Relationship Id="rId149" Type="http://schemas.openxmlformats.org/officeDocument/2006/relationships/tags" Target="../tags/tag302.xml"/><Relationship Id="rId5" Type="http://schemas.openxmlformats.org/officeDocument/2006/relationships/tags" Target="../tags/tag158.xml"/><Relationship Id="rId95" Type="http://schemas.openxmlformats.org/officeDocument/2006/relationships/tags" Target="../tags/tag248.xml"/><Relationship Id="rId160" Type="http://schemas.openxmlformats.org/officeDocument/2006/relationships/tags" Target="../tags/tag313.xml"/><Relationship Id="rId181" Type="http://schemas.openxmlformats.org/officeDocument/2006/relationships/tags" Target="../tags/tag334.xml"/><Relationship Id="rId216" Type="http://schemas.openxmlformats.org/officeDocument/2006/relationships/tags" Target="../tags/tag369.xml"/><Relationship Id="rId211" Type="http://schemas.openxmlformats.org/officeDocument/2006/relationships/tags" Target="../tags/tag364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64" Type="http://schemas.openxmlformats.org/officeDocument/2006/relationships/tags" Target="../tags/tag217.xml"/><Relationship Id="rId69" Type="http://schemas.openxmlformats.org/officeDocument/2006/relationships/tags" Target="../tags/tag222.xml"/><Relationship Id="rId113" Type="http://schemas.openxmlformats.org/officeDocument/2006/relationships/tags" Target="../tags/tag266.xml"/><Relationship Id="rId118" Type="http://schemas.openxmlformats.org/officeDocument/2006/relationships/tags" Target="../tags/tag271.xml"/><Relationship Id="rId134" Type="http://schemas.openxmlformats.org/officeDocument/2006/relationships/tags" Target="../tags/tag287.xml"/><Relationship Id="rId139" Type="http://schemas.openxmlformats.org/officeDocument/2006/relationships/tags" Target="../tags/tag292.xml"/><Relationship Id="rId80" Type="http://schemas.openxmlformats.org/officeDocument/2006/relationships/tags" Target="../tags/tag233.xml"/><Relationship Id="rId85" Type="http://schemas.openxmlformats.org/officeDocument/2006/relationships/tags" Target="../tags/tag238.xml"/><Relationship Id="rId150" Type="http://schemas.openxmlformats.org/officeDocument/2006/relationships/tags" Target="../tags/tag303.xml"/><Relationship Id="rId155" Type="http://schemas.openxmlformats.org/officeDocument/2006/relationships/tags" Target="../tags/tag308.xml"/><Relationship Id="rId171" Type="http://schemas.openxmlformats.org/officeDocument/2006/relationships/tags" Target="../tags/tag324.xml"/><Relationship Id="rId176" Type="http://schemas.openxmlformats.org/officeDocument/2006/relationships/tags" Target="../tags/tag329.xml"/><Relationship Id="rId192" Type="http://schemas.openxmlformats.org/officeDocument/2006/relationships/tags" Target="../tags/tag345.xml"/><Relationship Id="rId197" Type="http://schemas.openxmlformats.org/officeDocument/2006/relationships/tags" Target="../tags/tag350.xml"/><Relationship Id="rId206" Type="http://schemas.openxmlformats.org/officeDocument/2006/relationships/tags" Target="../tags/tag359.xml"/><Relationship Id="rId201" Type="http://schemas.openxmlformats.org/officeDocument/2006/relationships/tags" Target="../tags/tag354.xml"/><Relationship Id="rId222" Type="http://schemas.openxmlformats.org/officeDocument/2006/relationships/tags" Target="../tags/tag375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59" Type="http://schemas.openxmlformats.org/officeDocument/2006/relationships/tags" Target="../tags/tag212.xml"/><Relationship Id="rId103" Type="http://schemas.openxmlformats.org/officeDocument/2006/relationships/tags" Target="../tags/tag256.xml"/><Relationship Id="rId108" Type="http://schemas.openxmlformats.org/officeDocument/2006/relationships/tags" Target="../tags/tag261.xml"/><Relationship Id="rId124" Type="http://schemas.openxmlformats.org/officeDocument/2006/relationships/tags" Target="../tags/tag277.xml"/><Relationship Id="rId129" Type="http://schemas.openxmlformats.org/officeDocument/2006/relationships/tags" Target="../tags/tag282.xml"/><Relationship Id="rId54" Type="http://schemas.openxmlformats.org/officeDocument/2006/relationships/tags" Target="../tags/tag207.xml"/><Relationship Id="rId70" Type="http://schemas.openxmlformats.org/officeDocument/2006/relationships/tags" Target="../tags/tag223.xml"/><Relationship Id="rId75" Type="http://schemas.openxmlformats.org/officeDocument/2006/relationships/tags" Target="../tags/tag228.xml"/><Relationship Id="rId91" Type="http://schemas.openxmlformats.org/officeDocument/2006/relationships/tags" Target="../tags/tag244.xml"/><Relationship Id="rId96" Type="http://schemas.openxmlformats.org/officeDocument/2006/relationships/tags" Target="../tags/tag249.xml"/><Relationship Id="rId140" Type="http://schemas.openxmlformats.org/officeDocument/2006/relationships/tags" Target="../tags/tag293.xml"/><Relationship Id="rId145" Type="http://schemas.openxmlformats.org/officeDocument/2006/relationships/tags" Target="../tags/tag298.xml"/><Relationship Id="rId161" Type="http://schemas.openxmlformats.org/officeDocument/2006/relationships/tags" Target="../tags/tag314.xml"/><Relationship Id="rId166" Type="http://schemas.openxmlformats.org/officeDocument/2006/relationships/tags" Target="../tags/tag319.xml"/><Relationship Id="rId182" Type="http://schemas.openxmlformats.org/officeDocument/2006/relationships/tags" Target="../tags/tag335.xml"/><Relationship Id="rId187" Type="http://schemas.openxmlformats.org/officeDocument/2006/relationships/tags" Target="../tags/tag340.xml"/><Relationship Id="rId217" Type="http://schemas.openxmlformats.org/officeDocument/2006/relationships/tags" Target="../tags/tag370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212" Type="http://schemas.openxmlformats.org/officeDocument/2006/relationships/tags" Target="../tags/tag365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49" Type="http://schemas.openxmlformats.org/officeDocument/2006/relationships/tags" Target="../tags/tag202.xml"/><Relationship Id="rId114" Type="http://schemas.openxmlformats.org/officeDocument/2006/relationships/tags" Target="../tags/tag267.xml"/><Relationship Id="rId119" Type="http://schemas.openxmlformats.org/officeDocument/2006/relationships/tags" Target="../tags/tag272.xml"/><Relationship Id="rId44" Type="http://schemas.openxmlformats.org/officeDocument/2006/relationships/tags" Target="../tags/tag197.xml"/><Relationship Id="rId60" Type="http://schemas.openxmlformats.org/officeDocument/2006/relationships/tags" Target="../tags/tag213.xml"/><Relationship Id="rId65" Type="http://schemas.openxmlformats.org/officeDocument/2006/relationships/tags" Target="../tags/tag218.xml"/><Relationship Id="rId81" Type="http://schemas.openxmlformats.org/officeDocument/2006/relationships/tags" Target="../tags/tag234.xml"/><Relationship Id="rId86" Type="http://schemas.openxmlformats.org/officeDocument/2006/relationships/tags" Target="../tags/tag239.xml"/><Relationship Id="rId130" Type="http://schemas.openxmlformats.org/officeDocument/2006/relationships/tags" Target="../tags/tag283.xml"/><Relationship Id="rId135" Type="http://schemas.openxmlformats.org/officeDocument/2006/relationships/tags" Target="../tags/tag288.xml"/><Relationship Id="rId151" Type="http://schemas.openxmlformats.org/officeDocument/2006/relationships/tags" Target="../tags/tag304.xml"/><Relationship Id="rId156" Type="http://schemas.openxmlformats.org/officeDocument/2006/relationships/tags" Target="../tags/tag309.xml"/><Relationship Id="rId177" Type="http://schemas.openxmlformats.org/officeDocument/2006/relationships/tags" Target="../tags/tag330.xml"/><Relationship Id="rId198" Type="http://schemas.openxmlformats.org/officeDocument/2006/relationships/tags" Target="../tags/tag351.xml"/><Relationship Id="rId172" Type="http://schemas.openxmlformats.org/officeDocument/2006/relationships/tags" Target="../tags/tag325.xml"/><Relationship Id="rId193" Type="http://schemas.openxmlformats.org/officeDocument/2006/relationships/tags" Target="../tags/tag346.xml"/><Relationship Id="rId202" Type="http://schemas.openxmlformats.org/officeDocument/2006/relationships/tags" Target="../tags/tag355.xml"/><Relationship Id="rId207" Type="http://schemas.openxmlformats.org/officeDocument/2006/relationships/tags" Target="../tags/tag360.xml"/><Relationship Id="rId223" Type="http://schemas.openxmlformats.org/officeDocument/2006/relationships/tags" Target="../tags/tag376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9" Type="http://schemas.openxmlformats.org/officeDocument/2006/relationships/tags" Target="../tags/tag192.xml"/><Relationship Id="rId109" Type="http://schemas.openxmlformats.org/officeDocument/2006/relationships/tags" Target="../tags/tag262.xml"/><Relationship Id="rId34" Type="http://schemas.openxmlformats.org/officeDocument/2006/relationships/tags" Target="../tags/tag187.xml"/><Relationship Id="rId50" Type="http://schemas.openxmlformats.org/officeDocument/2006/relationships/tags" Target="../tags/tag203.xml"/><Relationship Id="rId55" Type="http://schemas.openxmlformats.org/officeDocument/2006/relationships/tags" Target="../tags/tag208.xml"/><Relationship Id="rId76" Type="http://schemas.openxmlformats.org/officeDocument/2006/relationships/tags" Target="../tags/tag229.xml"/><Relationship Id="rId97" Type="http://schemas.openxmlformats.org/officeDocument/2006/relationships/tags" Target="../tags/tag250.xml"/><Relationship Id="rId104" Type="http://schemas.openxmlformats.org/officeDocument/2006/relationships/tags" Target="../tags/tag257.xml"/><Relationship Id="rId120" Type="http://schemas.openxmlformats.org/officeDocument/2006/relationships/tags" Target="../tags/tag273.xml"/><Relationship Id="rId125" Type="http://schemas.openxmlformats.org/officeDocument/2006/relationships/tags" Target="../tags/tag278.xml"/><Relationship Id="rId141" Type="http://schemas.openxmlformats.org/officeDocument/2006/relationships/tags" Target="../tags/tag294.xml"/><Relationship Id="rId146" Type="http://schemas.openxmlformats.org/officeDocument/2006/relationships/tags" Target="../tags/tag299.xml"/><Relationship Id="rId167" Type="http://schemas.openxmlformats.org/officeDocument/2006/relationships/tags" Target="../tags/tag320.xml"/><Relationship Id="rId188" Type="http://schemas.openxmlformats.org/officeDocument/2006/relationships/tags" Target="../tags/tag341.xml"/><Relationship Id="rId7" Type="http://schemas.openxmlformats.org/officeDocument/2006/relationships/tags" Target="../tags/tag160.xml"/><Relationship Id="rId71" Type="http://schemas.openxmlformats.org/officeDocument/2006/relationships/tags" Target="../tags/tag224.xml"/><Relationship Id="rId92" Type="http://schemas.openxmlformats.org/officeDocument/2006/relationships/tags" Target="../tags/tag245.xml"/><Relationship Id="rId162" Type="http://schemas.openxmlformats.org/officeDocument/2006/relationships/tags" Target="../tags/tag315.xml"/><Relationship Id="rId183" Type="http://schemas.openxmlformats.org/officeDocument/2006/relationships/tags" Target="../tags/tag336.xml"/><Relationship Id="rId213" Type="http://schemas.openxmlformats.org/officeDocument/2006/relationships/tags" Target="../tags/tag366.xml"/><Relationship Id="rId218" Type="http://schemas.openxmlformats.org/officeDocument/2006/relationships/tags" Target="../tags/tag371.xml"/><Relationship Id="rId2" Type="http://schemas.openxmlformats.org/officeDocument/2006/relationships/tags" Target="../tags/tag155.xml"/><Relationship Id="rId29" Type="http://schemas.openxmlformats.org/officeDocument/2006/relationships/tags" Target="../tags/tag182.xml"/><Relationship Id="rId24" Type="http://schemas.openxmlformats.org/officeDocument/2006/relationships/tags" Target="../tags/tag177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66" Type="http://schemas.openxmlformats.org/officeDocument/2006/relationships/tags" Target="../tags/tag219.xml"/><Relationship Id="rId87" Type="http://schemas.openxmlformats.org/officeDocument/2006/relationships/tags" Target="../tags/tag240.xml"/><Relationship Id="rId110" Type="http://schemas.openxmlformats.org/officeDocument/2006/relationships/tags" Target="../tags/tag263.xml"/><Relationship Id="rId115" Type="http://schemas.openxmlformats.org/officeDocument/2006/relationships/tags" Target="../tags/tag268.xml"/><Relationship Id="rId131" Type="http://schemas.openxmlformats.org/officeDocument/2006/relationships/tags" Target="../tags/tag284.xml"/><Relationship Id="rId136" Type="http://schemas.openxmlformats.org/officeDocument/2006/relationships/tags" Target="../tags/tag289.xml"/><Relationship Id="rId157" Type="http://schemas.openxmlformats.org/officeDocument/2006/relationships/tags" Target="../tags/tag310.xml"/><Relationship Id="rId178" Type="http://schemas.openxmlformats.org/officeDocument/2006/relationships/tags" Target="../tags/tag331.xml"/><Relationship Id="rId61" Type="http://schemas.openxmlformats.org/officeDocument/2006/relationships/tags" Target="../tags/tag214.xml"/><Relationship Id="rId82" Type="http://schemas.openxmlformats.org/officeDocument/2006/relationships/tags" Target="../tags/tag235.xml"/><Relationship Id="rId152" Type="http://schemas.openxmlformats.org/officeDocument/2006/relationships/tags" Target="../tags/tag305.xml"/><Relationship Id="rId173" Type="http://schemas.openxmlformats.org/officeDocument/2006/relationships/tags" Target="../tags/tag326.xml"/><Relationship Id="rId194" Type="http://schemas.openxmlformats.org/officeDocument/2006/relationships/tags" Target="../tags/tag347.xml"/><Relationship Id="rId199" Type="http://schemas.openxmlformats.org/officeDocument/2006/relationships/tags" Target="../tags/tag352.xml"/><Relationship Id="rId203" Type="http://schemas.openxmlformats.org/officeDocument/2006/relationships/tags" Target="../tags/tag356.xml"/><Relationship Id="rId208" Type="http://schemas.openxmlformats.org/officeDocument/2006/relationships/tags" Target="../tags/tag361.xml"/><Relationship Id="rId19" Type="http://schemas.openxmlformats.org/officeDocument/2006/relationships/tags" Target="../tags/tag172.xml"/><Relationship Id="rId224" Type="http://schemas.openxmlformats.org/officeDocument/2006/relationships/tags" Target="../tags/tag377.xml"/><Relationship Id="rId14" Type="http://schemas.openxmlformats.org/officeDocument/2006/relationships/tags" Target="../tags/tag167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56" Type="http://schemas.openxmlformats.org/officeDocument/2006/relationships/tags" Target="../tags/tag209.xml"/><Relationship Id="rId77" Type="http://schemas.openxmlformats.org/officeDocument/2006/relationships/tags" Target="../tags/tag230.xml"/><Relationship Id="rId100" Type="http://schemas.openxmlformats.org/officeDocument/2006/relationships/tags" Target="../tags/tag253.xml"/><Relationship Id="rId105" Type="http://schemas.openxmlformats.org/officeDocument/2006/relationships/tags" Target="../tags/tag258.xml"/><Relationship Id="rId126" Type="http://schemas.openxmlformats.org/officeDocument/2006/relationships/tags" Target="../tags/tag279.xml"/><Relationship Id="rId147" Type="http://schemas.openxmlformats.org/officeDocument/2006/relationships/tags" Target="../tags/tag300.xml"/><Relationship Id="rId168" Type="http://schemas.openxmlformats.org/officeDocument/2006/relationships/tags" Target="../tags/tag321.xml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72" Type="http://schemas.openxmlformats.org/officeDocument/2006/relationships/tags" Target="../tags/tag225.xml"/><Relationship Id="rId93" Type="http://schemas.openxmlformats.org/officeDocument/2006/relationships/tags" Target="../tags/tag246.xml"/><Relationship Id="rId98" Type="http://schemas.openxmlformats.org/officeDocument/2006/relationships/tags" Target="../tags/tag251.xml"/><Relationship Id="rId121" Type="http://schemas.openxmlformats.org/officeDocument/2006/relationships/tags" Target="../tags/tag274.xml"/><Relationship Id="rId142" Type="http://schemas.openxmlformats.org/officeDocument/2006/relationships/tags" Target="../tags/tag295.xml"/><Relationship Id="rId163" Type="http://schemas.openxmlformats.org/officeDocument/2006/relationships/tags" Target="../tags/tag316.xml"/><Relationship Id="rId184" Type="http://schemas.openxmlformats.org/officeDocument/2006/relationships/tags" Target="../tags/tag337.xml"/><Relationship Id="rId189" Type="http://schemas.openxmlformats.org/officeDocument/2006/relationships/tags" Target="../tags/tag342.xml"/><Relationship Id="rId219" Type="http://schemas.openxmlformats.org/officeDocument/2006/relationships/tags" Target="../tags/tag372.xml"/><Relationship Id="rId3" Type="http://schemas.openxmlformats.org/officeDocument/2006/relationships/tags" Target="../tags/tag156.xml"/><Relationship Id="rId214" Type="http://schemas.openxmlformats.org/officeDocument/2006/relationships/tags" Target="../tags/tag367.xml"/><Relationship Id="rId25" Type="http://schemas.openxmlformats.org/officeDocument/2006/relationships/tags" Target="../tags/tag178.xml"/><Relationship Id="rId46" Type="http://schemas.openxmlformats.org/officeDocument/2006/relationships/tags" Target="../tags/tag199.xml"/><Relationship Id="rId67" Type="http://schemas.openxmlformats.org/officeDocument/2006/relationships/tags" Target="../tags/tag220.xml"/><Relationship Id="rId116" Type="http://schemas.openxmlformats.org/officeDocument/2006/relationships/tags" Target="../tags/tag269.xml"/><Relationship Id="rId137" Type="http://schemas.openxmlformats.org/officeDocument/2006/relationships/tags" Target="../tags/tag290.xml"/><Relationship Id="rId158" Type="http://schemas.openxmlformats.org/officeDocument/2006/relationships/tags" Target="../tags/tag311.xml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62" Type="http://schemas.openxmlformats.org/officeDocument/2006/relationships/tags" Target="../tags/tag215.xml"/><Relationship Id="rId83" Type="http://schemas.openxmlformats.org/officeDocument/2006/relationships/tags" Target="../tags/tag236.xml"/><Relationship Id="rId88" Type="http://schemas.openxmlformats.org/officeDocument/2006/relationships/tags" Target="../tags/tag241.xml"/><Relationship Id="rId111" Type="http://schemas.openxmlformats.org/officeDocument/2006/relationships/tags" Target="../tags/tag264.xml"/><Relationship Id="rId132" Type="http://schemas.openxmlformats.org/officeDocument/2006/relationships/tags" Target="../tags/tag285.xml"/><Relationship Id="rId153" Type="http://schemas.openxmlformats.org/officeDocument/2006/relationships/tags" Target="../tags/tag306.xml"/><Relationship Id="rId174" Type="http://schemas.openxmlformats.org/officeDocument/2006/relationships/tags" Target="../tags/tag327.xml"/><Relationship Id="rId179" Type="http://schemas.openxmlformats.org/officeDocument/2006/relationships/tags" Target="../tags/tag332.xml"/><Relationship Id="rId195" Type="http://schemas.openxmlformats.org/officeDocument/2006/relationships/tags" Target="../tags/tag348.xml"/><Relationship Id="rId209" Type="http://schemas.openxmlformats.org/officeDocument/2006/relationships/tags" Target="../tags/tag362.xml"/><Relationship Id="rId190" Type="http://schemas.openxmlformats.org/officeDocument/2006/relationships/tags" Target="../tags/tag343.xml"/><Relationship Id="rId204" Type="http://schemas.openxmlformats.org/officeDocument/2006/relationships/tags" Target="../tags/tag357.xml"/><Relationship Id="rId220" Type="http://schemas.openxmlformats.org/officeDocument/2006/relationships/tags" Target="../tags/tag373.xml"/><Relationship Id="rId225" Type="http://schemas.openxmlformats.org/officeDocument/2006/relationships/tags" Target="../tags/tag378.xml"/><Relationship Id="rId15" Type="http://schemas.openxmlformats.org/officeDocument/2006/relationships/tags" Target="../tags/tag168.xml"/><Relationship Id="rId36" Type="http://schemas.openxmlformats.org/officeDocument/2006/relationships/tags" Target="../tags/tag189.xml"/><Relationship Id="rId57" Type="http://schemas.openxmlformats.org/officeDocument/2006/relationships/tags" Target="../tags/tag210.xml"/><Relationship Id="rId106" Type="http://schemas.openxmlformats.org/officeDocument/2006/relationships/tags" Target="../tags/tag259.xml"/><Relationship Id="rId127" Type="http://schemas.openxmlformats.org/officeDocument/2006/relationships/tags" Target="../tags/tag280.xml"/><Relationship Id="rId10" Type="http://schemas.openxmlformats.org/officeDocument/2006/relationships/tags" Target="../tags/tag163.xml"/><Relationship Id="rId31" Type="http://schemas.openxmlformats.org/officeDocument/2006/relationships/tags" Target="../tags/tag184.xml"/><Relationship Id="rId52" Type="http://schemas.openxmlformats.org/officeDocument/2006/relationships/tags" Target="../tags/tag205.xml"/><Relationship Id="rId73" Type="http://schemas.openxmlformats.org/officeDocument/2006/relationships/tags" Target="../tags/tag226.xml"/><Relationship Id="rId78" Type="http://schemas.openxmlformats.org/officeDocument/2006/relationships/tags" Target="../tags/tag231.xml"/><Relationship Id="rId94" Type="http://schemas.openxmlformats.org/officeDocument/2006/relationships/tags" Target="../tags/tag247.xml"/><Relationship Id="rId99" Type="http://schemas.openxmlformats.org/officeDocument/2006/relationships/tags" Target="../tags/tag252.xml"/><Relationship Id="rId101" Type="http://schemas.openxmlformats.org/officeDocument/2006/relationships/tags" Target="../tags/tag254.xml"/><Relationship Id="rId122" Type="http://schemas.openxmlformats.org/officeDocument/2006/relationships/tags" Target="../tags/tag275.xml"/><Relationship Id="rId143" Type="http://schemas.openxmlformats.org/officeDocument/2006/relationships/tags" Target="../tags/tag296.xml"/><Relationship Id="rId148" Type="http://schemas.openxmlformats.org/officeDocument/2006/relationships/tags" Target="../tags/tag301.xml"/><Relationship Id="rId164" Type="http://schemas.openxmlformats.org/officeDocument/2006/relationships/tags" Target="../tags/tag317.xml"/><Relationship Id="rId169" Type="http://schemas.openxmlformats.org/officeDocument/2006/relationships/tags" Target="../tags/tag322.xml"/><Relationship Id="rId185" Type="http://schemas.openxmlformats.org/officeDocument/2006/relationships/tags" Target="../tags/tag338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80" Type="http://schemas.openxmlformats.org/officeDocument/2006/relationships/tags" Target="../tags/tag333.xml"/><Relationship Id="rId210" Type="http://schemas.openxmlformats.org/officeDocument/2006/relationships/tags" Target="../tags/tag363.xml"/><Relationship Id="rId215" Type="http://schemas.openxmlformats.org/officeDocument/2006/relationships/tags" Target="../tags/tag368.xml"/><Relationship Id="rId26" Type="http://schemas.openxmlformats.org/officeDocument/2006/relationships/tags" Target="../tags/tag179.xml"/><Relationship Id="rId47" Type="http://schemas.openxmlformats.org/officeDocument/2006/relationships/tags" Target="../tags/tag200.xml"/><Relationship Id="rId68" Type="http://schemas.openxmlformats.org/officeDocument/2006/relationships/tags" Target="../tags/tag221.xml"/><Relationship Id="rId89" Type="http://schemas.openxmlformats.org/officeDocument/2006/relationships/tags" Target="../tags/tag242.xml"/><Relationship Id="rId112" Type="http://schemas.openxmlformats.org/officeDocument/2006/relationships/tags" Target="../tags/tag265.xml"/><Relationship Id="rId133" Type="http://schemas.openxmlformats.org/officeDocument/2006/relationships/tags" Target="../tags/tag286.xml"/><Relationship Id="rId154" Type="http://schemas.openxmlformats.org/officeDocument/2006/relationships/tags" Target="../tags/tag307.xml"/><Relationship Id="rId175" Type="http://schemas.openxmlformats.org/officeDocument/2006/relationships/tags" Target="../tags/tag328.xml"/><Relationship Id="rId196" Type="http://schemas.openxmlformats.org/officeDocument/2006/relationships/tags" Target="../tags/tag349.xml"/><Relationship Id="rId200" Type="http://schemas.openxmlformats.org/officeDocument/2006/relationships/tags" Target="../tags/tag353.xml"/><Relationship Id="rId16" Type="http://schemas.openxmlformats.org/officeDocument/2006/relationships/tags" Target="../tags/tag169.xml"/><Relationship Id="rId221" Type="http://schemas.openxmlformats.org/officeDocument/2006/relationships/tags" Target="../tags/tag374.xml"/><Relationship Id="rId37" Type="http://schemas.openxmlformats.org/officeDocument/2006/relationships/tags" Target="../tags/tag190.xml"/><Relationship Id="rId58" Type="http://schemas.openxmlformats.org/officeDocument/2006/relationships/tags" Target="../tags/tag211.xml"/><Relationship Id="rId79" Type="http://schemas.openxmlformats.org/officeDocument/2006/relationships/tags" Target="../tags/tag232.xml"/><Relationship Id="rId102" Type="http://schemas.openxmlformats.org/officeDocument/2006/relationships/tags" Target="../tags/tag255.xml"/><Relationship Id="rId123" Type="http://schemas.openxmlformats.org/officeDocument/2006/relationships/tags" Target="../tags/tag276.xml"/><Relationship Id="rId144" Type="http://schemas.openxmlformats.org/officeDocument/2006/relationships/tags" Target="../tags/tag297.xml"/><Relationship Id="rId90" Type="http://schemas.openxmlformats.org/officeDocument/2006/relationships/tags" Target="../tags/tag243.xml"/><Relationship Id="rId165" Type="http://schemas.openxmlformats.org/officeDocument/2006/relationships/tags" Target="../tags/tag318.xml"/><Relationship Id="rId186" Type="http://schemas.openxmlformats.org/officeDocument/2006/relationships/tags" Target="../tags/tag33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95.xml"/><Relationship Id="rId21" Type="http://schemas.openxmlformats.org/officeDocument/2006/relationships/tags" Target="../tags/tag399.xml"/><Relationship Id="rId42" Type="http://schemas.openxmlformats.org/officeDocument/2006/relationships/tags" Target="../tags/tag420.xml"/><Relationship Id="rId63" Type="http://schemas.openxmlformats.org/officeDocument/2006/relationships/tags" Target="../tags/tag441.xml"/><Relationship Id="rId84" Type="http://schemas.openxmlformats.org/officeDocument/2006/relationships/tags" Target="../tags/tag462.xml"/><Relationship Id="rId138" Type="http://schemas.openxmlformats.org/officeDocument/2006/relationships/tags" Target="../tags/tag516.xml"/><Relationship Id="rId159" Type="http://schemas.openxmlformats.org/officeDocument/2006/relationships/tags" Target="../tags/tag537.xml"/><Relationship Id="rId170" Type="http://schemas.openxmlformats.org/officeDocument/2006/relationships/tags" Target="../tags/tag548.xml"/><Relationship Id="rId191" Type="http://schemas.openxmlformats.org/officeDocument/2006/relationships/tags" Target="../tags/tag569.xml"/><Relationship Id="rId205" Type="http://schemas.openxmlformats.org/officeDocument/2006/relationships/tags" Target="../tags/tag583.xml"/><Relationship Id="rId226" Type="http://schemas.openxmlformats.org/officeDocument/2006/relationships/tags" Target="../tags/tag604.xml"/><Relationship Id="rId247" Type="http://schemas.openxmlformats.org/officeDocument/2006/relationships/tags" Target="../tags/tag625.xml"/><Relationship Id="rId107" Type="http://schemas.openxmlformats.org/officeDocument/2006/relationships/tags" Target="../tags/tag485.xml"/><Relationship Id="rId11" Type="http://schemas.openxmlformats.org/officeDocument/2006/relationships/tags" Target="../tags/tag389.xml"/><Relationship Id="rId32" Type="http://schemas.openxmlformats.org/officeDocument/2006/relationships/tags" Target="../tags/tag410.xml"/><Relationship Id="rId53" Type="http://schemas.openxmlformats.org/officeDocument/2006/relationships/tags" Target="../tags/tag431.xml"/><Relationship Id="rId74" Type="http://schemas.openxmlformats.org/officeDocument/2006/relationships/tags" Target="../tags/tag452.xml"/><Relationship Id="rId128" Type="http://schemas.openxmlformats.org/officeDocument/2006/relationships/tags" Target="../tags/tag506.xml"/><Relationship Id="rId149" Type="http://schemas.openxmlformats.org/officeDocument/2006/relationships/tags" Target="../tags/tag527.xml"/><Relationship Id="rId5" Type="http://schemas.openxmlformats.org/officeDocument/2006/relationships/tags" Target="../tags/tag383.xml"/><Relationship Id="rId95" Type="http://schemas.openxmlformats.org/officeDocument/2006/relationships/tags" Target="../tags/tag473.xml"/><Relationship Id="rId160" Type="http://schemas.openxmlformats.org/officeDocument/2006/relationships/tags" Target="../tags/tag538.xml"/><Relationship Id="rId181" Type="http://schemas.openxmlformats.org/officeDocument/2006/relationships/tags" Target="../tags/tag559.xml"/><Relationship Id="rId216" Type="http://schemas.openxmlformats.org/officeDocument/2006/relationships/tags" Target="../tags/tag594.xml"/><Relationship Id="rId237" Type="http://schemas.openxmlformats.org/officeDocument/2006/relationships/tags" Target="../tags/tag615.xml"/><Relationship Id="rId22" Type="http://schemas.openxmlformats.org/officeDocument/2006/relationships/tags" Target="../tags/tag400.xml"/><Relationship Id="rId43" Type="http://schemas.openxmlformats.org/officeDocument/2006/relationships/tags" Target="../tags/tag421.xml"/><Relationship Id="rId64" Type="http://schemas.openxmlformats.org/officeDocument/2006/relationships/tags" Target="../tags/tag442.xml"/><Relationship Id="rId118" Type="http://schemas.openxmlformats.org/officeDocument/2006/relationships/tags" Target="../tags/tag496.xml"/><Relationship Id="rId139" Type="http://schemas.openxmlformats.org/officeDocument/2006/relationships/tags" Target="../tags/tag517.xml"/><Relationship Id="rId85" Type="http://schemas.openxmlformats.org/officeDocument/2006/relationships/tags" Target="../tags/tag463.xml"/><Relationship Id="rId150" Type="http://schemas.openxmlformats.org/officeDocument/2006/relationships/tags" Target="../tags/tag528.xml"/><Relationship Id="rId171" Type="http://schemas.openxmlformats.org/officeDocument/2006/relationships/tags" Target="../tags/tag549.xml"/><Relationship Id="rId192" Type="http://schemas.openxmlformats.org/officeDocument/2006/relationships/tags" Target="../tags/tag570.xml"/><Relationship Id="rId206" Type="http://schemas.openxmlformats.org/officeDocument/2006/relationships/tags" Target="../tags/tag584.xml"/><Relationship Id="rId227" Type="http://schemas.openxmlformats.org/officeDocument/2006/relationships/tags" Target="../tags/tag605.xml"/><Relationship Id="rId248" Type="http://schemas.openxmlformats.org/officeDocument/2006/relationships/tags" Target="../tags/tag626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33" Type="http://schemas.openxmlformats.org/officeDocument/2006/relationships/tags" Target="../tags/tag411.xml"/><Relationship Id="rId38" Type="http://schemas.openxmlformats.org/officeDocument/2006/relationships/tags" Target="../tags/tag416.xml"/><Relationship Id="rId59" Type="http://schemas.openxmlformats.org/officeDocument/2006/relationships/tags" Target="../tags/tag437.xml"/><Relationship Id="rId103" Type="http://schemas.openxmlformats.org/officeDocument/2006/relationships/tags" Target="../tags/tag481.xml"/><Relationship Id="rId108" Type="http://schemas.openxmlformats.org/officeDocument/2006/relationships/tags" Target="../tags/tag486.xml"/><Relationship Id="rId124" Type="http://schemas.openxmlformats.org/officeDocument/2006/relationships/tags" Target="../tags/tag502.xml"/><Relationship Id="rId129" Type="http://schemas.openxmlformats.org/officeDocument/2006/relationships/tags" Target="../tags/tag507.xml"/><Relationship Id="rId54" Type="http://schemas.openxmlformats.org/officeDocument/2006/relationships/tags" Target="../tags/tag432.xml"/><Relationship Id="rId70" Type="http://schemas.openxmlformats.org/officeDocument/2006/relationships/tags" Target="../tags/tag448.xml"/><Relationship Id="rId75" Type="http://schemas.openxmlformats.org/officeDocument/2006/relationships/tags" Target="../tags/tag453.xml"/><Relationship Id="rId91" Type="http://schemas.openxmlformats.org/officeDocument/2006/relationships/tags" Target="../tags/tag469.xml"/><Relationship Id="rId96" Type="http://schemas.openxmlformats.org/officeDocument/2006/relationships/tags" Target="../tags/tag474.xml"/><Relationship Id="rId140" Type="http://schemas.openxmlformats.org/officeDocument/2006/relationships/tags" Target="../tags/tag518.xml"/><Relationship Id="rId145" Type="http://schemas.openxmlformats.org/officeDocument/2006/relationships/tags" Target="../tags/tag523.xml"/><Relationship Id="rId161" Type="http://schemas.openxmlformats.org/officeDocument/2006/relationships/tags" Target="../tags/tag539.xml"/><Relationship Id="rId166" Type="http://schemas.openxmlformats.org/officeDocument/2006/relationships/tags" Target="../tags/tag544.xml"/><Relationship Id="rId182" Type="http://schemas.openxmlformats.org/officeDocument/2006/relationships/tags" Target="../tags/tag560.xml"/><Relationship Id="rId187" Type="http://schemas.openxmlformats.org/officeDocument/2006/relationships/tags" Target="../tags/tag565.xml"/><Relationship Id="rId217" Type="http://schemas.openxmlformats.org/officeDocument/2006/relationships/tags" Target="../tags/tag595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212" Type="http://schemas.openxmlformats.org/officeDocument/2006/relationships/tags" Target="../tags/tag590.xml"/><Relationship Id="rId233" Type="http://schemas.openxmlformats.org/officeDocument/2006/relationships/tags" Target="../tags/tag611.xml"/><Relationship Id="rId238" Type="http://schemas.openxmlformats.org/officeDocument/2006/relationships/tags" Target="../tags/tag616.xml"/><Relationship Id="rId23" Type="http://schemas.openxmlformats.org/officeDocument/2006/relationships/tags" Target="../tags/tag401.xml"/><Relationship Id="rId28" Type="http://schemas.openxmlformats.org/officeDocument/2006/relationships/tags" Target="../tags/tag406.xml"/><Relationship Id="rId49" Type="http://schemas.openxmlformats.org/officeDocument/2006/relationships/tags" Target="../tags/tag427.xml"/><Relationship Id="rId114" Type="http://schemas.openxmlformats.org/officeDocument/2006/relationships/tags" Target="../tags/tag492.xml"/><Relationship Id="rId119" Type="http://schemas.openxmlformats.org/officeDocument/2006/relationships/tags" Target="../tags/tag497.xml"/><Relationship Id="rId44" Type="http://schemas.openxmlformats.org/officeDocument/2006/relationships/tags" Target="../tags/tag422.xml"/><Relationship Id="rId60" Type="http://schemas.openxmlformats.org/officeDocument/2006/relationships/tags" Target="../tags/tag438.xml"/><Relationship Id="rId65" Type="http://schemas.openxmlformats.org/officeDocument/2006/relationships/tags" Target="../tags/tag443.xml"/><Relationship Id="rId81" Type="http://schemas.openxmlformats.org/officeDocument/2006/relationships/tags" Target="../tags/tag459.xml"/><Relationship Id="rId86" Type="http://schemas.openxmlformats.org/officeDocument/2006/relationships/tags" Target="../tags/tag464.xml"/><Relationship Id="rId130" Type="http://schemas.openxmlformats.org/officeDocument/2006/relationships/tags" Target="../tags/tag508.xml"/><Relationship Id="rId135" Type="http://schemas.openxmlformats.org/officeDocument/2006/relationships/tags" Target="../tags/tag513.xml"/><Relationship Id="rId151" Type="http://schemas.openxmlformats.org/officeDocument/2006/relationships/tags" Target="../tags/tag529.xml"/><Relationship Id="rId156" Type="http://schemas.openxmlformats.org/officeDocument/2006/relationships/tags" Target="../tags/tag534.xml"/><Relationship Id="rId177" Type="http://schemas.openxmlformats.org/officeDocument/2006/relationships/tags" Target="../tags/tag555.xml"/><Relationship Id="rId198" Type="http://schemas.openxmlformats.org/officeDocument/2006/relationships/tags" Target="../tags/tag576.xml"/><Relationship Id="rId172" Type="http://schemas.openxmlformats.org/officeDocument/2006/relationships/tags" Target="../tags/tag550.xml"/><Relationship Id="rId193" Type="http://schemas.openxmlformats.org/officeDocument/2006/relationships/tags" Target="../tags/tag571.xml"/><Relationship Id="rId202" Type="http://schemas.openxmlformats.org/officeDocument/2006/relationships/tags" Target="../tags/tag580.xml"/><Relationship Id="rId207" Type="http://schemas.openxmlformats.org/officeDocument/2006/relationships/tags" Target="../tags/tag585.xml"/><Relationship Id="rId223" Type="http://schemas.openxmlformats.org/officeDocument/2006/relationships/tags" Target="../tags/tag601.xml"/><Relationship Id="rId228" Type="http://schemas.openxmlformats.org/officeDocument/2006/relationships/tags" Target="../tags/tag606.xml"/><Relationship Id="rId244" Type="http://schemas.openxmlformats.org/officeDocument/2006/relationships/tags" Target="../tags/tag622.xml"/><Relationship Id="rId249" Type="http://schemas.openxmlformats.org/officeDocument/2006/relationships/slideLayout" Target="../slideLayouts/slideLayout1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39" Type="http://schemas.openxmlformats.org/officeDocument/2006/relationships/tags" Target="../tags/tag417.xml"/><Relationship Id="rId109" Type="http://schemas.openxmlformats.org/officeDocument/2006/relationships/tags" Target="../tags/tag487.xml"/><Relationship Id="rId34" Type="http://schemas.openxmlformats.org/officeDocument/2006/relationships/tags" Target="../tags/tag412.xml"/><Relationship Id="rId50" Type="http://schemas.openxmlformats.org/officeDocument/2006/relationships/tags" Target="../tags/tag428.xml"/><Relationship Id="rId55" Type="http://schemas.openxmlformats.org/officeDocument/2006/relationships/tags" Target="../tags/tag433.xml"/><Relationship Id="rId76" Type="http://schemas.openxmlformats.org/officeDocument/2006/relationships/tags" Target="../tags/tag454.xml"/><Relationship Id="rId97" Type="http://schemas.openxmlformats.org/officeDocument/2006/relationships/tags" Target="../tags/tag475.xml"/><Relationship Id="rId104" Type="http://schemas.openxmlformats.org/officeDocument/2006/relationships/tags" Target="../tags/tag482.xml"/><Relationship Id="rId120" Type="http://schemas.openxmlformats.org/officeDocument/2006/relationships/tags" Target="../tags/tag498.xml"/><Relationship Id="rId125" Type="http://schemas.openxmlformats.org/officeDocument/2006/relationships/tags" Target="../tags/tag503.xml"/><Relationship Id="rId141" Type="http://schemas.openxmlformats.org/officeDocument/2006/relationships/tags" Target="../tags/tag519.xml"/><Relationship Id="rId146" Type="http://schemas.openxmlformats.org/officeDocument/2006/relationships/tags" Target="../tags/tag524.xml"/><Relationship Id="rId167" Type="http://schemas.openxmlformats.org/officeDocument/2006/relationships/tags" Target="../tags/tag545.xml"/><Relationship Id="rId188" Type="http://schemas.openxmlformats.org/officeDocument/2006/relationships/tags" Target="../tags/tag566.xml"/><Relationship Id="rId7" Type="http://schemas.openxmlformats.org/officeDocument/2006/relationships/tags" Target="../tags/tag385.xml"/><Relationship Id="rId71" Type="http://schemas.openxmlformats.org/officeDocument/2006/relationships/tags" Target="../tags/tag449.xml"/><Relationship Id="rId92" Type="http://schemas.openxmlformats.org/officeDocument/2006/relationships/tags" Target="../tags/tag470.xml"/><Relationship Id="rId162" Type="http://schemas.openxmlformats.org/officeDocument/2006/relationships/tags" Target="../tags/tag540.xml"/><Relationship Id="rId183" Type="http://schemas.openxmlformats.org/officeDocument/2006/relationships/tags" Target="../tags/tag561.xml"/><Relationship Id="rId213" Type="http://schemas.openxmlformats.org/officeDocument/2006/relationships/tags" Target="../tags/tag591.xml"/><Relationship Id="rId218" Type="http://schemas.openxmlformats.org/officeDocument/2006/relationships/tags" Target="../tags/tag596.xml"/><Relationship Id="rId234" Type="http://schemas.openxmlformats.org/officeDocument/2006/relationships/tags" Target="../tags/tag612.xml"/><Relationship Id="rId239" Type="http://schemas.openxmlformats.org/officeDocument/2006/relationships/tags" Target="../tags/tag617.xml"/><Relationship Id="rId2" Type="http://schemas.openxmlformats.org/officeDocument/2006/relationships/tags" Target="../tags/tag380.xml"/><Relationship Id="rId29" Type="http://schemas.openxmlformats.org/officeDocument/2006/relationships/tags" Target="../tags/tag407.xml"/><Relationship Id="rId24" Type="http://schemas.openxmlformats.org/officeDocument/2006/relationships/tags" Target="../tags/tag402.xml"/><Relationship Id="rId40" Type="http://schemas.openxmlformats.org/officeDocument/2006/relationships/tags" Target="../tags/tag418.xml"/><Relationship Id="rId45" Type="http://schemas.openxmlformats.org/officeDocument/2006/relationships/tags" Target="../tags/tag423.xml"/><Relationship Id="rId66" Type="http://schemas.openxmlformats.org/officeDocument/2006/relationships/tags" Target="../tags/tag444.xml"/><Relationship Id="rId87" Type="http://schemas.openxmlformats.org/officeDocument/2006/relationships/tags" Target="../tags/tag465.xml"/><Relationship Id="rId110" Type="http://schemas.openxmlformats.org/officeDocument/2006/relationships/tags" Target="../tags/tag488.xml"/><Relationship Id="rId115" Type="http://schemas.openxmlformats.org/officeDocument/2006/relationships/tags" Target="../tags/tag493.xml"/><Relationship Id="rId131" Type="http://schemas.openxmlformats.org/officeDocument/2006/relationships/tags" Target="../tags/tag509.xml"/><Relationship Id="rId136" Type="http://schemas.openxmlformats.org/officeDocument/2006/relationships/tags" Target="../tags/tag514.xml"/><Relationship Id="rId157" Type="http://schemas.openxmlformats.org/officeDocument/2006/relationships/tags" Target="../tags/tag535.xml"/><Relationship Id="rId178" Type="http://schemas.openxmlformats.org/officeDocument/2006/relationships/tags" Target="../tags/tag556.xml"/><Relationship Id="rId61" Type="http://schemas.openxmlformats.org/officeDocument/2006/relationships/tags" Target="../tags/tag439.xml"/><Relationship Id="rId82" Type="http://schemas.openxmlformats.org/officeDocument/2006/relationships/tags" Target="../tags/tag460.xml"/><Relationship Id="rId152" Type="http://schemas.openxmlformats.org/officeDocument/2006/relationships/tags" Target="../tags/tag530.xml"/><Relationship Id="rId173" Type="http://schemas.openxmlformats.org/officeDocument/2006/relationships/tags" Target="../tags/tag551.xml"/><Relationship Id="rId194" Type="http://schemas.openxmlformats.org/officeDocument/2006/relationships/tags" Target="../tags/tag572.xml"/><Relationship Id="rId199" Type="http://schemas.openxmlformats.org/officeDocument/2006/relationships/tags" Target="../tags/tag577.xml"/><Relationship Id="rId203" Type="http://schemas.openxmlformats.org/officeDocument/2006/relationships/tags" Target="../tags/tag581.xml"/><Relationship Id="rId208" Type="http://schemas.openxmlformats.org/officeDocument/2006/relationships/tags" Target="../tags/tag586.xml"/><Relationship Id="rId229" Type="http://schemas.openxmlformats.org/officeDocument/2006/relationships/tags" Target="../tags/tag607.xml"/><Relationship Id="rId19" Type="http://schemas.openxmlformats.org/officeDocument/2006/relationships/tags" Target="../tags/tag397.xml"/><Relationship Id="rId224" Type="http://schemas.openxmlformats.org/officeDocument/2006/relationships/tags" Target="../tags/tag602.xml"/><Relationship Id="rId240" Type="http://schemas.openxmlformats.org/officeDocument/2006/relationships/tags" Target="../tags/tag618.xml"/><Relationship Id="rId245" Type="http://schemas.openxmlformats.org/officeDocument/2006/relationships/tags" Target="../tags/tag623.xml"/><Relationship Id="rId14" Type="http://schemas.openxmlformats.org/officeDocument/2006/relationships/tags" Target="../tags/tag392.xml"/><Relationship Id="rId30" Type="http://schemas.openxmlformats.org/officeDocument/2006/relationships/tags" Target="../tags/tag408.xml"/><Relationship Id="rId35" Type="http://schemas.openxmlformats.org/officeDocument/2006/relationships/tags" Target="../tags/tag413.xml"/><Relationship Id="rId56" Type="http://schemas.openxmlformats.org/officeDocument/2006/relationships/tags" Target="../tags/tag434.xml"/><Relationship Id="rId77" Type="http://schemas.openxmlformats.org/officeDocument/2006/relationships/tags" Target="../tags/tag455.xml"/><Relationship Id="rId100" Type="http://schemas.openxmlformats.org/officeDocument/2006/relationships/tags" Target="../tags/tag478.xml"/><Relationship Id="rId105" Type="http://schemas.openxmlformats.org/officeDocument/2006/relationships/tags" Target="../tags/tag483.xml"/><Relationship Id="rId126" Type="http://schemas.openxmlformats.org/officeDocument/2006/relationships/tags" Target="../tags/tag504.xml"/><Relationship Id="rId147" Type="http://schemas.openxmlformats.org/officeDocument/2006/relationships/tags" Target="../tags/tag525.xml"/><Relationship Id="rId168" Type="http://schemas.openxmlformats.org/officeDocument/2006/relationships/tags" Target="../tags/tag546.xml"/><Relationship Id="rId8" Type="http://schemas.openxmlformats.org/officeDocument/2006/relationships/tags" Target="../tags/tag386.xml"/><Relationship Id="rId51" Type="http://schemas.openxmlformats.org/officeDocument/2006/relationships/tags" Target="../tags/tag429.xml"/><Relationship Id="rId72" Type="http://schemas.openxmlformats.org/officeDocument/2006/relationships/tags" Target="../tags/tag450.xml"/><Relationship Id="rId93" Type="http://schemas.openxmlformats.org/officeDocument/2006/relationships/tags" Target="../tags/tag471.xml"/><Relationship Id="rId98" Type="http://schemas.openxmlformats.org/officeDocument/2006/relationships/tags" Target="../tags/tag476.xml"/><Relationship Id="rId121" Type="http://schemas.openxmlformats.org/officeDocument/2006/relationships/tags" Target="../tags/tag499.xml"/><Relationship Id="rId142" Type="http://schemas.openxmlformats.org/officeDocument/2006/relationships/tags" Target="../tags/tag520.xml"/><Relationship Id="rId163" Type="http://schemas.openxmlformats.org/officeDocument/2006/relationships/tags" Target="../tags/tag541.xml"/><Relationship Id="rId184" Type="http://schemas.openxmlformats.org/officeDocument/2006/relationships/tags" Target="../tags/tag562.xml"/><Relationship Id="rId189" Type="http://schemas.openxmlformats.org/officeDocument/2006/relationships/tags" Target="../tags/tag567.xml"/><Relationship Id="rId219" Type="http://schemas.openxmlformats.org/officeDocument/2006/relationships/tags" Target="../tags/tag597.xml"/><Relationship Id="rId3" Type="http://schemas.openxmlformats.org/officeDocument/2006/relationships/tags" Target="../tags/tag381.xml"/><Relationship Id="rId214" Type="http://schemas.openxmlformats.org/officeDocument/2006/relationships/tags" Target="../tags/tag592.xml"/><Relationship Id="rId230" Type="http://schemas.openxmlformats.org/officeDocument/2006/relationships/tags" Target="../tags/tag608.xml"/><Relationship Id="rId235" Type="http://schemas.openxmlformats.org/officeDocument/2006/relationships/tags" Target="../tags/tag613.xml"/><Relationship Id="rId25" Type="http://schemas.openxmlformats.org/officeDocument/2006/relationships/tags" Target="../tags/tag403.xml"/><Relationship Id="rId46" Type="http://schemas.openxmlformats.org/officeDocument/2006/relationships/tags" Target="../tags/tag424.xml"/><Relationship Id="rId67" Type="http://schemas.openxmlformats.org/officeDocument/2006/relationships/tags" Target="../tags/tag445.xml"/><Relationship Id="rId116" Type="http://schemas.openxmlformats.org/officeDocument/2006/relationships/tags" Target="../tags/tag494.xml"/><Relationship Id="rId137" Type="http://schemas.openxmlformats.org/officeDocument/2006/relationships/tags" Target="../tags/tag515.xml"/><Relationship Id="rId158" Type="http://schemas.openxmlformats.org/officeDocument/2006/relationships/tags" Target="../tags/tag536.xml"/><Relationship Id="rId20" Type="http://schemas.openxmlformats.org/officeDocument/2006/relationships/tags" Target="../tags/tag398.xml"/><Relationship Id="rId41" Type="http://schemas.openxmlformats.org/officeDocument/2006/relationships/tags" Target="../tags/tag419.xml"/><Relationship Id="rId62" Type="http://schemas.openxmlformats.org/officeDocument/2006/relationships/tags" Target="../tags/tag440.xml"/><Relationship Id="rId83" Type="http://schemas.openxmlformats.org/officeDocument/2006/relationships/tags" Target="../tags/tag461.xml"/><Relationship Id="rId88" Type="http://schemas.openxmlformats.org/officeDocument/2006/relationships/tags" Target="../tags/tag466.xml"/><Relationship Id="rId111" Type="http://schemas.openxmlformats.org/officeDocument/2006/relationships/tags" Target="../tags/tag489.xml"/><Relationship Id="rId132" Type="http://schemas.openxmlformats.org/officeDocument/2006/relationships/tags" Target="../tags/tag510.xml"/><Relationship Id="rId153" Type="http://schemas.openxmlformats.org/officeDocument/2006/relationships/tags" Target="../tags/tag531.xml"/><Relationship Id="rId174" Type="http://schemas.openxmlformats.org/officeDocument/2006/relationships/tags" Target="../tags/tag552.xml"/><Relationship Id="rId179" Type="http://schemas.openxmlformats.org/officeDocument/2006/relationships/tags" Target="../tags/tag557.xml"/><Relationship Id="rId195" Type="http://schemas.openxmlformats.org/officeDocument/2006/relationships/tags" Target="../tags/tag573.xml"/><Relationship Id="rId209" Type="http://schemas.openxmlformats.org/officeDocument/2006/relationships/tags" Target="../tags/tag587.xml"/><Relationship Id="rId190" Type="http://schemas.openxmlformats.org/officeDocument/2006/relationships/tags" Target="../tags/tag568.xml"/><Relationship Id="rId204" Type="http://schemas.openxmlformats.org/officeDocument/2006/relationships/tags" Target="../tags/tag582.xml"/><Relationship Id="rId220" Type="http://schemas.openxmlformats.org/officeDocument/2006/relationships/tags" Target="../tags/tag598.xml"/><Relationship Id="rId225" Type="http://schemas.openxmlformats.org/officeDocument/2006/relationships/tags" Target="../tags/tag603.xml"/><Relationship Id="rId241" Type="http://schemas.openxmlformats.org/officeDocument/2006/relationships/tags" Target="../tags/tag619.xml"/><Relationship Id="rId246" Type="http://schemas.openxmlformats.org/officeDocument/2006/relationships/tags" Target="../tags/tag624.xml"/><Relationship Id="rId15" Type="http://schemas.openxmlformats.org/officeDocument/2006/relationships/tags" Target="../tags/tag393.xml"/><Relationship Id="rId36" Type="http://schemas.openxmlformats.org/officeDocument/2006/relationships/tags" Target="../tags/tag414.xml"/><Relationship Id="rId57" Type="http://schemas.openxmlformats.org/officeDocument/2006/relationships/tags" Target="../tags/tag435.xml"/><Relationship Id="rId106" Type="http://schemas.openxmlformats.org/officeDocument/2006/relationships/tags" Target="../tags/tag484.xml"/><Relationship Id="rId127" Type="http://schemas.openxmlformats.org/officeDocument/2006/relationships/tags" Target="../tags/tag505.xml"/><Relationship Id="rId10" Type="http://schemas.openxmlformats.org/officeDocument/2006/relationships/tags" Target="../tags/tag388.xml"/><Relationship Id="rId31" Type="http://schemas.openxmlformats.org/officeDocument/2006/relationships/tags" Target="../tags/tag409.xml"/><Relationship Id="rId52" Type="http://schemas.openxmlformats.org/officeDocument/2006/relationships/tags" Target="../tags/tag430.xml"/><Relationship Id="rId73" Type="http://schemas.openxmlformats.org/officeDocument/2006/relationships/tags" Target="../tags/tag451.xml"/><Relationship Id="rId78" Type="http://schemas.openxmlformats.org/officeDocument/2006/relationships/tags" Target="../tags/tag456.xml"/><Relationship Id="rId94" Type="http://schemas.openxmlformats.org/officeDocument/2006/relationships/tags" Target="../tags/tag472.xml"/><Relationship Id="rId99" Type="http://schemas.openxmlformats.org/officeDocument/2006/relationships/tags" Target="../tags/tag477.xml"/><Relationship Id="rId101" Type="http://schemas.openxmlformats.org/officeDocument/2006/relationships/tags" Target="../tags/tag479.xml"/><Relationship Id="rId122" Type="http://schemas.openxmlformats.org/officeDocument/2006/relationships/tags" Target="../tags/tag500.xml"/><Relationship Id="rId143" Type="http://schemas.openxmlformats.org/officeDocument/2006/relationships/tags" Target="../tags/tag521.xml"/><Relationship Id="rId148" Type="http://schemas.openxmlformats.org/officeDocument/2006/relationships/tags" Target="../tags/tag526.xml"/><Relationship Id="rId164" Type="http://schemas.openxmlformats.org/officeDocument/2006/relationships/tags" Target="../tags/tag542.xml"/><Relationship Id="rId169" Type="http://schemas.openxmlformats.org/officeDocument/2006/relationships/tags" Target="../tags/tag547.xml"/><Relationship Id="rId185" Type="http://schemas.openxmlformats.org/officeDocument/2006/relationships/tags" Target="../tags/tag563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80" Type="http://schemas.openxmlformats.org/officeDocument/2006/relationships/tags" Target="../tags/tag558.xml"/><Relationship Id="rId210" Type="http://schemas.openxmlformats.org/officeDocument/2006/relationships/tags" Target="../tags/tag588.xml"/><Relationship Id="rId215" Type="http://schemas.openxmlformats.org/officeDocument/2006/relationships/tags" Target="../tags/tag593.xml"/><Relationship Id="rId236" Type="http://schemas.openxmlformats.org/officeDocument/2006/relationships/tags" Target="../tags/tag614.xml"/><Relationship Id="rId26" Type="http://schemas.openxmlformats.org/officeDocument/2006/relationships/tags" Target="../tags/tag404.xml"/><Relationship Id="rId231" Type="http://schemas.openxmlformats.org/officeDocument/2006/relationships/tags" Target="../tags/tag609.xml"/><Relationship Id="rId47" Type="http://schemas.openxmlformats.org/officeDocument/2006/relationships/tags" Target="../tags/tag425.xml"/><Relationship Id="rId68" Type="http://schemas.openxmlformats.org/officeDocument/2006/relationships/tags" Target="../tags/tag446.xml"/><Relationship Id="rId89" Type="http://schemas.openxmlformats.org/officeDocument/2006/relationships/tags" Target="../tags/tag467.xml"/><Relationship Id="rId112" Type="http://schemas.openxmlformats.org/officeDocument/2006/relationships/tags" Target="../tags/tag490.xml"/><Relationship Id="rId133" Type="http://schemas.openxmlformats.org/officeDocument/2006/relationships/tags" Target="../tags/tag511.xml"/><Relationship Id="rId154" Type="http://schemas.openxmlformats.org/officeDocument/2006/relationships/tags" Target="../tags/tag532.xml"/><Relationship Id="rId175" Type="http://schemas.openxmlformats.org/officeDocument/2006/relationships/tags" Target="../tags/tag553.xml"/><Relationship Id="rId196" Type="http://schemas.openxmlformats.org/officeDocument/2006/relationships/tags" Target="../tags/tag574.xml"/><Relationship Id="rId200" Type="http://schemas.openxmlformats.org/officeDocument/2006/relationships/tags" Target="../tags/tag578.xml"/><Relationship Id="rId16" Type="http://schemas.openxmlformats.org/officeDocument/2006/relationships/tags" Target="../tags/tag394.xml"/><Relationship Id="rId221" Type="http://schemas.openxmlformats.org/officeDocument/2006/relationships/tags" Target="../tags/tag599.xml"/><Relationship Id="rId242" Type="http://schemas.openxmlformats.org/officeDocument/2006/relationships/tags" Target="../tags/tag620.xml"/><Relationship Id="rId37" Type="http://schemas.openxmlformats.org/officeDocument/2006/relationships/tags" Target="../tags/tag415.xml"/><Relationship Id="rId58" Type="http://schemas.openxmlformats.org/officeDocument/2006/relationships/tags" Target="../tags/tag436.xml"/><Relationship Id="rId79" Type="http://schemas.openxmlformats.org/officeDocument/2006/relationships/tags" Target="../tags/tag457.xml"/><Relationship Id="rId102" Type="http://schemas.openxmlformats.org/officeDocument/2006/relationships/tags" Target="../tags/tag480.xml"/><Relationship Id="rId123" Type="http://schemas.openxmlformats.org/officeDocument/2006/relationships/tags" Target="../tags/tag501.xml"/><Relationship Id="rId144" Type="http://schemas.openxmlformats.org/officeDocument/2006/relationships/tags" Target="../tags/tag522.xml"/><Relationship Id="rId90" Type="http://schemas.openxmlformats.org/officeDocument/2006/relationships/tags" Target="../tags/tag468.xml"/><Relationship Id="rId165" Type="http://schemas.openxmlformats.org/officeDocument/2006/relationships/tags" Target="../tags/tag543.xml"/><Relationship Id="rId186" Type="http://schemas.openxmlformats.org/officeDocument/2006/relationships/tags" Target="../tags/tag564.xml"/><Relationship Id="rId211" Type="http://schemas.openxmlformats.org/officeDocument/2006/relationships/tags" Target="../tags/tag589.xml"/><Relationship Id="rId232" Type="http://schemas.openxmlformats.org/officeDocument/2006/relationships/tags" Target="../tags/tag610.xml"/><Relationship Id="rId27" Type="http://schemas.openxmlformats.org/officeDocument/2006/relationships/tags" Target="../tags/tag405.xml"/><Relationship Id="rId48" Type="http://schemas.openxmlformats.org/officeDocument/2006/relationships/tags" Target="../tags/tag426.xml"/><Relationship Id="rId69" Type="http://schemas.openxmlformats.org/officeDocument/2006/relationships/tags" Target="../tags/tag447.xml"/><Relationship Id="rId113" Type="http://schemas.openxmlformats.org/officeDocument/2006/relationships/tags" Target="../tags/tag491.xml"/><Relationship Id="rId134" Type="http://schemas.openxmlformats.org/officeDocument/2006/relationships/tags" Target="../tags/tag512.xml"/><Relationship Id="rId80" Type="http://schemas.openxmlformats.org/officeDocument/2006/relationships/tags" Target="../tags/tag458.xml"/><Relationship Id="rId155" Type="http://schemas.openxmlformats.org/officeDocument/2006/relationships/tags" Target="../tags/tag533.xml"/><Relationship Id="rId176" Type="http://schemas.openxmlformats.org/officeDocument/2006/relationships/tags" Target="../tags/tag554.xml"/><Relationship Id="rId197" Type="http://schemas.openxmlformats.org/officeDocument/2006/relationships/tags" Target="../tags/tag575.xml"/><Relationship Id="rId201" Type="http://schemas.openxmlformats.org/officeDocument/2006/relationships/tags" Target="../tags/tag579.xml"/><Relationship Id="rId222" Type="http://schemas.openxmlformats.org/officeDocument/2006/relationships/tags" Target="../tags/tag600.xml"/><Relationship Id="rId243" Type="http://schemas.openxmlformats.org/officeDocument/2006/relationships/tags" Target="../tags/tag62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43.xml"/><Relationship Id="rId21" Type="http://schemas.openxmlformats.org/officeDocument/2006/relationships/tags" Target="../tags/tag647.xml"/><Relationship Id="rId42" Type="http://schemas.openxmlformats.org/officeDocument/2006/relationships/tags" Target="../tags/tag668.xml"/><Relationship Id="rId63" Type="http://schemas.openxmlformats.org/officeDocument/2006/relationships/tags" Target="../tags/tag689.xml"/><Relationship Id="rId84" Type="http://schemas.openxmlformats.org/officeDocument/2006/relationships/tags" Target="../tags/tag710.xml"/><Relationship Id="rId138" Type="http://schemas.openxmlformats.org/officeDocument/2006/relationships/tags" Target="../tags/tag764.xml"/><Relationship Id="rId159" Type="http://schemas.openxmlformats.org/officeDocument/2006/relationships/tags" Target="../tags/tag785.xml"/><Relationship Id="rId170" Type="http://schemas.openxmlformats.org/officeDocument/2006/relationships/tags" Target="../tags/tag796.xml"/><Relationship Id="rId191" Type="http://schemas.openxmlformats.org/officeDocument/2006/relationships/tags" Target="../tags/tag817.xml"/><Relationship Id="rId196" Type="http://schemas.openxmlformats.org/officeDocument/2006/relationships/tags" Target="../tags/tag822.xml"/><Relationship Id="rId200" Type="http://schemas.openxmlformats.org/officeDocument/2006/relationships/tags" Target="../tags/tag826.xml"/><Relationship Id="rId16" Type="http://schemas.openxmlformats.org/officeDocument/2006/relationships/tags" Target="../tags/tag642.xml"/><Relationship Id="rId107" Type="http://schemas.openxmlformats.org/officeDocument/2006/relationships/tags" Target="../tags/tag733.xml"/><Relationship Id="rId11" Type="http://schemas.openxmlformats.org/officeDocument/2006/relationships/tags" Target="../tags/tag637.xml"/><Relationship Id="rId32" Type="http://schemas.openxmlformats.org/officeDocument/2006/relationships/tags" Target="../tags/tag658.xml"/><Relationship Id="rId37" Type="http://schemas.openxmlformats.org/officeDocument/2006/relationships/tags" Target="../tags/tag663.xml"/><Relationship Id="rId53" Type="http://schemas.openxmlformats.org/officeDocument/2006/relationships/tags" Target="../tags/tag679.xml"/><Relationship Id="rId58" Type="http://schemas.openxmlformats.org/officeDocument/2006/relationships/tags" Target="../tags/tag684.xml"/><Relationship Id="rId74" Type="http://schemas.openxmlformats.org/officeDocument/2006/relationships/tags" Target="../tags/tag700.xml"/><Relationship Id="rId79" Type="http://schemas.openxmlformats.org/officeDocument/2006/relationships/tags" Target="../tags/tag705.xml"/><Relationship Id="rId102" Type="http://schemas.openxmlformats.org/officeDocument/2006/relationships/tags" Target="../tags/tag728.xml"/><Relationship Id="rId123" Type="http://schemas.openxmlformats.org/officeDocument/2006/relationships/tags" Target="../tags/tag749.xml"/><Relationship Id="rId128" Type="http://schemas.openxmlformats.org/officeDocument/2006/relationships/tags" Target="../tags/tag754.xml"/><Relationship Id="rId144" Type="http://schemas.openxmlformats.org/officeDocument/2006/relationships/tags" Target="../tags/tag770.xml"/><Relationship Id="rId149" Type="http://schemas.openxmlformats.org/officeDocument/2006/relationships/tags" Target="../tags/tag775.xml"/><Relationship Id="rId5" Type="http://schemas.openxmlformats.org/officeDocument/2006/relationships/tags" Target="../tags/tag631.xml"/><Relationship Id="rId90" Type="http://schemas.openxmlformats.org/officeDocument/2006/relationships/tags" Target="../tags/tag716.xml"/><Relationship Id="rId95" Type="http://schemas.openxmlformats.org/officeDocument/2006/relationships/tags" Target="../tags/tag721.xml"/><Relationship Id="rId160" Type="http://schemas.openxmlformats.org/officeDocument/2006/relationships/tags" Target="../tags/tag786.xml"/><Relationship Id="rId165" Type="http://schemas.openxmlformats.org/officeDocument/2006/relationships/tags" Target="../tags/tag791.xml"/><Relationship Id="rId181" Type="http://schemas.openxmlformats.org/officeDocument/2006/relationships/tags" Target="../tags/tag807.xml"/><Relationship Id="rId186" Type="http://schemas.openxmlformats.org/officeDocument/2006/relationships/tags" Target="../tags/tag812.xml"/><Relationship Id="rId22" Type="http://schemas.openxmlformats.org/officeDocument/2006/relationships/tags" Target="../tags/tag648.xml"/><Relationship Id="rId27" Type="http://schemas.openxmlformats.org/officeDocument/2006/relationships/tags" Target="../tags/tag653.xml"/><Relationship Id="rId43" Type="http://schemas.openxmlformats.org/officeDocument/2006/relationships/tags" Target="../tags/tag669.xml"/><Relationship Id="rId48" Type="http://schemas.openxmlformats.org/officeDocument/2006/relationships/tags" Target="../tags/tag674.xml"/><Relationship Id="rId64" Type="http://schemas.openxmlformats.org/officeDocument/2006/relationships/tags" Target="../tags/tag690.xml"/><Relationship Id="rId69" Type="http://schemas.openxmlformats.org/officeDocument/2006/relationships/tags" Target="../tags/tag695.xml"/><Relationship Id="rId113" Type="http://schemas.openxmlformats.org/officeDocument/2006/relationships/tags" Target="../tags/tag739.xml"/><Relationship Id="rId118" Type="http://schemas.openxmlformats.org/officeDocument/2006/relationships/tags" Target="../tags/tag744.xml"/><Relationship Id="rId134" Type="http://schemas.openxmlformats.org/officeDocument/2006/relationships/tags" Target="../tags/tag760.xml"/><Relationship Id="rId139" Type="http://schemas.openxmlformats.org/officeDocument/2006/relationships/tags" Target="../tags/tag765.xml"/><Relationship Id="rId80" Type="http://schemas.openxmlformats.org/officeDocument/2006/relationships/tags" Target="../tags/tag706.xml"/><Relationship Id="rId85" Type="http://schemas.openxmlformats.org/officeDocument/2006/relationships/tags" Target="../tags/tag711.xml"/><Relationship Id="rId150" Type="http://schemas.openxmlformats.org/officeDocument/2006/relationships/tags" Target="../tags/tag776.xml"/><Relationship Id="rId155" Type="http://schemas.openxmlformats.org/officeDocument/2006/relationships/tags" Target="../tags/tag781.xml"/><Relationship Id="rId171" Type="http://schemas.openxmlformats.org/officeDocument/2006/relationships/tags" Target="../tags/tag797.xml"/><Relationship Id="rId176" Type="http://schemas.openxmlformats.org/officeDocument/2006/relationships/tags" Target="../tags/tag802.xml"/><Relationship Id="rId192" Type="http://schemas.openxmlformats.org/officeDocument/2006/relationships/tags" Target="../tags/tag818.xml"/><Relationship Id="rId197" Type="http://schemas.openxmlformats.org/officeDocument/2006/relationships/tags" Target="../tags/tag823.xml"/><Relationship Id="rId201" Type="http://schemas.openxmlformats.org/officeDocument/2006/relationships/slideLayout" Target="../slideLayouts/slideLayout1.xml"/><Relationship Id="rId12" Type="http://schemas.openxmlformats.org/officeDocument/2006/relationships/tags" Target="../tags/tag638.xml"/><Relationship Id="rId17" Type="http://schemas.openxmlformats.org/officeDocument/2006/relationships/tags" Target="../tags/tag643.xml"/><Relationship Id="rId33" Type="http://schemas.openxmlformats.org/officeDocument/2006/relationships/tags" Target="../tags/tag659.xml"/><Relationship Id="rId38" Type="http://schemas.openxmlformats.org/officeDocument/2006/relationships/tags" Target="../tags/tag664.xml"/><Relationship Id="rId59" Type="http://schemas.openxmlformats.org/officeDocument/2006/relationships/tags" Target="../tags/tag685.xml"/><Relationship Id="rId103" Type="http://schemas.openxmlformats.org/officeDocument/2006/relationships/tags" Target="../tags/tag729.xml"/><Relationship Id="rId108" Type="http://schemas.openxmlformats.org/officeDocument/2006/relationships/tags" Target="../tags/tag734.xml"/><Relationship Id="rId124" Type="http://schemas.openxmlformats.org/officeDocument/2006/relationships/tags" Target="../tags/tag750.xml"/><Relationship Id="rId129" Type="http://schemas.openxmlformats.org/officeDocument/2006/relationships/tags" Target="../tags/tag755.xml"/><Relationship Id="rId54" Type="http://schemas.openxmlformats.org/officeDocument/2006/relationships/tags" Target="../tags/tag680.xml"/><Relationship Id="rId70" Type="http://schemas.openxmlformats.org/officeDocument/2006/relationships/tags" Target="../tags/tag696.xml"/><Relationship Id="rId75" Type="http://schemas.openxmlformats.org/officeDocument/2006/relationships/tags" Target="../tags/tag701.xml"/><Relationship Id="rId91" Type="http://schemas.openxmlformats.org/officeDocument/2006/relationships/tags" Target="../tags/tag717.xml"/><Relationship Id="rId96" Type="http://schemas.openxmlformats.org/officeDocument/2006/relationships/tags" Target="../tags/tag722.xml"/><Relationship Id="rId140" Type="http://schemas.openxmlformats.org/officeDocument/2006/relationships/tags" Target="../tags/tag766.xml"/><Relationship Id="rId145" Type="http://schemas.openxmlformats.org/officeDocument/2006/relationships/tags" Target="../tags/tag771.xml"/><Relationship Id="rId161" Type="http://schemas.openxmlformats.org/officeDocument/2006/relationships/tags" Target="../tags/tag787.xml"/><Relationship Id="rId166" Type="http://schemas.openxmlformats.org/officeDocument/2006/relationships/tags" Target="../tags/tag792.xml"/><Relationship Id="rId182" Type="http://schemas.openxmlformats.org/officeDocument/2006/relationships/tags" Target="../tags/tag808.xml"/><Relationship Id="rId187" Type="http://schemas.openxmlformats.org/officeDocument/2006/relationships/tags" Target="../tags/tag813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23" Type="http://schemas.openxmlformats.org/officeDocument/2006/relationships/tags" Target="../tags/tag649.xml"/><Relationship Id="rId28" Type="http://schemas.openxmlformats.org/officeDocument/2006/relationships/tags" Target="../tags/tag654.xml"/><Relationship Id="rId49" Type="http://schemas.openxmlformats.org/officeDocument/2006/relationships/tags" Target="../tags/tag675.xml"/><Relationship Id="rId114" Type="http://schemas.openxmlformats.org/officeDocument/2006/relationships/tags" Target="../tags/tag740.xml"/><Relationship Id="rId119" Type="http://schemas.openxmlformats.org/officeDocument/2006/relationships/tags" Target="../tags/tag745.xml"/><Relationship Id="rId44" Type="http://schemas.openxmlformats.org/officeDocument/2006/relationships/tags" Target="../tags/tag670.xml"/><Relationship Id="rId60" Type="http://schemas.openxmlformats.org/officeDocument/2006/relationships/tags" Target="../tags/tag686.xml"/><Relationship Id="rId65" Type="http://schemas.openxmlformats.org/officeDocument/2006/relationships/tags" Target="../tags/tag691.xml"/><Relationship Id="rId81" Type="http://schemas.openxmlformats.org/officeDocument/2006/relationships/tags" Target="../tags/tag707.xml"/><Relationship Id="rId86" Type="http://schemas.openxmlformats.org/officeDocument/2006/relationships/tags" Target="../tags/tag712.xml"/><Relationship Id="rId130" Type="http://schemas.openxmlformats.org/officeDocument/2006/relationships/tags" Target="../tags/tag756.xml"/><Relationship Id="rId135" Type="http://schemas.openxmlformats.org/officeDocument/2006/relationships/tags" Target="../tags/tag761.xml"/><Relationship Id="rId151" Type="http://schemas.openxmlformats.org/officeDocument/2006/relationships/tags" Target="../tags/tag777.xml"/><Relationship Id="rId156" Type="http://schemas.openxmlformats.org/officeDocument/2006/relationships/tags" Target="../tags/tag782.xml"/><Relationship Id="rId177" Type="http://schemas.openxmlformats.org/officeDocument/2006/relationships/tags" Target="../tags/tag803.xml"/><Relationship Id="rId198" Type="http://schemas.openxmlformats.org/officeDocument/2006/relationships/tags" Target="../tags/tag824.xml"/><Relationship Id="rId172" Type="http://schemas.openxmlformats.org/officeDocument/2006/relationships/tags" Target="../tags/tag798.xml"/><Relationship Id="rId193" Type="http://schemas.openxmlformats.org/officeDocument/2006/relationships/tags" Target="../tags/tag819.xml"/><Relationship Id="rId13" Type="http://schemas.openxmlformats.org/officeDocument/2006/relationships/tags" Target="../tags/tag639.xml"/><Relationship Id="rId18" Type="http://schemas.openxmlformats.org/officeDocument/2006/relationships/tags" Target="../tags/tag644.xml"/><Relationship Id="rId39" Type="http://schemas.openxmlformats.org/officeDocument/2006/relationships/tags" Target="../tags/tag665.xml"/><Relationship Id="rId109" Type="http://schemas.openxmlformats.org/officeDocument/2006/relationships/tags" Target="../tags/tag735.xml"/><Relationship Id="rId34" Type="http://schemas.openxmlformats.org/officeDocument/2006/relationships/tags" Target="../tags/tag660.xml"/><Relationship Id="rId50" Type="http://schemas.openxmlformats.org/officeDocument/2006/relationships/tags" Target="../tags/tag676.xml"/><Relationship Id="rId55" Type="http://schemas.openxmlformats.org/officeDocument/2006/relationships/tags" Target="../tags/tag681.xml"/><Relationship Id="rId76" Type="http://schemas.openxmlformats.org/officeDocument/2006/relationships/tags" Target="../tags/tag702.xml"/><Relationship Id="rId97" Type="http://schemas.openxmlformats.org/officeDocument/2006/relationships/tags" Target="../tags/tag723.xml"/><Relationship Id="rId104" Type="http://schemas.openxmlformats.org/officeDocument/2006/relationships/tags" Target="../tags/tag730.xml"/><Relationship Id="rId120" Type="http://schemas.openxmlformats.org/officeDocument/2006/relationships/tags" Target="../tags/tag746.xml"/><Relationship Id="rId125" Type="http://schemas.openxmlformats.org/officeDocument/2006/relationships/tags" Target="../tags/tag751.xml"/><Relationship Id="rId141" Type="http://schemas.openxmlformats.org/officeDocument/2006/relationships/tags" Target="../tags/tag767.xml"/><Relationship Id="rId146" Type="http://schemas.openxmlformats.org/officeDocument/2006/relationships/tags" Target="../tags/tag772.xml"/><Relationship Id="rId167" Type="http://schemas.openxmlformats.org/officeDocument/2006/relationships/tags" Target="../tags/tag793.xml"/><Relationship Id="rId188" Type="http://schemas.openxmlformats.org/officeDocument/2006/relationships/tags" Target="../tags/tag814.xml"/><Relationship Id="rId7" Type="http://schemas.openxmlformats.org/officeDocument/2006/relationships/tags" Target="../tags/tag633.xml"/><Relationship Id="rId71" Type="http://schemas.openxmlformats.org/officeDocument/2006/relationships/tags" Target="../tags/tag697.xml"/><Relationship Id="rId92" Type="http://schemas.openxmlformats.org/officeDocument/2006/relationships/tags" Target="../tags/tag718.xml"/><Relationship Id="rId162" Type="http://schemas.openxmlformats.org/officeDocument/2006/relationships/tags" Target="../tags/tag788.xml"/><Relationship Id="rId183" Type="http://schemas.openxmlformats.org/officeDocument/2006/relationships/tags" Target="../tags/tag809.xml"/><Relationship Id="rId2" Type="http://schemas.openxmlformats.org/officeDocument/2006/relationships/tags" Target="../tags/tag628.xml"/><Relationship Id="rId29" Type="http://schemas.openxmlformats.org/officeDocument/2006/relationships/tags" Target="../tags/tag655.xml"/><Relationship Id="rId24" Type="http://schemas.openxmlformats.org/officeDocument/2006/relationships/tags" Target="../tags/tag650.xml"/><Relationship Id="rId40" Type="http://schemas.openxmlformats.org/officeDocument/2006/relationships/tags" Target="../tags/tag666.xml"/><Relationship Id="rId45" Type="http://schemas.openxmlformats.org/officeDocument/2006/relationships/tags" Target="../tags/tag671.xml"/><Relationship Id="rId66" Type="http://schemas.openxmlformats.org/officeDocument/2006/relationships/tags" Target="../tags/tag692.xml"/><Relationship Id="rId87" Type="http://schemas.openxmlformats.org/officeDocument/2006/relationships/tags" Target="../tags/tag713.xml"/><Relationship Id="rId110" Type="http://schemas.openxmlformats.org/officeDocument/2006/relationships/tags" Target="../tags/tag736.xml"/><Relationship Id="rId115" Type="http://schemas.openxmlformats.org/officeDocument/2006/relationships/tags" Target="../tags/tag741.xml"/><Relationship Id="rId131" Type="http://schemas.openxmlformats.org/officeDocument/2006/relationships/tags" Target="../tags/tag757.xml"/><Relationship Id="rId136" Type="http://schemas.openxmlformats.org/officeDocument/2006/relationships/tags" Target="../tags/tag762.xml"/><Relationship Id="rId157" Type="http://schemas.openxmlformats.org/officeDocument/2006/relationships/tags" Target="../tags/tag783.xml"/><Relationship Id="rId178" Type="http://schemas.openxmlformats.org/officeDocument/2006/relationships/tags" Target="../tags/tag804.xml"/><Relationship Id="rId61" Type="http://schemas.openxmlformats.org/officeDocument/2006/relationships/tags" Target="../tags/tag687.xml"/><Relationship Id="rId82" Type="http://schemas.openxmlformats.org/officeDocument/2006/relationships/tags" Target="../tags/tag708.xml"/><Relationship Id="rId152" Type="http://schemas.openxmlformats.org/officeDocument/2006/relationships/tags" Target="../tags/tag778.xml"/><Relationship Id="rId173" Type="http://schemas.openxmlformats.org/officeDocument/2006/relationships/tags" Target="../tags/tag799.xml"/><Relationship Id="rId194" Type="http://schemas.openxmlformats.org/officeDocument/2006/relationships/tags" Target="../tags/tag820.xml"/><Relationship Id="rId199" Type="http://schemas.openxmlformats.org/officeDocument/2006/relationships/tags" Target="../tags/tag825.xml"/><Relationship Id="rId19" Type="http://schemas.openxmlformats.org/officeDocument/2006/relationships/tags" Target="../tags/tag645.xml"/><Relationship Id="rId14" Type="http://schemas.openxmlformats.org/officeDocument/2006/relationships/tags" Target="../tags/tag640.xml"/><Relationship Id="rId30" Type="http://schemas.openxmlformats.org/officeDocument/2006/relationships/tags" Target="../tags/tag656.xml"/><Relationship Id="rId35" Type="http://schemas.openxmlformats.org/officeDocument/2006/relationships/tags" Target="../tags/tag661.xml"/><Relationship Id="rId56" Type="http://schemas.openxmlformats.org/officeDocument/2006/relationships/tags" Target="../tags/tag682.xml"/><Relationship Id="rId77" Type="http://schemas.openxmlformats.org/officeDocument/2006/relationships/tags" Target="../tags/tag703.xml"/><Relationship Id="rId100" Type="http://schemas.openxmlformats.org/officeDocument/2006/relationships/tags" Target="../tags/tag726.xml"/><Relationship Id="rId105" Type="http://schemas.openxmlformats.org/officeDocument/2006/relationships/tags" Target="../tags/tag731.xml"/><Relationship Id="rId126" Type="http://schemas.openxmlformats.org/officeDocument/2006/relationships/tags" Target="../tags/tag752.xml"/><Relationship Id="rId147" Type="http://schemas.openxmlformats.org/officeDocument/2006/relationships/tags" Target="../tags/tag773.xml"/><Relationship Id="rId168" Type="http://schemas.openxmlformats.org/officeDocument/2006/relationships/tags" Target="../tags/tag794.xml"/><Relationship Id="rId8" Type="http://schemas.openxmlformats.org/officeDocument/2006/relationships/tags" Target="../tags/tag634.xml"/><Relationship Id="rId51" Type="http://schemas.openxmlformats.org/officeDocument/2006/relationships/tags" Target="../tags/tag677.xml"/><Relationship Id="rId72" Type="http://schemas.openxmlformats.org/officeDocument/2006/relationships/tags" Target="../tags/tag698.xml"/><Relationship Id="rId93" Type="http://schemas.openxmlformats.org/officeDocument/2006/relationships/tags" Target="../tags/tag719.xml"/><Relationship Id="rId98" Type="http://schemas.openxmlformats.org/officeDocument/2006/relationships/tags" Target="../tags/tag724.xml"/><Relationship Id="rId121" Type="http://schemas.openxmlformats.org/officeDocument/2006/relationships/tags" Target="../tags/tag747.xml"/><Relationship Id="rId142" Type="http://schemas.openxmlformats.org/officeDocument/2006/relationships/tags" Target="../tags/tag768.xml"/><Relationship Id="rId163" Type="http://schemas.openxmlformats.org/officeDocument/2006/relationships/tags" Target="../tags/tag789.xml"/><Relationship Id="rId184" Type="http://schemas.openxmlformats.org/officeDocument/2006/relationships/tags" Target="../tags/tag810.xml"/><Relationship Id="rId189" Type="http://schemas.openxmlformats.org/officeDocument/2006/relationships/tags" Target="../tags/tag815.xml"/><Relationship Id="rId3" Type="http://schemas.openxmlformats.org/officeDocument/2006/relationships/tags" Target="../tags/tag629.xml"/><Relationship Id="rId25" Type="http://schemas.openxmlformats.org/officeDocument/2006/relationships/tags" Target="../tags/tag651.xml"/><Relationship Id="rId46" Type="http://schemas.openxmlformats.org/officeDocument/2006/relationships/tags" Target="../tags/tag672.xml"/><Relationship Id="rId67" Type="http://schemas.openxmlformats.org/officeDocument/2006/relationships/tags" Target="../tags/tag693.xml"/><Relationship Id="rId116" Type="http://schemas.openxmlformats.org/officeDocument/2006/relationships/tags" Target="../tags/tag742.xml"/><Relationship Id="rId137" Type="http://schemas.openxmlformats.org/officeDocument/2006/relationships/tags" Target="../tags/tag763.xml"/><Relationship Id="rId158" Type="http://schemas.openxmlformats.org/officeDocument/2006/relationships/tags" Target="../tags/tag784.xml"/><Relationship Id="rId20" Type="http://schemas.openxmlformats.org/officeDocument/2006/relationships/tags" Target="../tags/tag646.xml"/><Relationship Id="rId41" Type="http://schemas.openxmlformats.org/officeDocument/2006/relationships/tags" Target="../tags/tag667.xml"/><Relationship Id="rId62" Type="http://schemas.openxmlformats.org/officeDocument/2006/relationships/tags" Target="../tags/tag688.xml"/><Relationship Id="rId83" Type="http://schemas.openxmlformats.org/officeDocument/2006/relationships/tags" Target="../tags/tag709.xml"/><Relationship Id="rId88" Type="http://schemas.openxmlformats.org/officeDocument/2006/relationships/tags" Target="../tags/tag714.xml"/><Relationship Id="rId111" Type="http://schemas.openxmlformats.org/officeDocument/2006/relationships/tags" Target="../tags/tag737.xml"/><Relationship Id="rId132" Type="http://schemas.openxmlformats.org/officeDocument/2006/relationships/tags" Target="../tags/tag758.xml"/><Relationship Id="rId153" Type="http://schemas.openxmlformats.org/officeDocument/2006/relationships/tags" Target="../tags/tag779.xml"/><Relationship Id="rId174" Type="http://schemas.openxmlformats.org/officeDocument/2006/relationships/tags" Target="../tags/tag800.xml"/><Relationship Id="rId179" Type="http://schemas.openxmlformats.org/officeDocument/2006/relationships/tags" Target="../tags/tag805.xml"/><Relationship Id="rId195" Type="http://schemas.openxmlformats.org/officeDocument/2006/relationships/tags" Target="../tags/tag821.xml"/><Relationship Id="rId190" Type="http://schemas.openxmlformats.org/officeDocument/2006/relationships/tags" Target="../tags/tag816.xml"/><Relationship Id="rId15" Type="http://schemas.openxmlformats.org/officeDocument/2006/relationships/tags" Target="../tags/tag641.xml"/><Relationship Id="rId36" Type="http://schemas.openxmlformats.org/officeDocument/2006/relationships/tags" Target="../tags/tag662.xml"/><Relationship Id="rId57" Type="http://schemas.openxmlformats.org/officeDocument/2006/relationships/tags" Target="../tags/tag683.xml"/><Relationship Id="rId106" Type="http://schemas.openxmlformats.org/officeDocument/2006/relationships/tags" Target="../tags/tag732.xml"/><Relationship Id="rId127" Type="http://schemas.openxmlformats.org/officeDocument/2006/relationships/tags" Target="../tags/tag753.xml"/><Relationship Id="rId10" Type="http://schemas.openxmlformats.org/officeDocument/2006/relationships/tags" Target="../tags/tag636.xml"/><Relationship Id="rId31" Type="http://schemas.openxmlformats.org/officeDocument/2006/relationships/tags" Target="../tags/tag657.xml"/><Relationship Id="rId52" Type="http://schemas.openxmlformats.org/officeDocument/2006/relationships/tags" Target="../tags/tag678.xml"/><Relationship Id="rId73" Type="http://schemas.openxmlformats.org/officeDocument/2006/relationships/tags" Target="../tags/tag699.xml"/><Relationship Id="rId78" Type="http://schemas.openxmlformats.org/officeDocument/2006/relationships/tags" Target="../tags/tag704.xml"/><Relationship Id="rId94" Type="http://schemas.openxmlformats.org/officeDocument/2006/relationships/tags" Target="../tags/tag720.xml"/><Relationship Id="rId99" Type="http://schemas.openxmlformats.org/officeDocument/2006/relationships/tags" Target="../tags/tag725.xml"/><Relationship Id="rId101" Type="http://schemas.openxmlformats.org/officeDocument/2006/relationships/tags" Target="../tags/tag727.xml"/><Relationship Id="rId122" Type="http://schemas.openxmlformats.org/officeDocument/2006/relationships/tags" Target="../tags/tag748.xml"/><Relationship Id="rId143" Type="http://schemas.openxmlformats.org/officeDocument/2006/relationships/tags" Target="../tags/tag769.xml"/><Relationship Id="rId148" Type="http://schemas.openxmlformats.org/officeDocument/2006/relationships/tags" Target="../tags/tag774.xml"/><Relationship Id="rId164" Type="http://schemas.openxmlformats.org/officeDocument/2006/relationships/tags" Target="../tags/tag790.xml"/><Relationship Id="rId169" Type="http://schemas.openxmlformats.org/officeDocument/2006/relationships/tags" Target="../tags/tag795.xml"/><Relationship Id="rId185" Type="http://schemas.openxmlformats.org/officeDocument/2006/relationships/tags" Target="../tags/tag811.xml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180" Type="http://schemas.openxmlformats.org/officeDocument/2006/relationships/tags" Target="../tags/tag806.xml"/><Relationship Id="rId26" Type="http://schemas.openxmlformats.org/officeDocument/2006/relationships/tags" Target="../tags/tag652.xml"/><Relationship Id="rId47" Type="http://schemas.openxmlformats.org/officeDocument/2006/relationships/tags" Target="../tags/tag673.xml"/><Relationship Id="rId68" Type="http://schemas.openxmlformats.org/officeDocument/2006/relationships/tags" Target="../tags/tag694.xml"/><Relationship Id="rId89" Type="http://schemas.openxmlformats.org/officeDocument/2006/relationships/tags" Target="../tags/tag715.xml"/><Relationship Id="rId112" Type="http://schemas.openxmlformats.org/officeDocument/2006/relationships/tags" Target="../tags/tag738.xml"/><Relationship Id="rId133" Type="http://schemas.openxmlformats.org/officeDocument/2006/relationships/tags" Target="../tags/tag759.xml"/><Relationship Id="rId154" Type="http://schemas.openxmlformats.org/officeDocument/2006/relationships/tags" Target="../tags/tag780.xml"/><Relationship Id="rId175" Type="http://schemas.openxmlformats.org/officeDocument/2006/relationships/tags" Target="../tags/tag80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852.xml"/><Relationship Id="rId117" Type="http://schemas.openxmlformats.org/officeDocument/2006/relationships/tags" Target="../tags/tag943.xml"/><Relationship Id="rId21" Type="http://schemas.openxmlformats.org/officeDocument/2006/relationships/tags" Target="../tags/tag847.xml"/><Relationship Id="rId42" Type="http://schemas.openxmlformats.org/officeDocument/2006/relationships/tags" Target="../tags/tag868.xml"/><Relationship Id="rId47" Type="http://schemas.openxmlformats.org/officeDocument/2006/relationships/tags" Target="../tags/tag873.xml"/><Relationship Id="rId63" Type="http://schemas.openxmlformats.org/officeDocument/2006/relationships/tags" Target="../tags/tag889.xml"/><Relationship Id="rId68" Type="http://schemas.openxmlformats.org/officeDocument/2006/relationships/tags" Target="../tags/tag894.xml"/><Relationship Id="rId84" Type="http://schemas.openxmlformats.org/officeDocument/2006/relationships/tags" Target="../tags/tag910.xml"/><Relationship Id="rId89" Type="http://schemas.openxmlformats.org/officeDocument/2006/relationships/tags" Target="../tags/tag915.xml"/><Relationship Id="rId112" Type="http://schemas.openxmlformats.org/officeDocument/2006/relationships/tags" Target="../tags/tag938.xml"/><Relationship Id="rId16" Type="http://schemas.openxmlformats.org/officeDocument/2006/relationships/tags" Target="../tags/tag842.xml"/><Relationship Id="rId107" Type="http://schemas.openxmlformats.org/officeDocument/2006/relationships/tags" Target="../tags/tag933.xml"/><Relationship Id="rId11" Type="http://schemas.openxmlformats.org/officeDocument/2006/relationships/tags" Target="../tags/tag837.xml"/><Relationship Id="rId32" Type="http://schemas.openxmlformats.org/officeDocument/2006/relationships/tags" Target="../tags/tag858.xml"/><Relationship Id="rId37" Type="http://schemas.openxmlformats.org/officeDocument/2006/relationships/tags" Target="../tags/tag863.xml"/><Relationship Id="rId53" Type="http://schemas.openxmlformats.org/officeDocument/2006/relationships/tags" Target="../tags/tag879.xml"/><Relationship Id="rId58" Type="http://schemas.openxmlformats.org/officeDocument/2006/relationships/tags" Target="../tags/tag884.xml"/><Relationship Id="rId74" Type="http://schemas.openxmlformats.org/officeDocument/2006/relationships/tags" Target="../tags/tag900.xml"/><Relationship Id="rId79" Type="http://schemas.openxmlformats.org/officeDocument/2006/relationships/tags" Target="../tags/tag905.xml"/><Relationship Id="rId102" Type="http://schemas.openxmlformats.org/officeDocument/2006/relationships/tags" Target="../tags/tag928.xml"/><Relationship Id="rId123" Type="http://schemas.openxmlformats.org/officeDocument/2006/relationships/tags" Target="../tags/tag949.xml"/><Relationship Id="rId128" Type="http://schemas.openxmlformats.org/officeDocument/2006/relationships/tags" Target="../tags/tag954.xml"/><Relationship Id="rId5" Type="http://schemas.openxmlformats.org/officeDocument/2006/relationships/tags" Target="../tags/tag831.xml"/><Relationship Id="rId90" Type="http://schemas.openxmlformats.org/officeDocument/2006/relationships/tags" Target="../tags/tag916.xml"/><Relationship Id="rId95" Type="http://schemas.openxmlformats.org/officeDocument/2006/relationships/tags" Target="../tags/tag921.xml"/><Relationship Id="rId19" Type="http://schemas.openxmlformats.org/officeDocument/2006/relationships/tags" Target="../tags/tag845.xml"/><Relationship Id="rId14" Type="http://schemas.openxmlformats.org/officeDocument/2006/relationships/tags" Target="../tags/tag840.xml"/><Relationship Id="rId22" Type="http://schemas.openxmlformats.org/officeDocument/2006/relationships/tags" Target="../tags/tag848.xml"/><Relationship Id="rId27" Type="http://schemas.openxmlformats.org/officeDocument/2006/relationships/tags" Target="../tags/tag853.xml"/><Relationship Id="rId30" Type="http://schemas.openxmlformats.org/officeDocument/2006/relationships/tags" Target="../tags/tag856.xml"/><Relationship Id="rId35" Type="http://schemas.openxmlformats.org/officeDocument/2006/relationships/tags" Target="../tags/tag861.xml"/><Relationship Id="rId43" Type="http://schemas.openxmlformats.org/officeDocument/2006/relationships/tags" Target="../tags/tag869.xml"/><Relationship Id="rId48" Type="http://schemas.openxmlformats.org/officeDocument/2006/relationships/tags" Target="../tags/tag874.xml"/><Relationship Id="rId56" Type="http://schemas.openxmlformats.org/officeDocument/2006/relationships/tags" Target="../tags/tag882.xml"/><Relationship Id="rId64" Type="http://schemas.openxmlformats.org/officeDocument/2006/relationships/tags" Target="../tags/tag890.xml"/><Relationship Id="rId69" Type="http://schemas.openxmlformats.org/officeDocument/2006/relationships/tags" Target="../tags/tag895.xml"/><Relationship Id="rId77" Type="http://schemas.openxmlformats.org/officeDocument/2006/relationships/tags" Target="../tags/tag903.xml"/><Relationship Id="rId100" Type="http://schemas.openxmlformats.org/officeDocument/2006/relationships/tags" Target="../tags/tag926.xml"/><Relationship Id="rId105" Type="http://schemas.openxmlformats.org/officeDocument/2006/relationships/tags" Target="../tags/tag931.xml"/><Relationship Id="rId113" Type="http://schemas.openxmlformats.org/officeDocument/2006/relationships/tags" Target="../tags/tag939.xml"/><Relationship Id="rId118" Type="http://schemas.openxmlformats.org/officeDocument/2006/relationships/tags" Target="../tags/tag944.xml"/><Relationship Id="rId126" Type="http://schemas.openxmlformats.org/officeDocument/2006/relationships/tags" Target="../tags/tag952.xml"/><Relationship Id="rId8" Type="http://schemas.openxmlformats.org/officeDocument/2006/relationships/tags" Target="../tags/tag834.xml"/><Relationship Id="rId51" Type="http://schemas.openxmlformats.org/officeDocument/2006/relationships/tags" Target="../tags/tag877.xml"/><Relationship Id="rId72" Type="http://schemas.openxmlformats.org/officeDocument/2006/relationships/tags" Target="../tags/tag898.xml"/><Relationship Id="rId80" Type="http://schemas.openxmlformats.org/officeDocument/2006/relationships/tags" Target="../tags/tag906.xml"/><Relationship Id="rId85" Type="http://schemas.openxmlformats.org/officeDocument/2006/relationships/tags" Target="../tags/tag911.xml"/><Relationship Id="rId93" Type="http://schemas.openxmlformats.org/officeDocument/2006/relationships/tags" Target="../tags/tag919.xml"/><Relationship Id="rId98" Type="http://schemas.openxmlformats.org/officeDocument/2006/relationships/tags" Target="../tags/tag924.xml"/><Relationship Id="rId121" Type="http://schemas.openxmlformats.org/officeDocument/2006/relationships/tags" Target="../tags/tag947.xml"/><Relationship Id="rId3" Type="http://schemas.openxmlformats.org/officeDocument/2006/relationships/tags" Target="../tags/tag829.xml"/><Relationship Id="rId12" Type="http://schemas.openxmlformats.org/officeDocument/2006/relationships/tags" Target="../tags/tag838.xml"/><Relationship Id="rId17" Type="http://schemas.openxmlformats.org/officeDocument/2006/relationships/tags" Target="../tags/tag843.xml"/><Relationship Id="rId25" Type="http://schemas.openxmlformats.org/officeDocument/2006/relationships/tags" Target="../tags/tag851.xml"/><Relationship Id="rId33" Type="http://schemas.openxmlformats.org/officeDocument/2006/relationships/tags" Target="../tags/tag859.xml"/><Relationship Id="rId38" Type="http://schemas.openxmlformats.org/officeDocument/2006/relationships/tags" Target="../tags/tag864.xml"/><Relationship Id="rId46" Type="http://schemas.openxmlformats.org/officeDocument/2006/relationships/tags" Target="../tags/tag872.xml"/><Relationship Id="rId59" Type="http://schemas.openxmlformats.org/officeDocument/2006/relationships/tags" Target="../tags/tag885.xml"/><Relationship Id="rId67" Type="http://schemas.openxmlformats.org/officeDocument/2006/relationships/tags" Target="../tags/tag893.xml"/><Relationship Id="rId103" Type="http://schemas.openxmlformats.org/officeDocument/2006/relationships/tags" Target="../tags/tag929.xml"/><Relationship Id="rId108" Type="http://schemas.openxmlformats.org/officeDocument/2006/relationships/tags" Target="../tags/tag934.xml"/><Relationship Id="rId116" Type="http://schemas.openxmlformats.org/officeDocument/2006/relationships/tags" Target="../tags/tag942.xml"/><Relationship Id="rId124" Type="http://schemas.openxmlformats.org/officeDocument/2006/relationships/tags" Target="../tags/tag950.xml"/><Relationship Id="rId129" Type="http://schemas.openxmlformats.org/officeDocument/2006/relationships/tags" Target="../tags/tag955.xml"/><Relationship Id="rId20" Type="http://schemas.openxmlformats.org/officeDocument/2006/relationships/tags" Target="../tags/tag846.xml"/><Relationship Id="rId41" Type="http://schemas.openxmlformats.org/officeDocument/2006/relationships/tags" Target="../tags/tag867.xml"/><Relationship Id="rId54" Type="http://schemas.openxmlformats.org/officeDocument/2006/relationships/tags" Target="../tags/tag880.xml"/><Relationship Id="rId62" Type="http://schemas.openxmlformats.org/officeDocument/2006/relationships/tags" Target="../tags/tag888.xml"/><Relationship Id="rId70" Type="http://schemas.openxmlformats.org/officeDocument/2006/relationships/tags" Target="../tags/tag896.xml"/><Relationship Id="rId75" Type="http://schemas.openxmlformats.org/officeDocument/2006/relationships/tags" Target="../tags/tag901.xml"/><Relationship Id="rId83" Type="http://schemas.openxmlformats.org/officeDocument/2006/relationships/tags" Target="../tags/tag909.xml"/><Relationship Id="rId88" Type="http://schemas.openxmlformats.org/officeDocument/2006/relationships/tags" Target="../tags/tag914.xml"/><Relationship Id="rId91" Type="http://schemas.openxmlformats.org/officeDocument/2006/relationships/tags" Target="../tags/tag917.xml"/><Relationship Id="rId96" Type="http://schemas.openxmlformats.org/officeDocument/2006/relationships/tags" Target="../tags/tag922.xml"/><Relationship Id="rId111" Type="http://schemas.openxmlformats.org/officeDocument/2006/relationships/tags" Target="../tags/tag937.xml"/><Relationship Id="rId1" Type="http://schemas.openxmlformats.org/officeDocument/2006/relationships/tags" Target="../tags/tag827.xml"/><Relationship Id="rId6" Type="http://schemas.openxmlformats.org/officeDocument/2006/relationships/tags" Target="../tags/tag832.xml"/><Relationship Id="rId15" Type="http://schemas.openxmlformats.org/officeDocument/2006/relationships/tags" Target="../tags/tag841.xml"/><Relationship Id="rId23" Type="http://schemas.openxmlformats.org/officeDocument/2006/relationships/tags" Target="../tags/tag849.xml"/><Relationship Id="rId28" Type="http://schemas.openxmlformats.org/officeDocument/2006/relationships/tags" Target="../tags/tag854.xml"/><Relationship Id="rId36" Type="http://schemas.openxmlformats.org/officeDocument/2006/relationships/tags" Target="../tags/tag862.xml"/><Relationship Id="rId49" Type="http://schemas.openxmlformats.org/officeDocument/2006/relationships/tags" Target="../tags/tag875.xml"/><Relationship Id="rId57" Type="http://schemas.openxmlformats.org/officeDocument/2006/relationships/tags" Target="../tags/tag883.xml"/><Relationship Id="rId106" Type="http://schemas.openxmlformats.org/officeDocument/2006/relationships/tags" Target="../tags/tag932.xml"/><Relationship Id="rId114" Type="http://schemas.openxmlformats.org/officeDocument/2006/relationships/tags" Target="../tags/tag940.xml"/><Relationship Id="rId119" Type="http://schemas.openxmlformats.org/officeDocument/2006/relationships/tags" Target="../tags/tag945.xml"/><Relationship Id="rId127" Type="http://schemas.openxmlformats.org/officeDocument/2006/relationships/tags" Target="../tags/tag953.xml"/><Relationship Id="rId10" Type="http://schemas.openxmlformats.org/officeDocument/2006/relationships/tags" Target="../tags/tag836.xml"/><Relationship Id="rId31" Type="http://schemas.openxmlformats.org/officeDocument/2006/relationships/tags" Target="../tags/tag857.xml"/><Relationship Id="rId44" Type="http://schemas.openxmlformats.org/officeDocument/2006/relationships/tags" Target="../tags/tag870.xml"/><Relationship Id="rId52" Type="http://schemas.openxmlformats.org/officeDocument/2006/relationships/tags" Target="../tags/tag878.xml"/><Relationship Id="rId60" Type="http://schemas.openxmlformats.org/officeDocument/2006/relationships/tags" Target="../tags/tag886.xml"/><Relationship Id="rId65" Type="http://schemas.openxmlformats.org/officeDocument/2006/relationships/tags" Target="../tags/tag891.xml"/><Relationship Id="rId73" Type="http://schemas.openxmlformats.org/officeDocument/2006/relationships/tags" Target="../tags/tag899.xml"/><Relationship Id="rId78" Type="http://schemas.openxmlformats.org/officeDocument/2006/relationships/tags" Target="../tags/tag904.xml"/><Relationship Id="rId81" Type="http://schemas.openxmlformats.org/officeDocument/2006/relationships/tags" Target="../tags/tag907.xml"/><Relationship Id="rId86" Type="http://schemas.openxmlformats.org/officeDocument/2006/relationships/tags" Target="../tags/tag912.xml"/><Relationship Id="rId94" Type="http://schemas.openxmlformats.org/officeDocument/2006/relationships/tags" Target="../tags/tag920.xml"/><Relationship Id="rId99" Type="http://schemas.openxmlformats.org/officeDocument/2006/relationships/tags" Target="../tags/tag925.xml"/><Relationship Id="rId101" Type="http://schemas.openxmlformats.org/officeDocument/2006/relationships/tags" Target="../tags/tag927.xml"/><Relationship Id="rId122" Type="http://schemas.openxmlformats.org/officeDocument/2006/relationships/tags" Target="../tags/tag948.xml"/><Relationship Id="rId130" Type="http://schemas.openxmlformats.org/officeDocument/2006/relationships/tags" Target="../tags/tag956.xml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3" Type="http://schemas.openxmlformats.org/officeDocument/2006/relationships/tags" Target="../tags/tag839.xml"/><Relationship Id="rId18" Type="http://schemas.openxmlformats.org/officeDocument/2006/relationships/tags" Target="../tags/tag844.xml"/><Relationship Id="rId39" Type="http://schemas.openxmlformats.org/officeDocument/2006/relationships/tags" Target="../tags/tag865.xml"/><Relationship Id="rId109" Type="http://schemas.openxmlformats.org/officeDocument/2006/relationships/tags" Target="../tags/tag935.xml"/><Relationship Id="rId34" Type="http://schemas.openxmlformats.org/officeDocument/2006/relationships/tags" Target="../tags/tag860.xml"/><Relationship Id="rId50" Type="http://schemas.openxmlformats.org/officeDocument/2006/relationships/tags" Target="../tags/tag876.xml"/><Relationship Id="rId55" Type="http://schemas.openxmlformats.org/officeDocument/2006/relationships/tags" Target="../tags/tag881.xml"/><Relationship Id="rId76" Type="http://schemas.openxmlformats.org/officeDocument/2006/relationships/tags" Target="../tags/tag902.xml"/><Relationship Id="rId97" Type="http://schemas.openxmlformats.org/officeDocument/2006/relationships/tags" Target="../tags/tag923.xml"/><Relationship Id="rId104" Type="http://schemas.openxmlformats.org/officeDocument/2006/relationships/tags" Target="../tags/tag930.xml"/><Relationship Id="rId120" Type="http://schemas.openxmlformats.org/officeDocument/2006/relationships/tags" Target="../tags/tag946.xml"/><Relationship Id="rId125" Type="http://schemas.openxmlformats.org/officeDocument/2006/relationships/tags" Target="../tags/tag951.xml"/><Relationship Id="rId7" Type="http://schemas.openxmlformats.org/officeDocument/2006/relationships/tags" Target="../tags/tag833.xml"/><Relationship Id="rId71" Type="http://schemas.openxmlformats.org/officeDocument/2006/relationships/tags" Target="../tags/tag897.xml"/><Relationship Id="rId92" Type="http://schemas.openxmlformats.org/officeDocument/2006/relationships/tags" Target="../tags/tag918.xml"/><Relationship Id="rId2" Type="http://schemas.openxmlformats.org/officeDocument/2006/relationships/tags" Target="../tags/tag828.xml"/><Relationship Id="rId29" Type="http://schemas.openxmlformats.org/officeDocument/2006/relationships/tags" Target="../tags/tag855.xml"/><Relationship Id="rId24" Type="http://schemas.openxmlformats.org/officeDocument/2006/relationships/tags" Target="../tags/tag850.xml"/><Relationship Id="rId40" Type="http://schemas.openxmlformats.org/officeDocument/2006/relationships/tags" Target="../tags/tag866.xml"/><Relationship Id="rId45" Type="http://schemas.openxmlformats.org/officeDocument/2006/relationships/tags" Target="../tags/tag871.xml"/><Relationship Id="rId66" Type="http://schemas.openxmlformats.org/officeDocument/2006/relationships/tags" Target="../tags/tag892.xml"/><Relationship Id="rId87" Type="http://schemas.openxmlformats.org/officeDocument/2006/relationships/tags" Target="../tags/tag913.xml"/><Relationship Id="rId110" Type="http://schemas.openxmlformats.org/officeDocument/2006/relationships/tags" Target="../tags/tag936.xml"/><Relationship Id="rId115" Type="http://schemas.openxmlformats.org/officeDocument/2006/relationships/tags" Target="../tags/tag941.xml"/><Relationship Id="rId131" Type="http://schemas.openxmlformats.org/officeDocument/2006/relationships/slideLayout" Target="../slideLayouts/slideLayout1.xml"/><Relationship Id="rId61" Type="http://schemas.openxmlformats.org/officeDocument/2006/relationships/tags" Target="../tags/tag887.xml"/><Relationship Id="rId82" Type="http://schemas.openxmlformats.org/officeDocument/2006/relationships/tags" Target="../tags/tag90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073.xml"/><Relationship Id="rId299" Type="http://schemas.openxmlformats.org/officeDocument/2006/relationships/tags" Target="../tags/tag1255.xml"/><Relationship Id="rId21" Type="http://schemas.openxmlformats.org/officeDocument/2006/relationships/tags" Target="../tags/tag977.xml"/><Relationship Id="rId42" Type="http://schemas.openxmlformats.org/officeDocument/2006/relationships/tags" Target="../tags/tag998.xml"/><Relationship Id="rId63" Type="http://schemas.openxmlformats.org/officeDocument/2006/relationships/tags" Target="../tags/tag1019.xml"/><Relationship Id="rId84" Type="http://schemas.openxmlformats.org/officeDocument/2006/relationships/tags" Target="../tags/tag1040.xml"/><Relationship Id="rId138" Type="http://schemas.openxmlformats.org/officeDocument/2006/relationships/tags" Target="../tags/tag1094.xml"/><Relationship Id="rId159" Type="http://schemas.openxmlformats.org/officeDocument/2006/relationships/tags" Target="../tags/tag1115.xml"/><Relationship Id="rId170" Type="http://schemas.openxmlformats.org/officeDocument/2006/relationships/tags" Target="../tags/tag1126.xml"/><Relationship Id="rId191" Type="http://schemas.openxmlformats.org/officeDocument/2006/relationships/tags" Target="../tags/tag1147.xml"/><Relationship Id="rId205" Type="http://schemas.openxmlformats.org/officeDocument/2006/relationships/tags" Target="../tags/tag1161.xml"/><Relationship Id="rId226" Type="http://schemas.openxmlformats.org/officeDocument/2006/relationships/tags" Target="../tags/tag1182.xml"/><Relationship Id="rId247" Type="http://schemas.openxmlformats.org/officeDocument/2006/relationships/tags" Target="../tags/tag1203.xml"/><Relationship Id="rId107" Type="http://schemas.openxmlformats.org/officeDocument/2006/relationships/tags" Target="../tags/tag1063.xml"/><Relationship Id="rId268" Type="http://schemas.openxmlformats.org/officeDocument/2006/relationships/tags" Target="../tags/tag1224.xml"/><Relationship Id="rId289" Type="http://schemas.openxmlformats.org/officeDocument/2006/relationships/tags" Target="../tags/tag1245.xml"/><Relationship Id="rId11" Type="http://schemas.openxmlformats.org/officeDocument/2006/relationships/tags" Target="../tags/tag967.xml"/><Relationship Id="rId32" Type="http://schemas.openxmlformats.org/officeDocument/2006/relationships/tags" Target="../tags/tag988.xml"/><Relationship Id="rId53" Type="http://schemas.openxmlformats.org/officeDocument/2006/relationships/tags" Target="../tags/tag1009.xml"/><Relationship Id="rId74" Type="http://schemas.openxmlformats.org/officeDocument/2006/relationships/tags" Target="../tags/tag1030.xml"/><Relationship Id="rId128" Type="http://schemas.openxmlformats.org/officeDocument/2006/relationships/tags" Target="../tags/tag1084.xml"/><Relationship Id="rId149" Type="http://schemas.openxmlformats.org/officeDocument/2006/relationships/tags" Target="../tags/tag1105.xml"/><Relationship Id="rId5" Type="http://schemas.openxmlformats.org/officeDocument/2006/relationships/tags" Target="../tags/tag961.xml"/><Relationship Id="rId95" Type="http://schemas.openxmlformats.org/officeDocument/2006/relationships/tags" Target="../tags/tag1051.xml"/><Relationship Id="rId160" Type="http://schemas.openxmlformats.org/officeDocument/2006/relationships/tags" Target="../tags/tag1116.xml"/><Relationship Id="rId181" Type="http://schemas.openxmlformats.org/officeDocument/2006/relationships/tags" Target="../tags/tag1137.xml"/><Relationship Id="rId216" Type="http://schemas.openxmlformats.org/officeDocument/2006/relationships/tags" Target="../tags/tag1172.xml"/><Relationship Id="rId237" Type="http://schemas.openxmlformats.org/officeDocument/2006/relationships/tags" Target="../tags/tag1193.xml"/><Relationship Id="rId258" Type="http://schemas.openxmlformats.org/officeDocument/2006/relationships/tags" Target="../tags/tag1214.xml"/><Relationship Id="rId279" Type="http://schemas.openxmlformats.org/officeDocument/2006/relationships/tags" Target="../tags/tag1235.xml"/><Relationship Id="rId22" Type="http://schemas.openxmlformats.org/officeDocument/2006/relationships/tags" Target="../tags/tag978.xml"/><Relationship Id="rId43" Type="http://schemas.openxmlformats.org/officeDocument/2006/relationships/tags" Target="../tags/tag999.xml"/><Relationship Id="rId64" Type="http://schemas.openxmlformats.org/officeDocument/2006/relationships/tags" Target="../tags/tag1020.xml"/><Relationship Id="rId118" Type="http://schemas.openxmlformats.org/officeDocument/2006/relationships/tags" Target="../tags/tag1074.xml"/><Relationship Id="rId139" Type="http://schemas.openxmlformats.org/officeDocument/2006/relationships/tags" Target="../tags/tag1095.xml"/><Relationship Id="rId290" Type="http://schemas.openxmlformats.org/officeDocument/2006/relationships/tags" Target="../tags/tag1246.xml"/><Relationship Id="rId85" Type="http://schemas.openxmlformats.org/officeDocument/2006/relationships/tags" Target="../tags/tag1041.xml"/><Relationship Id="rId150" Type="http://schemas.openxmlformats.org/officeDocument/2006/relationships/tags" Target="../tags/tag1106.xml"/><Relationship Id="rId171" Type="http://schemas.openxmlformats.org/officeDocument/2006/relationships/tags" Target="../tags/tag1127.xml"/><Relationship Id="rId192" Type="http://schemas.openxmlformats.org/officeDocument/2006/relationships/tags" Target="../tags/tag1148.xml"/><Relationship Id="rId206" Type="http://schemas.openxmlformats.org/officeDocument/2006/relationships/tags" Target="../tags/tag1162.xml"/><Relationship Id="rId227" Type="http://schemas.openxmlformats.org/officeDocument/2006/relationships/tags" Target="../tags/tag1183.xml"/><Relationship Id="rId248" Type="http://schemas.openxmlformats.org/officeDocument/2006/relationships/tags" Target="../tags/tag1204.xml"/><Relationship Id="rId269" Type="http://schemas.openxmlformats.org/officeDocument/2006/relationships/tags" Target="../tags/tag1225.xml"/><Relationship Id="rId12" Type="http://schemas.openxmlformats.org/officeDocument/2006/relationships/tags" Target="../tags/tag968.xml"/><Relationship Id="rId33" Type="http://schemas.openxmlformats.org/officeDocument/2006/relationships/tags" Target="../tags/tag989.xml"/><Relationship Id="rId108" Type="http://schemas.openxmlformats.org/officeDocument/2006/relationships/tags" Target="../tags/tag1064.xml"/><Relationship Id="rId129" Type="http://schemas.openxmlformats.org/officeDocument/2006/relationships/tags" Target="../tags/tag1085.xml"/><Relationship Id="rId280" Type="http://schemas.openxmlformats.org/officeDocument/2006/relationships/tags" Target="../tags/tag1236.xml"/><Relationship Id="rId54" Type="http://schemas.openxmlformats.org/officeDocument/2006/relationships/tags" Target="../tags/tag1010.xml"/><Relationship Id="rId75" Type="http://schemas.openxmlformats.org/officeDocument/2006/relationships/tags" Target="../tags/tag1031.xml"/><Relationship Id="rId96" Type="http://schemas.openxmlformats.org/officeDocument/2006/relationships/tags" Target="../tags/tag1052.xml"/><Relationship Id="rId140" Type="http://schemas.openxmlformats.org/officeDocument/2006/relationships/tags" Target="../tags/tag1096.xml"/><Relationship Id="rId161" Type="http://schemas.openxmlformats.org/officeDocument/2006/relationships/tags" Target="../tags/tag1117.xml"/><Relationship Id="rId182" Type="http://schemas.openxmlformats.org/officeDocument/2006/relationships/tags" Target="../tags/tag1138.xml"/><Relationship Id="rId217" Type="http://schemas.openxmlformats.org/officeDocument/2006/relationships/tags" Target="../tags/tag1173.xml"/><Relationship Id="rId6" Type="http://schemas.openxmlformats.org/officeDocument/2006/relationships/tags" Target="../tags/tag962.xml"/><Relationship Id="rId238" Type="http://schemas.openxmlformats.org/officeDocument/2006/relationships/tags" Target="../tags/tag1194.xml"/><Relationship Id="rId259" Type="http://schemas.openxmlformats.org/officeDocument/2006/relationships/tags" Target="../tags/tag1215.xml"/><Relationship Id="rId23" Type="http://schemas.openxmlformats.org/officeDocument/2006/relationships/tags" Target="../tags/tag979.xml"/><Relationship Id="rId119" Type="http://schemas.openxmlformats.org/officeDocument/2006/relationships/tags" Target="../tags/tag1075.xml"/><Relationship Id="rId270" Type="http://schemas.openxmlformats.org/officeDocument/2006/relationships/tags" Target="../tags/tag1226.xml"/><Relationship Id="rId291" Type="http://schemas.openxmlformats.org/officeDocument/2006/relationships/tags" Target="../tags/tag1247.xml"/><Relationship Id="rId44" Type="http://schemas.openxmlformats.org/officeDocument/2006/relationships/tags" Target="../tags/tag1000.xml"/><Relationship Id="rId65" Type="http://schemas.openxmlformats.org/officeDocument/2006/relationships/tags" Target="../tags/tag1021.xml"/><Relationship Id="rId86" Type="http://schemas.openxmlformats.org/officeDocument/2006/relationships/tags" Target="../tags/tag1042.xml"/><Relationship Id="rId130" Type="http://schemas.openxmlformats.org/officeDocument/2006/relationships/tags" Target="../tags/tag1086.xml"/><Relationship Id="rId151" Type="http://schemas.openxmlformats.org/officeDocument/2006/relationships/tags" Target="../tags/tag1107.xml"/><Relationship Id="rId172" Type="http://schemas.openxmlformats.org/officeDocument/2006/relationships/tags" Target="../tags/tag1128.xml"/><Relationship Id="rId193" Type="http://schemas.openxmlformats.org/officeDocument/2006/relationships/tags" Target="../tags/tag1149.xml"/><Relationship Id="rId207" Type="http://schemas.openxmlformats.org/officeDocument/2006/relationships/tags" Target="../tags/tag1163.xml"/><Relationship Id="rId228" Type="http://schemas.openxmlformats.org/officeDocument/2006/relationships/tags" Target="../tags/tag1184.xml"/><Relationship Id="rId249" Type="http://schemas.openxmlformats.org/officeDocument/2006/relationships/tags" Target="../tags/tag1205.xml"/><Relationship Id="rId13" Type="http://schemas.openxmlformats.org/officeDocument/2006/relationships/tags" Target="../tags/tag969.xml"/><Relationship Id="rId109" Type="http://schemas.openxmlformats.org/officeDocument/2006/relationships/tags" Target="../tags/tag1065.xml"/><Relationship Id="rId260" Type="http://schemas.openxmlformats.org/officeDocument/2006/relationships/tags" Target="../tags/tag1216.xml"/><Relationship Id="rId281" Type="http://schemas.openxmlformats.org/officeDocument/2006/relationships/tags" Target="../tags/tag1237.xml"/><Relationship Id="rId34" Type="http://schemas.openxmlformats.org/officeDocument/2006/relationships/tags" Target="../tags/tag990.xml"/><Relationship Id="rId55" Type="http://schemas.openxmlformats.org/officeDocument/2006/relationships/tags" Target="../tags/tag1011.xml"/><Relationship Id="rId76" Type="http://schemas.openxmlformats.org/officeDocument/2006/relationships/tags" Target="../tags/tag1032.xml"/><Relationship Id="rId97" Type="http://schemas.openxmlformats.org/officeDocument/2006/relationships/tags" Target="../tags/tag1053.xml"/><Relationship Id="rId120" Type="http://schemas.openxmlformats.org/officeDocument/2006/relationships/tags" Target="../tags/tag1076.xml"/><Relationship Id="rId141" Type="http://schemas.openxmlformats.org/officeDocument/2006/relationships/tags" Target="../tags/tag1097.xml"/><Relationship Id="rId7" Type="http://schemas.openxmlformats.org/officeDocument/2006/relationships/tags" Target="../tags/tag963.xml"/><Relationship Id="rId162" Type="http://schemas.openxmlformats.org/officeDocument/2006/relationships/tags" Target="../tags/tag1118.xml"/><Relationship Id="rId183" Type="http://schemas.openxmlformats.org/officeDocument/2006/relationships/tags" Target="../tags/tag1139.xml"/><Relationship Id="rId218" Type="http://schemas.openxmlformats.org/officeDocument/2006/relationships/tags" Target="../tags/tag1174.xml"/><Relationship Id="rId239" Type="http://schemas.openxmlformats.org/officeDocument/2006/relationships/tags" Target="../tags/tag1195.xml"/><Relationship Id="rId2" Type="http://schemas.openxmlformats.org/officeDocument/2006/relationships/tags" Target="../tags/tag958.xml"/><Relationship Id="rId29" Type="http://schemas.openxmlformats.org/officeDocument/2006/relationships/tags" Target="../tags/tag985.xml"/><Relationship Id="rId250" Type="http://schemas.openxmlformats.org/officeDocument/2006/relationships/tags" Target="../tags/tag1206.xml"/><Relationship Id="rId255" Type="http://schemas.openxmlformats.org/officeDocument/2006/relationships/tags" Target="../tags/tag1211.xml"/><Relationship Id="rId271" Type="http://schemas.openxmlformats.org/officeDocument/2006/relationships/tags" Target="../tags/tag1227.xml"/><Relationship Id="rId276" Type="http://schemas.openxmlformats.org/officeDocument/2006/relationships/tags" Target="../tags/tag1232.xml"/><Relationship Id="rId292" Type="http://schemas.openxmlformats.org/officeDocument/2006/relationships/tags" Target="../tags/tag1248.xml"/><Relationship Id="rId297" Type="http://schemas.openxmlformats.org/officeDocument/2006/relationships/tags" Target="../tags/tag1253.xml"/><Relationship Id="rId24" Type="http://schemas.openxmlformats.org/officeDocument/2006/relationships/tags" Target="../tags/tag980.xml"/><Relationship Id="rId40" Type="http://schemas.openxmlformats.org/officeDocument/2006/relationships/tags" Target="../tags/tag996.xml"/><Relationship Id="rId45" Type="http://schemas.openxmlformats.org/officeDocument/2006/relationships/tags" Target="../tags/tag1001.xml"/><Relationship Id="rId66" Type="http://schemas.openxmlformats.org/officeDocument/2006/relationships/tags" Target="../tags/tag1022.xml"/><Relationship Id="rId87" Type="http://schemas.openxmlformats.org/officeDocument/2006/relationships/tags" Target="../tags/tag1043.xml"/><Relationship Id="rId110" Type="http://schemas.openxmlformats.org/officeDocument/2006/relationships/tags" Target="../tags/tag1066.xml"/><Relationship Id="rId115" Type="http://schemas.openxmlformats.org/officeDocument/2006/relationships/tags" Target="../tags/tag1071.xml"/><Relationship Id="rId131" Type="http://schemas.openxmlformats.org/officeDocument/2006/relationships/tags" Target="../tags/tag1087.xml"/><Relationship Id="rId136" Type="http://schemas.openxmlformats.org/officeDocument/2006/relationships/tags" Target="../tags/tag1092.xml"/><Relationship Id="rId157" Type="http://schemas.openxmlformats.org/officeDocument/2006/relationships/tags" Target="../tags/tag1113.xml"/><Relationship Id="rId178" Type="http://schemas.openxmlformats.org/officeDocument/2006/relationships/tags" Target="../tags/tag1134.xml"/><Relationship Id="rId301" Type="http://schemas.openxmlformats.org/officeDocument/2006/relationships/slideLayout" Target="../slideLayouts/slideLayout1.xml"/><Relationship Id="rId61" Type="http://schemas.openxmlformats.org/officeDocument/2006/relationships/tags" Target="../tags/tag1017.xml"/><Relationship Id="rId82" Type="http://schemas.openxmlformats.org/officeDocument/2006/relationships/tags" Target="../tags/tag1038.xml"/><Relationship Id="rId152" Type="http://schemas.openxmlformats.org/officeDocument/2006/relationships/tags" Target="../tags/tag1108.xml"/><Relationship Id="rId173" Type="http://schemas.openxmlformats.org/officeDocument/2006/relationships/tags" Target="../tags/tag1129.xml"/><Relationship Id="rId194" Type="http://schemas.openxmlformats.org/officeDocument/2006/relationships/tags" Target="../tags/tag1150.xml"/><Relationship Id="rId199" Type="http://schemas.openxmlformats.org/officeDocument/2006/relationships/tags" Target="../tags/tag1155.xml"/><Relationship Id="rId203" Type="http://schemas.openxmlformats.org/officeDocument/2006/relationships/tags" Target="../tags/tag1159.xml"/><Relationship Id="rId208" Type="http://schemas.openxmlformats.org/officeDocument/2006/relationships/tags" Target="../tags/tag1164.xml"/><Relationship Id="rId229" Type="http://schemas.openxmlformats.org/officeDocument/2006/relationships/tags" Target="../tags/tag1185.xml"/><Relationship Id="rId19" Type="http://schemas.openxmlformats.org/officeDocument/2006/relationships/tags" Target="../tags/tag975.xml"/><Relationship Id="rId224" Type="http://schemas.openxmlformats.org/officeDocument/2006/relationships/tags" Target="../tags/tag1180.xml"/><Relationship Id="rId240" Type="http://schemas.openxmlformats.org/officeDocument/2006/relationships/tags" Target="../tags/tag1196.xml"/><Relationship Id="rId245" Type="http://schemas.openxmlformats.org/officeDocument/2006/relationships/tags" Target="../tags/tag1201.xml"/><Relationship Id="rId261" Type="http://schemas.openxmlformats.org/officeDocument/2006/relationships/tags" Target="../tags/tag1217.xml"/><Relationship Id="rId266" Type="http://schemas.openxmlformats.org/officeDocument/2006/relationships/tags" Target="../tags/tag1222.xml"/><Relationship Id="rId287" Type="http://schemas.openxmlformats.org/officeDocument/2006/relationships/tags" Target="../tags/tag1243.xml"/><Relationship Id="rId14" Type="http://schemas.openxmlformats.org/officeDocument/2006/relationships/tags" Target="../tags/tag970.xml"/><Relationship Id="rId30" Type="http://schemas.openxmlformats.org/officeDocument/2006/relationships/tags" Target="../tags/tag986.xml"/><Relationship Id="rId35" Type="http://schemas.openxmlformats.org/officeDocument/2006/relationships/tags" Target="../tags/tag991.xml"/><Relationship Id="rId56" Type="http://schemas.openxmlformats.org/officeDocument/2006/relationships/tags" Target="../tags/tag1012.xml"/><Relationship Id="rId77" Type="http://schemas.openxmlformats.org/officeDocument/2006/relationships/tags" Target="../tags/tag1033.xml"/><Relationship Id="rId100" Type="http://schemas.openxmlformats.org/officeDocument/2006/relationships/tags" Target="../tags/tag1056.xml"/><Relationship Id="rId105" Type="http://schemas.openxmlformats.org/officeDocument/2006/relationships/tags" Target="../tags/tag1061.xml"/><Relationship Id="rId126" Type="http://schemas.openxmlformats.org/officeDocument/2006/relationships/tags" Target="../tags/tag1082.xml"/><Relationship Id="rId147" Type="http://schemas.openxmlformats.org/officeDocument/2006/relationships/tags" Target="../tags/tag1103.xml"/><Relationship Id="rId168" Type="http://schemas.openxmlformats.org/officeDocument/2006/relationships/tags" Target="../tags/tag1124.xml"/><Relationship Id="rId282" Type="http://schemas.openxmlformats.org/officeDocument/2006/relationships/tags" Target="../tags/tag1238.xml"/><Relationship Id="rId8" Type="http://schemas.openxmlformats.org/officeDocument/2006/relationships/tags" Target="../tags/tag964.xml"/><Relationship Id="rId51" Type="http://schemas.openxmlformats.org/officeDocument/2006/relationships/tags" Target="../tags/tag1007.xml"/><Relationship Id="rId72" Type="http://schemas.openxmlformats.org/officeDocument/2006/relationships/tags" Target="../tags/tag1028.xml"/><Relationship Id="rId93" Type="http://schemas.openxmlformats.org/officeDocument/2006/relationships/tags" Target="../tags/tag1049.xml"/><Relationship Id="rId98" Type="http://schemas.openxmlformats.org/officeDocument/2006/relationships/tags" Target="../tags/tag1054.xml"/><Relationship Id="rId121" Type="http://schemas.openxmlformats.org/officeDocument/2006/relationships/tags" Target="../tags/tag1077.xml"/><Relationship Id="rId142" Type="http://schemas.openxmlformats.org/officeDocument/2006/relationships/tags" Target="../tags/tag1098.xml"/><Relationship Id="rId163" Type="http://schemas.openxmlformats.org/officeDocument/2006/relationships/tags" Target="../tags/tag1119.xml"/><Relationship Id="rId184" Type="http://schemas.openxmlformats.org/officeDocument/2006/relationships/tags" Target="../tags/tag1140.xml"/><Relationship Id="rId189" Type="http://schemas.openxmlformats.org/officeDocument/2006/relationships/tags" Target="../tags/tag1145.xml"/><Relationship Id="rId219" Type="http://schemas.openxmlformats.org/officeDocument/2006/relationships/tags" Target="../tags/tag1175.xml"/><Relationship Id="rId3" Type="http://schemas.openxmlformats.org/officeDocument/2006/relationships/tags" Target="../tags/tag959.xml"/><Relationship Id="rId214" Type="http://schemas.openxmlformats.org/officeDocument/2006/relationships/tags" Target="../tags/tag1170.xml"/><Relationship Id="rId230" Type="http://schemas.openxmlformats.org/officeDocument/2006/relationships/tags" Target="../tags/tag1186.xml"/><Relationship Id="rId235" Type="http://schemas.openxmlformats.org/officeDocument/2006/relationships/tags" Target="../tags/tag1191.xml"/><Relationship Id="rId251" Type="http://schemas.openxmlformats.org/officeDocument/2006/relationships/tags" Target="../tags/tag1207.xml"/><Relationship Id="rId256" Type="http://schemas.openxmlformats.org/officeDocument/2006/relationships/tags" Target="../tags/tag1212.xml"/><Relationship Id="rId277" Type="http://schemas.openxmlformats.org/officeDocument/2006/relationships/tags" Target="../tags/tag1233.xml"/><Relationship Id="rId298" Type="http://schemas.openxmlformats.org/officeDocument/2006/relationships/tags" Target="../tags/tag1254.xml"/><Relationship Id="rId25" Type="http://schemas.openxmlformats.org/officeDocument/2006/relationships/tags" Target="../tags/tag981.xml"/><Relationship Id="rId46" Type="http://schemas.openxmlformats.org/officeDocument/2006/relationships/tags" Target="../tags/tag1002.xml"/><Relationship Id="rId67" Type="http://schemas.openxmlformats.org/officeDocument/2006/relationships/tags" Target="../tags/tag1023.xml"/><Relationship Id="rId116" Type="http://schemas.openxmlformats.org/officeDocument/2006/relationships/tags" Target="../tags/tag1072.xml"/><Relationship Id="rId137" Type="http://schemas.openxmlformats.org/officeDocument/2006/relationships/tags" Target="../tags/tag1093.xml"/><Relationship Id="rId158" Type="http://schemas.openxmlformats.org/officeDocument/2006/relationships/tags" Target="../tags/tag1114.xml"/><Relationship Id="rId272" Type="http://schemas.openxmlformats.org/officeDocument/2006/relationships/tags" Target="../tags/tag1228.xml"/><Relationship Id="rId293" Type="http://schemas.openxmlformats.org/officeDocument/2006/relationships/tags" Target="../tags/tag1249.xml"/><Relationship Id="rId20" Type="http://schemas.openxmlformats.org/officeDocument/2006/relationships/tags" Target="../tags/tag976.xml"/><Relationship Id="rId41" Type="http://schemas.openxmlformats.org/officeDocument/2006/relationships/tags" Target="../tags/tag997.xml"/><Relationship Id="rId62" Type="http://schemas.openxmlformats.org/officeDocument/2006/relationships/tags" Target="../tags/tag1018.xml"/><Relationship Id="rId83" Type="http://schemas.openxmlformats.org/officeDocument/2006/relationships/tags" Target="../tags/tag1039.xml"/><Relationship Id="rId88" Type="http://schemas.openxmlformats.org/officeDocument/2006/relationships/tags" Target="../tags/tag1044.xml"/><Relationship Id="rId111" Type="http://schemas.openxmlformats.org/officeDocument/2006/relationships/tags" Target="../tags/tag1067.xml"/><Relationship Id="rId132" Type="http://schemas.openxmlformats.org/officeDocument/2006/relationships/tags" Target="../tags/tag1088.xml"/><Relationship Id="rId153" Type="http://schemas.openxmlformats.org/officeDocument/2006/relationships/tags" Target="../tags/tag1109.xml"/><Relationship Id="rId174" Type="http://schemas.openxmlformats.org/officeDocument/2006/relationships/tags" Target="../tags/tag1130.xml"/><Relationship Id="rId179" Type="http://schemas.openxmlformats.org/officeDocument/2006/relationships/tags" Target="../tags/tag1135.xml"/><Relationship Id="rId195" Type="http://schemas.openxmlformats.org/officeDocument/2006/relationships/tags" Target="../tags/tag1151.xml"/><Relationship Id="rId209" Type="http://schemas.openxmlformats.org/officeDocument/2006/relationships/tags" Target="../tags/tag1165.xml"/><Relationship Id="rId190" Type="http://schemas.openxmlformats.org/officeDocument/2006/relationships/tags" Target="../tags/tag1146.xml"/><Relationship Id="rId204" Type="http://schemas.openxmlformats.org/officeDocument/2006/relationships/tags" Target="../tags/tag1160.xml"/><Relationship Id="rId220" Type="http://schemas.openxmlformats.org/officeDocument/2006/relationships/tags" Target="../tags/tag1176.xml"/><Relationship Id="rId225" Type="http://schemas.openxmlformats.org/officeDocument/2006/relationships/tags" Target="../tags/tag1181.xml"/><Relationship Id="rId241" Type="http://schemas.openxmlformats.org/officeDocument/2006/relationships/tags" Target="../tags/tag1197.xml"/><Relationship Id="rId246" Type="http://schemas.openxmlformats.org/officeDocument/2006/relationships/tags" Target="../tags/tag1202.xml"/><Relationship Id="rId267" Type="http://schemas.openxmlformats.org/officeDocument/2006/relationships/tags" Target="../tags/tag1223.xml"/><Relationship Id="rId288" Type="http://schemas.openxmlformats.org/officeDocument/2006/relationships/tags" Target="../tags/tag1244.xml"/><Relationship Id="rId15" Type="http://schemas.openxmlformats.org/officeDocument/2006/relationships/tags" Target="../tags/tag971.xml"/><Relationship Id="rId36" Type="http://schemas.openxmlformats.org/officeDocument/2006/relationships/tags" Target="../tags/tag992.xml"/><Relationship Id="rId57" Type="http://schemas.openxmlformats.org/officeDocument/2006/relationships/tags" Target="../tags/tag1013.xml"/><Relationship Id="rId106" Type="http://schemas.openxmlformats.org/officeDocument/2006/relationships/tags" Target="../tags/tag1062.xml"/><Relationship Id="rId127" Type="http://schemas.openxmlformats.org/officeDocument/2006/relationships/tags" Target="../tags/tag1083.xml"/><Relationship Id="rId262" Type="http://schemas.openxmlformats.org/officeDocument/2006/relationships/tags" Target="../tags/tag1218.xml"/><Relationship Id="rId283" Type="http://schemas.openxmlformats.org/officeDocument/2006/relationships/tags" Target="../tags/tag1239.xml"/><Relationship Id="rId10" Type="http://schemas.openxmlformats.org/officeDocument/2006/relationships/tags" Target="../tags/tag966.xml"/><Relationship Id="rId31" Type="http://schemas.openxmlformats.org/officeDocument/2006/relationships/tags" Target="../tags/tag987.xml"/><Relationship Id="rId52" Type="http://schemas.openxmlformats.org/officeDocument/2006/relationships/tags" Target="../tags/tag1008.xml"/><Relationship Id="rId73" Type="http://schemas.openxmlformats.org/officeDocument/2006/relationships/tags" Target="../tags/tag1029.xml"/><Relationship Id="rId78" Type="http://schemas.openxmlformats.org/officeDocument/2006/relationships/tags" Target="../tags/tag1034.xml"/><Relationship Id="rId94" Type="http://schemas.openxmlformats.org/officeDocument/2006/relationships/tags" Target="../tags/tag1050.xml"/><Relationship Id="rId99" Type="http://schemas.openxmlformats.org/officeDocument/2006/relationships/tags" Target="../tags/tag1055.xml"/><Relationship Id="rId101" Type="http://schemas.openxmlformats.org/officeDocument/2006/relationships/tags" Target="../tags/tag1057.xml"/><Relationship Id="rId122" Type="http://schemas.openxmlformats.org/officeDocument/2006/relationships/tags" Target="../tags/tag1078.xml"/><Relationship Id="rId143" Type="http://schemas.openxmlformats.org/officeDocument/2006/relationships/tags" Target="../tags/tag1099.xml"/><Relationship Id="rId148" Type="http://schemas.openxmlformats.org/officeDocument/2006/relationships/tags" Target="../tags/tag1104.xml"/><Relationship Id="rId164" Type="http://schemas.openxmlformats.org/officeDocument/2006/relationships/tags" Target="../tags/tag1120.xml"/><Relationship Id="rId169" Type="http://schemas.openxmlformats.org/officeDocument/2006/relationships/tags" Target="../tags/tag1125.xml"/><Relationship Id="rId185" Type="http://schemas.openxmlformats.org/officeDocument/2006/relationships/tags" Target="../tags/tag1141.xml"/><Relationship Id="rId4" Type="http://schemas.openxmlformats.org/officeDocument/2006/relationships/tags" Target="../tags/tag960.xml"/><Relationship Id="rId9" Type="http://schemas.openxmlformats.org/officeDocument/2006/relationships/tags" Target="../tags/tag965.xml"/><Relationship Id="rId180" Type="http://schemas.openxmlformats.org/officeDocument/2006/relationships/tags" Target="../tags/tag1136.xml"/><Relationship Id="rId210" Type="http://schemas.openxmlformats.org/officeDocument/2006/relationships/tags" Target="../tags/tag1166.xml"/><Relationship Id="rId215" Type="http://schemas.openxmlformats.org/officeDocument/2006/relationships/tags" Target="../tags/tag1171.xml"/><Relationship Id="rId236" Type="http://schemas.openxmlformats.org/officeDocument/2006/relationships/tags" Target="../tags/tag1192.xml"/><Relationship Id="rId257" Type="http://schemas.openxmlformats.org/officeDocument/2006/relationships/tags" Target="../tags/tag1213.xml"/><Relationship Id="rId278" Type="http://schemas.openxmlformats.org/officeDocument/2006/relationships/tags" Target="../tags/tag1234.xml"/><Relationship Id="rId26" Type="http://schemas.openxmlformats.org/officeDocument/2006/relationships/tags" Target="../tags/tag982.xml"/><Relationship Id="rId231" Type="http://schemas.openxmlformats.org/officeDocument/2006/relationships/tags" Target="../tags/tag1187.xml"/><Relationship Id="rId252" Type="http://schemas.openxmlformats.org/officeDocument/2006/relationships/tags" Target="../tags/tag1208.xml"/><Relationship Id="rId273" Type="http://schemas.openxmlformats.org/officeDocument/2006/relationships/tags" Target="../tags/tag1229.xml"/><Relationship Id="rId294" Type="http://schemas.openxmlformats.org/officeDocument/2006/relationships/tags" Target="../tags/tag1250.xml"/><Relationship Id="rId47" Type="http://schemas.openxmlformats.org/officeDocument/2006/relationships/tags" Target="../tags/tag1003.xml"/><Relationship Id="rId68" Type="http://schemas.openxmlformats.org/officeDocument/2006/relationships/tags" Target="../tags/tag1024.xml"/><Relationship Id="rId89" Type="http://schemas.openxmlformats.org/officeDocument/2006/relationships/tags" Target="../tags/tag1045.xml"/><Relationship Id="rId112" Type="http://schemas.openxmlformats.org/officeDocument/2006/relationships/tags" Target="../tags/tag1068.xml"/><Relationship Id="rId133" Type="http://schemas.openxmlformats.org/officeDocument/2006/relationships/tags" Target="../tags/tag1089.xml"/><Relationship Id="rId154" Type="http://schemas.openxmlformats.org/officeDocument/2006/relationships/tags" Target="../tags/tag1110.xml"/><Relationship Id="rId175" Type="http://schemas.openxmlformats.org/officeDocument/2006/relationships/tags" Target="../tags/tag1131.xml"/><Relationship Id="rId196" Type="http://schemas.openxmlformats.org/officeDocument/2006/relationships/tags" Target="../tags/tag1152.xml"/><Relationship Id="rId200" Type="http://schemas.openxmlformats.org/officeDocument/2006/relationships/tags" Target="../tags/tag1156.xml"/><Relationship Id="rId16" Type="http://schemas.openxmlformats.org/officeDocument/2006/relationships/tags" Target="../tags/tag972.xml"/><Relationship Id="rId221" Type="http://schemas.openxmlformats.org/officeDocument/2006/relationships/tags" Target="../tags/tag1177.xml"/><Relationship Id="rId242" Type="http://schemas.openxmlformats.org/officeDocument/2006/relationships/tags" Target="../tags/tag1198.xml"/><Relationship Id="rId263" Type="http://schemas.openxmlformats.org/officeDocument/2006/relationships/tags" Target="../tags/tag1219.xml"/><Relationship Id="rId284" Type="http://schemas.openxmlformats.org/officeDocument/2006/relationships/tags" Target="../tags/tag1240.xml"/><Relationship Id="rId37" Type="http://schemas.openxmlformats.org/officeDocument/2006/relationships/tags" Target="../tags/tag993.xml"/><Relationship Id="rId58" Type="http://schemas.openxmlformats.org/officeDocument/2006/relationships/tags" Target="../tags/tag1014.xml"/><Relationship Id="rId79" Type="http://schemas.openxmlformats.org/officeDocument/2006/relationships/tags" Target="../tags/tag1035.xml"/><Relationship Id="rId102" Type="http://schemas.openxmlformats.org/officeDocument/2006/relationships/tags" Target="../tags/tag1058.xml"/><Relationship Id="rId123" Type="http://schemas.openxmlformats.org/officeDocument/2006/relationships/tags" Target="../tags/tag1079.xml"/><Relationship Id="rId144" Type="http://schemas.openxmlformats.org/officeDocument/2006/relationships/tags" Target="../tags/tag1100.xml"/><Relationship Id="rId90" Type="http://schemas.openxmlformats.org/officeDocument/2006/relationships/tags" Target="../tags/tag1046.xml"/><Relationship Id="rId165" Type="http://schemas.openxmlformats.org/officeDocument/2006/relationships/tags" Target="../tags/tag1121.xml"/><Relationship Id="rId186" Type="http://schemas.openxmlformats.org/officeDocument/2006/relationships/tags" Target="../tags/tag1142.xml"/><Relationship Id="rId211" Type="http://schemas.openxmlformats.org/officeDocument/2006/relationships/tags" Target="../tags/tag1167.xml"/><Relationship Id="rId232" Type="http://schemas.openxmlformats.org/officeDocument/2006/relationships/tags" Target="../tags/tag1188.xml"/><Relationship Id="rId253" Type="http://schemas.openxmlformats.org/officeDocument/2006/relationships/tags" Target="../tags/tag1209.xml"/><Relationship Id="rId274" Type="http://schemas.openxmlformats.org/officeDocument/2006/relationships/tags" Target="../tags/tag1230.xml"/><Relationship Id="rId295" Type="http://schemas.openxmlformats.org/officeDocument/2006/relationships/tags" Target="../tags/tag1251.xml"/><Relationship Id="rId27" Type="http://schemas.openxmlformats.org/officeDocument/2006/relationships/tags" Target="../tags/tag983.xml"/><Relationship Id="rId48" Type="http://schemas.openxmlformats.org/officeDocument/2006/relationships/tags" Target="../tags/tag1004.xml"/><Relationship Id="rId69" Type="http://schemas.openxmlformats.org/officeDocument/2006/relationships/tags" Target="../tags/tag1025.xml"/><Relationship Id="rId113" Type="http://schemas.openxmlformats.org/officeDocument/2006/relationships/tags" Target="../tags/tag1069.xml"/><Relationship Id="rId134" Type="http://schemas.openxmlformats.org/officeDocument/2006/relationships/tags" Target="../tags/tag1090.xml"/><Relationship Id="rId80" Type="http://schemas.openxmlformats.org/officeDocument/2006/relationships/tags" Target="../tags/tag1036.xml"/><Relationship Id="rId155" Type="http://schemas.openxmlformats.org/officeDocument/2006/relationships/tags" Target="../tags/tag1111.xml"/><Relationship Id="rId176" Type="http://schemas.openxmlformats.org/officeDocument/2006/relationships/tags" Target="../tags/tag1132.xml"/><Relationship Id="rId197" Type="http://schemas.openxmlformats.org/officeDocument/2006/relationships/tags" Target="../tags/tag1153.xml"/><Relationship Id="rId201" Type="http://schemas.openxmlformats.org/officeDocument/2006/relationships/tags" Target="../tags/tag1157.xml"/><Relationship Id="rId222" Type="http://schemas.openxmlformats.org/officeDocument/2006/relationships/tags" Target="../tags/tag1178.xml"/><Relationship Id="rId243" Type="http://schemas.openxmlformats.org/officeDocument/2006/relationships/tags" Target="../tags/tag1199.xml"/><Relationship Id="rId264" Type="http://schemas.openxmlformats.org/officeDocument/2006/relationships/tags" Target="../tags/tag1220.xml"/><Relationship Id="rId285" Type="http://schemas.openxmlformats.org/officeDocument/2006/relationships/tags" Target="../tags/tag1241.xml"/><Relationship Id="rId17" Type="http://schemas.openxmlformats.org/officeDocument/2006/relationships/tags" Target="../tags/tag973.xml"/><Relationship Id="rId38" Type="http://schemas.openxmlformats.org/officeDocument/2006/relationships/tags" Target="../tags/tag994.xml"/><Relationship Id="rId59" Type="http://schemas.openxmlformats.org/officeDocument/2006/relationships/tags" Target="../tags/tag1015.xml"/><Relationship Id="rId103" Type="http://schemas.openxmlformats.org/officeDocument/2006/relationships/tags" Target="../tags/tag1059.xml"/><Relationship Id="rId124" Type="http://schemas.openxmlformats.org/officeDocument/2006/relationships/tags" Target="../tags/tag1080.xml"/><Relationship Id="rId70" Type="http://schemas.openxmlformats.org/officeDocument/2006/relationships/tags" Target="../tags/tag1026.xml"/><Relationship Id="rId91" Type="http://schemas.openxmlformats.org/officeDocument/2006/relationships/tags" Target="../tags/tag1047.xml"/><Relationship Id="rId145" Type="http://schemas.openxmlformats.org/officeDocument/2006/relationships/tags" Target="../tags/tag1101.xml"/><Relationship Id="rId166" Type="http://schemas.openxmlformats.org/officeDocument/2006/relationships/tags" Target="../tags/tag1122.xml"/><Relationship Id="rId187" Type="http://schemas.openxmlformats.org/officeDocument/2006/relationships/tags" Target="../tags/tag1143.xml"/><Relationship Id="rId1" Type="http://schemas.openxmlformats.org/officeDocument/2006/relationships/tags" Target="../tags/tag957.xml"/><Relationship Id="rId212" Type="http://schemas.openxmlformats.org/officeDocument/2006/relationships/tags" Target="../tags/tag1168.xml"/><Relationship Id="rId233" Type="http://schemas.openxmlformats.org/officeDocument/2006/relationships/tags" Target="../tags/tag1189.xml"/><Relationship Id="rId254" Type="http://schemas.openxmlformats.org/officeDocument/2006/relationships/tags" Target="../tags/tag1210.xml"/><Relationship Id="rId28" Type="http://schemas.openxmlformats.org/officeDocument/2006/relationships/tags" Target="../tags/tag984.xml"/><Relationship Id="rId49" Type="http://schemas.openxmlformats.org/officeDocument/2006/relationships/tags" Target="../tags/tag1005.xml"/><Relationship Id="rId114" Type="http://schemas.openxmlformats.org/officeDocument/2006/relationships/tags" Target="../tags/tag1070.xml"/><Relationship Id="rId275" Type="http://schemas.openxmlformats.org/officeDocument/2006/relationships/tags" Target="../tags/tag1231.xml"/><Relationship Id="rId296" Type="http://schemas.openxmlformats.org/officeDocument/2006/relationships/tags" Target="../tags/tag1252.xml"/><Relationship Id="rId300" Type="http://schemas.openxmlformats.org/officeDocument/2006/relationships/tags" Target="../tags/tag1256.xml"/><Relationship Id="rId60" Type="http://schemas.openxmlformats.org/officeDocument/2006/relationships/tags" Target="../tags/tag1016.xml"/><Relationship Id="rId81" Type="http://schemas.openxmlformats.org/officeDocument/2006/relationships/tags" Target="../tags/tag1037.xml"/><Relationship Id="rId135" Type="http://schemas.openxmlformats.org/officeDocument/2006/relationships/tags" Target="../tags/tag1091.xml"/><Relationship Id="rId156" Type="http://schemas.openxmlformats.org/officeDocument/2006/relationships/tags" Target="../tags/tag1112.xml"/><Relationship Id="rId177" Type="http://schemas.openxmlformats.org/officeDocument/2006/relationships/tags" Target="../tags/tag1133.xml"/><Relationship Id="rId198" Type="http://schemas.openxmlformats.org/officeDocument/2006/relationships/tags" Target="../tags/tag1154.xml"/><Relationship Id="rId202" Type="http://schemas.openxmlformats.org/officeDocument/2006/relationships/tags" Target="../tags/tag1158.xml"/><Relationship Id="rId223" Type="http://schemas.openxmlformats.org/officeDocument/2006/relationships/tags" Target="../tags/tag1179.xml"/><Relationship Id="rId244" Type="http://schemas.openxmlformats.org/officeDocument/2006/relationships/tags" Target="../tags/tag1200.xml"/><Relationship Id="rId18" Type="http://schemas.openxmlformats.org/officeDocument/2006/relationships/tags" Target="../tags/tag974.xml"/><Relationship Id="rId39" Type="http://schemas.openxmlformats.org/officeDocument/2006/relationships/tags" Target="../tags/tag995.xml"/><Relationship Id="rId265" Type="http://schemas.openxmlformats.org/officeDocument/2006/relationships/tags" Target="../tags/tag1221.xml"/><Relationship Id="rId286" Type="http://schemas.openxmlformats.org/officeDocument/2006/relationships/tags" Target="../tags/tag1242.xml"/><Relationship Id="rId50" Type="http://schemas.openxmlformats.org/officeDocument/2006/relationships/tags" Target="../tags/tag1006.xml"/><Relationship Id="rId104" Type="http://schemas.openxmlformats.org/officeDocument/2006/relationships/tags" Target="../tags/tag1060.xml"/><Relationship Id="rId125" Type="http://schemas.openxmlformats.org/officeDocument/2006/relationships/tags" Target="../tags/tag1081.xml"/><Relationship Id="rId146" Type="http://schemas.openxmlformats.org/officeDocument/2006/relationships/tags" Target="../tags/tag1102.xml"/><Relationship Id="rId167" Type="http://schemas.openxmlformats.org/officeDocument/2006/relationships/tags" Target="../tags/tag1123.xml"/><Relationship Id="rId188" Type="http://schemas.openxmlformats.org/officeDocument/2006/relationships/tags" Target="../tags/tag1144.xml"/><Relationship Id="rId71" Type="http://schemas.openxmlformats.org/officeDocument/2006/relationships/tags" Target="../tags/tag1027.xml"/><Relationship Id="rId92" Type="http://schemas.openxmlformats.org/officeDocument/2006/relationships/tags" Target="../tags/tag1048.xml"/><Relationship Id="rId213" Type="http://schemas.openxmlformats.org/officeDocument/2006/relationships/tags" Target="../tags/tag1169.xml"/><Relationship Id="rId234" Type="http://schemas.openxmlformats.org/officeDocument/2006/relationships/tags" Target="../tags/tag119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373.xml"/><Relationship Id="rId21" Type="http://schemas.openxmlformats.org/officeDocument/2006/relationships/tags" Target="../tags/tag1277.xml"/><Relationship Id="rId42" Type="http://schemas.openxmlformats.org/officeDocument/2006/relationships/tags" Target="../tags/tag1298.xml"/><Relationship Id="rId47" Type="http://schemas.openxmlformats.org/officeDocument/2006/relationships/tags" Target="../tags/tag1303.xml"/><Relationship Id="rId63" Type="http://schemas.openxmlformats.org/officeDocument/2006/relationships/tags" Target="../tags/tag1319.xml"/><Relationship Id="rId68" Type="http://schemas.openxmlformats.org/officeDocument/2006/relationships/tags" Target="../tags/tag1324.xml"/><Relationship Id="rId84" Type="http://schemas.openxmlformats.org/officeDocument/2006/relationships/tags" Target="../tags/tag1340.xml"/><Relationship Id="rId89" Type="http://schemas.openxmlformats.org/officeDocument/2006/relationships/tags" Target="../tags/tag1345.xml"/><Relationship Id="rId112" Type="http://schemas.openxmlformats.org/officeDocument/2006/relationships/tags" Target="../tags/tag1368.xml"/><Relationship Id="rId133" Type="http://schemas.openxmlformats.org/officeDocument/2006/relationships/tags" Target="../tags/tag1389.xml"/><Relationship Id="rId138" Type="http://schemas.openxmlformats.org/officeDocument/2006/relationships/tags" Target="../tags/tag1394.xml"/><Relationship Id="rId154" Type="http://schemas.openxmlformats.org/officeDocument/2006/relationships/tags" Target="../tags/tag1410.xml"/><Relationship Id="rId159" Type="http://schemas.openxmlformats.org/officeDocument/2006/relationships/tags" Target="../tags/tag1415.xml"/><Relationship Id="rId175" Type="http://schemas.openxmlformats.org/officeDocument/2006/relationships/tags" Target="../tags/tag1431.xml"/><Relationship Id="rId170" Type="http://schemas.openxmlformats.org/officeDocument/2006/relationships/tags" Target="../tags/tag1426.xml"/><Relationship Id="rId191" Type="http://schemas.openxmlformats.org/officeDocument/2006/relationships/tags" Target="../tags/tag1447.xml"/><Relationship Id="rId196" Type="http://schemas.openxmlformats.org/officeDocument/2006/relationships/tags" Target="../tags/tag1452.xml"/><Relationship Id="rId16" Type="http://schemas.openxmlformats.org/officeDocument/2006/relationships/tags" Target="../tags/tag1272.xml"/><Relationship Id="rId107" Type="http://schemas.openxmlformats.org/officeDocument/2006/relationships/tags" Target="../tags/tag1363.xml"/><Relationship Id="rId11" Type="http://schemas.openxmlformats.org/officeDocument/2006/relationships/tags" Target="../tags/tag1267.xml"/><Relationship Id="rId32" Type="http://schemas.openxmlformats.org/officeDocument/2006/relationships/tags" Target="../tags/tag1288.xml"/><Relationship Id="rId37" Type="http://schemas.openxmlformats.org/officeDocument/2006/relationships/tags" Target="../tags/tag1293.xml"/><Relationship Id="rId53" Type="http://schemas.openxmlformats.org/officeDocument/2006/relationships/tags" Target="../tags/tag1309.xml"/><Relationship Id="rId58" Type="http://schemas.openxmlformats.org/officeDocument/2006/relationships/tags" Target="../tags/tag1314.xml"/><Relationship Id="rId74" Type="http://schemas.openxmlformats.org/officeDocument/2006/relationships/tags" Target="../tags/tag1330.xml"/><Relationship Id="rId79" Type="http://schemas.openxmlformats.org/officeDocument/2006/relationships/tags" Target="../tags/tag1335.xml"/><Relationship Id="rId102" Type="http://schemas.openxmlformats.org/officeDocument/2006/relationships/tags" Target="../tags/tag1358.xml"/><Relationship Id="rId123" Type="http://schemas.openxmlformats.org/officeDocument/2006/relationships/tags" Target="../tags/tag1379.xml"/><Relationship Id="rId128" Type="http://schemas.openxmlformats.org/officeDocument/2006/relationships/tags" Target="../tags/tag1384.xml"/><Relationship Id="rId144" Type="http://schemas.openxmlformats.org/officeDocument/2006/relationships/tags" Target="../tags/tag1400.xml"/><Relationship Id="rId149" Type="http://schemas.openxmlformats.org/officeDocument/2006/relationships/tags" Target="../tags/tag1405.xml"/><Relationship Id="rId5" Type="http://schemas.openxmlformats.org/officeDocument/2006/relationships/tags" Target="../tags/tag1261.xml"/><Relationship Id="rId90" Type="http://schemas.openxmlformats.org/officeDocument/2006/relationships/tags" Target="../tags/tag1346.xml"/><Relationship Id="rId95" Type="http://schemas.openxmlformats.org/officeDocument/2006/relationships/tags" Target="../tags/tag1351.xml"/><Relationship Id="rId160" Type="http://schemas.openxmlformats.org/officeDocument/2006/relationships/tags" Target="../tags/tag1416.xml"/><Relationship Id="rId165" Type="http://schemas.openxmlformats.org/officeDocument/2006/relationships/tags" Target="../tags/tag1421.xml"/><Relationship Id="rId181" Type="http://schemas.openxmlformats.org/officeDocument/2006/relationships/tags" Target="../tags/tag1437.xml"/><Relationship Id="rId186" Type="http://schemas.openxmlformats.org/officeDocument/2006/relationships/tags" Target="../tags/tag1442.xml"/><Relationship Id="rId22" Type="http://schemas.openxmlformats.org/officeDocument/2006/relationships/tags" Target="../tags/tag1278.xml"/><Relationship Id="rId27" Type="http://schemas.openxmlformats.org/officeDocument/2006/relationships/tags" Target="../tags/tag1283.xml"/><Relationship Id="rId43" Type="http://schemas.openxmlformats.org/officeDocument/2006/relationships/tags" Target="../tags/tag1299.xml"/><Relationship Id="rId48" Type="http://schemas.openxmlformats.org/officeDocument/2006/relationships/tags" Target="../tags/tag1304.xml"/><Relationship Id="rId64" Type="http://schemas.openxmlformats.org/officeDocument/2006/relationships/tags" Target="../tags/tag1320.xml"/><Relationship Id="rId69" Type="http://schemas.openxmlformats.org/officeDocument/2006/relationships/tags" Target="../tags/tag1325.xml"/><Relationship Id="rId113" Type="http://schemas.openxmlformats.org/officeDocument/2006/relationships/tags" Target="../tags/tag1369.xml"/><Relationship Id="rId118" Type="http://schemas.openxmlformats.org/officeDocument/2006/relationships/tags" Target="../tags/tag1374.xml"/><Relationship Id="rId134" Type="http://schemas.openxmlformats.org/officeDocument/2006/relationships/tags" Target="../tags/tag1390.xml"/><Relationship Id="rId139" Type="http://schemas.openxmlformats.org/officeDocument/2006/relationships/tags" Target="../tags/tag1395.xml"/><Relationship Id="rId80" Type="http://schemas.openxmlformats.org/officeDocument/2006/relationships/tags" Target="../tags/tag1336.xml"/><Relationship Id="rId85" Type="http://schemas.openxmlformats.org/officeDocument/2006/relationships/tags" Target="../tags/tag1341.xml"/><Relationship Id="rId150" Type="http://schemas.openxmlformats.org/officeDocument/2006/relationships/tags" Target="../tags/tag1406.xml"/><Relationship Id="rId155" Type="http://schemas.openxmlformats.org/officeDocument/2006/relationships/tags" Target="../tags/tag1411.xml"/><Relationship Id="rId171" Type="http://schemas.openxmlformats.org/officeDocument/2006/relationships/tags" Target="../tags/tag1427.xml"/><Relationship Id="rId176" Type="http://schemas.openxmlformats.org/officeDocument/2006/relationships/tags" Target="../tags/tag1432.xml"/><Relationship Id="rId192" Type="http://schemas.openxmlformats.org/officeDocument/2006/relationships/tags" Target="../tags/tag1448.xml"/><Relationship Id="rId197" Type="http://schemas.openxmlformats.org/officeDocument/2006/relationships/slideLayout" Target="../slideLayouts/slideLayout1.xml"/><Relationship Id="rId12" Type="http://schemas.openxmlformats.org/officeDocument/2006/relationships/tags" Target="../tags/tag1268.xml"/><Relationship Id="rId17" Type="http://schemas.openxmlformats.org/officeDocument/2006/relationships/tags" Target="../tags/tag1273.xml"/><Relationship Id="rId33" Type="http://schemas.openxmlformats.org/officeDocument/2006/relationships/tags" Target="../tags/tag1289.xml"/><Relationship Id="rId38" Type="http://schemas.openxmlformats.org/officeDocument/2006/relationships/tags" Target="../tags/tag1294.xml"/><Relationship Id="rId59" Type="http://schemas.openxmlformats.org/officeDocument/2006/relationships/tags" Target="../tags/tag1315.xml"/><Relationship Id="rId103" Type="http://schemas.openxmlformats.org/officeDocument/2006/relationships/tags" Target="../tags/tag1359.xml"/><Relationship Id="rId108" Type="http://schemas.openxmlformats.org/officeDocument/2006/relationships/tags" Target="../tags/tag1364.xml"/><Relationship Id="rId124" Type="http://schemas.openxmlformats.org/officeDocument/2006/relationships/tags" Target="../tags/tag1380.xml"/><Relationship Id="rId129" Type="http://schemas.openxmlformats.org/officeDocument/2006/relationships/tags" Target="../tags/tag1385.xml"/><Relationship Id="rId54" Type="http://schemas.openxmlformats.org/officeDocument/2006/relationships/tags" Target="../tags/tag1310.xml"/><Relationship Id="rId70" Type="http://schemas.openxmlformats.org/officeDocument/2006/relationships/tags" Target="../tags/tag1326.xml"/><Relationship Id="rId75" Type="http://schemas.openxmlformats.org/officeDocument/2006/relationships/tags" Target="../tags/tag1331.xml"/><Relationship Id="rId91" Type="http://schemas.openxmlformats.org/officeDocument/2006/relationships/tags" Target="../tags/tag1347.xml"/><Relationship Id="rId96" Type="http://schemas.openxmlformats.org/officeDocument/2006/relationships/tags" Target="../tags/tag1352.xml"/><Relationship Id="rId140" Type="http://schemas.openxmlformats.org/officeDocument/2006/relationships/tags" Target="../tags/tag1396.xml"/><Relationship Id="rId145" Type="http://schemas.openxmlformats.org/officeDocument/2006/relationships/tags" Target="../tags/tag1401.xml"/><Relationship Id="rId161" Type="http://schemas.openxmlformats.org/officeDocument/2006/relationships/tags" Target="../tags/tag1417.xml"/><Relationship Id="rId166" Type="http://schemas.openxmlformats.org/officeDocument/2006/relationships/tags" Target="../tags/tag1422.xml"/><Relationship Id="rId182" Type="http://schemas.openxmlformats.org/officeDocument/2006/relationships/tags" Target="../tags/tag1438.xml"/><Relationship Id="rId187" Type="http://schemas.openxmlformats.org/officeDocument/2006/relationships/tags" Target="../tags/tag1443.xml"/><Relationship Id="rId1" Type="http://schemas.openxmlformats.org/officeDocument/2006/relationships/tags" Target="../tags/tag1257.xml"/><Relationship Id="rId6" Type="http://schemas.openxmlformats.org/officeDocument/2006/relationships/tags" Target="../tags/tag1262.xml"/><Relationship Id="rId23" Type="http://schemas.openxmlformats.org/officeDocument/2006/relationships/tags" Target="../tags/tag1279.xml"/><Relationship Id="rId28" Type="http://schemas.openxmlformats.org/officeDocument/2006/relationships/tags" Target="../tags/tag1284.xml"/><Relationship Id="rId49" Type="http://schemas.openxmlformats.org/officeDocument/2006/relationships/tags" Target="../tags/tag1305.xml"/><Relationship Id="rId114" Type="http://schemas.openxmlformats.org/officeDocument/2006/relationships/tags" Target="../tags/tag1370.xml"/><Relationship Id="rId119" Type="http://schemas.openxmlformats.org/officeDocument/2006/relationships/tags" Target="../tags/tag1375.xml"/><Relationship Id="rId44" Type="http://schemas.openxmlformats.org/officeDocument/2006/relationships/tags" Target="../tags/tag1300.xml"/><Relationship Id="rId60" Type="http://schemas.openxmlformats.org/officeDocument/2006/relationships/tags" Target="../tags/tag1316.xml"/><Relationship Id="rId65" Type="http://schemas.openxmlformats.org/officeDocument/2006/relationships/tags" Target="../tags/tag1321.xml"/><Relationship Id="rId81" Type="http://schemas.openxmlformats.org/officeDocument/2006/relationships/tags" Target="../tags/tag1337.xml"/><Relationship Id="rId86" Type="http://schemas.openxmlformats.org/officeDocument/2006/relationships/tags" Target="../tags/tag1342.xml"/><Relationship Id="rId130" Type="http://schemas.openxmlformats.org/officeDocument/2006/relationships/tags" Target="../tags/tag1386.xml"/><Relationship Id="rId135" Type="http://schemas.openxmlformats.org/officeDocument/2006/relationships/tags" Target="../tags/tag1391.xml"/><Relationship Id="rId151" Type="http://schemas.openxmlformats.org/officeDocument/2006/relationships/tags" Target="../tags/tag1407.xml"/><Relationship Id="rId156" Type="http://schemas.openxmlformats.org/officeDocument/2006/relationships/tags" Target="../tags/tag1412.xml"/><Relationship Id="rId177" Type="http://schemas.openxmlformats.org/officeDocument/2006/relationships/tags" Target="../tags/tag1433.xml"/><Relationship Id="rId172" Type="http://schemas.openxmlformats.org/officeDocument/2006/relationships/tags" Target="../tags/tag1428.xml"/><Relationship Id="rId193" Type="http://schemas.openxmlformats.org/officeDocument/2006/relationships/tags" Target="../tags/tag1449.xml"/><Relationship Id="rId13" Type="http://schemas.openxmlformats.org/officeDocument/2006/relationships/tags" Target="../tags/tag1269.xml"/><Relationship Id="rId18" Type="http://schemas.openxmlformats.org/officeDocument/2006/relationships/tags" Target="../tags/tag1274.xml"/><Relationship Id="rId39" Type="http://schemas.openxmlformats.org/officeDocument/2006/relationships/tags" Target="../tags/tag1295.xml"/><Relationship Id="rId109" Type="http://schemas.openxmlformats.org/officeDocument/2006/relationships/tags" Target="../tags/tag1365.xml"/><Relationship Id="rId34" Type="http://schemas.openxmlformats.org/officeDocument/2006/relationships/tags" Target="../tags/tag1290.xml"/><Relationship Id="rId50" Type="http://schemas.openxmlformats.org/officeDocument/2006/relationships/tags" Target="../tags/tag1306.xml"/><Relationship Id="rId55" Type="http://schemas.openxmlformats.org/officeDocument/2006/relationships/tags" Target="../tags/tag1311.xml"/><Relationship Id="rId76" Type="http://schemas.openxmlformats.org/officeDocument/2006/relationships/tags" Target="../tags/tag1332.xml"/><Relationship Id="rId97" Type="http://schemas.openxmlformats.org/officeDocument/2006/relationships/tags" Target="../tags/tag1353.xml"/><Relationship Id="rId104" Type="http://schemas.openxmlformats.org/officeDocument/2006/relationships/tags" Target="../tags/tag1360.xml"/><Relationship Id="rId120" Type="http://schemas.openxmlformats.org/officeDocument/2006/relationships/tags" Target="../tags/tag1376.xml"/><Relationship Id="rId125" Type="http://schemas.openxmlformats.org/officeDocument/2006/relationships/tags" Target="../tags/tag1381.xml"/><Relationship Id="rId141" Type="http://schemas.openxmlformats.org/officeDocument/2006/relationships/tags" Target="../tags/tag1397.xml"/><Relationship Id="rId146" Type="http://schemas.openxmlformats.org/officeDocument/2006/relationships/tags" Target="../tags/tag1402.xml"/><Relationship Id="rId167" Type="http://schemas.openxmlformats.org/officeDocument/2006/relationships/tags" Target="../tags/tag1423.xml"/><Relationship Id="rId188" Type="http://schemas.openxmlformats.org/officeDocument/2006/relationships/tags" Target="../tags/tag1444.xml"/><Relationship Id="rId7" Type="http://schemas.openxmlformats.org/officeDocument/2006/relationships/tags" Target="../tags/tag1263.xml"/><Relationship Id="rId71" Type="http://schemas.openxmlformats.org/officeDocument/2006/relationships/tags" Target="../tags/tag1327.xml"/><Relationship Id="rId92" Type="http://schemas.openxmlformats.org/officeDocument/2006/relationships/tags" Target="../tags/tag1348.xml"/><Relationship Id="rId162" Type="http://schemas.openxmlformats.org/officeDocument/2006/relationships/tags" Target="../tags/tag1418.xml"/><Relationship Id="rId183" Type="http://schemas.openxmlformats.org/officeDocument/2006/relationships/tags" Target="../tags/tag1439.xml"/><Relationship Id="rId2" Type="http://schemas.openxmlformats.org/officeDocument/2006/relationships/tags" Target="../tags/tag1258.xml"/><Relationship Id="rId29" Type="http://schemas.openxmlformats.org/officeDocument/2006/relationships/tags" Target="../tags/tag1285.xml"/><Relationship Id="rId24" Type="http://schemas.openxmlformats.org/officeDocument/2006/relationships/tags" Target="../tags/tag1280.xml"/><Relationship Id="rId40" Type="http://schemas.openxmlformats.org/officeDocument/2006/relationships/tags" Target="../tags/tag1296.xml"/><Relationship Id="rId45" Type="http://schemas.openxmlformats.org/officeDocument/2006/relationships/tags" Target="../tags/tag1301.xml"/><Relationship Id="rId66" Type="http://schemas.openxmlformats.org/officeDocument/2006/relationships/tags" Target="../tags/tag1322.xml"/><Relationship Id="rId87" Type="http://schemas.openxmlformats.org/officeDocument/2006/relationships/tags" Target="../tags/tag1343.xml"/><Relationship Id="rId110" Type="http://schemas.openxmlformats.org/officeDocument/2006/relationships/tags" Target="../tags/tag1366.xml"/><Relationship Id="rId115" Type="http://schemas.openxmlformats.org/officeDocument/2006/relationships/tags" Target="../tags/tag1371.xml"/><Relationship Id="rId131" Type="http://schemas.openxmlformats.org/officeDocument/2006/relationships/tags" Target="../tags/tag1387.xml"/><Relationship Id="rId136" Type="http://schemas.openxmlformats.org/officeDocument/2006/relationships/tags" Target="../tags/tag1392.xml"/><Relationship Id="rId157" Type="http://schemas.openxmlformats.org/officeDocument/2006/relationships/tags" Target="../tags/tag1413.xml"/><Relationship Id="rId178" Type="http://schemas.openxmlformats.org/officeDocument/2006/relationships/tags" Target="../tags/tag1434.xml"/><Relationship Id="rId61" Type="http://schemas.openxmlformats.org/officeDocument/2006/relationships/tags" Target="../tags/tag1317.xml"/><Relationship Id="rId82" Type="http://schemas.openxmlformats.org/officeDocument/2006/relationships/tags" Target="../tags/tag1338.xml"/><Relationship Id="rId152" Type="http://schemas.openxmlformats.org/officeDocument/2006/relationships/tags" Target="../tags/tag1408.xml"/><Relationship Id="rId173" Type="http://schemas.openxmlformats.org/officeDocument/2006/relationships/tags" Target="../tags/tag1429.xml"/><Relationship Id="rId194" Type="http://schemas.openxmlformats.org/officeDocument/2006/relationships/tags" Target="../tags/tag1450.xml"/><Relationship Id="rId19" Type="http://schemas.openxmlformats.org/officeDocument/2006/relationships/tags" Target="../tags/tag1275.xml"/><Relationship Id="rId14" Type="http://schemas.openxmlformats.org/officeDocument/2006/relationships/tags" Target="../tags/tag1270.xml"/><Relationship Id="rId30" Type="http://schemas.openxmlformats.org/officeDocument/2006/relationships/tags" Target="../tags/tag1286.xml"/><Relationship Id="rId35" Type="http://schemas.openxmlformats.org/officeDocument/2006/relationships/tags" Target="../tags/tag1291.xml"/><Relationship Id="rId56" Type="http://schemas.openxmlformats.org/officeDocument/2006/relationships/tags" Target="../tags/tag1312.xml"/><Relationship Id="rId77" Type="http://schemas.openxmlformats.org/officeDocument/2006/relationships/tags" Target="../tags/tag1333.xml"/><Relationship Id="rId100" Type="http://schemas.openxmlformats.org/officeDocument/2006/relationships/tags" Target="../tags/tag1356.xml"/><Relationship Id="rId105" Type="http://schemas.openxmlformats.org/officeDocument/2006/relationships/tags" Target="../tags/tag1361.xml"/><Relationship Id="rId126" Type="http://schemas.openxmlformats.org/officeDocument/2006/relationships/tags" Target="../tags/tag1382.xml"/><Relationship Id="rId147" Type="http://schemas.openxmlformats.org/officeDocument/2006/relationships/tags" Target="../tags/tag1403.xml"/><Relationship Id="rId168" Type="http://schemas.openxmlformats.org/officeDocument/2006/relationships/tags" Target="../tags/tag1424.xml"/><Relationship Id="rId8" Type="http://schemas.openxmlformats.org/officeDocument/2006/relationships/tags" Target="../tags/tag1264.xml"/><Relationship Id="rId51" Type="http://schemas.openxmlformats.org/officeDocument/2006/relationships/tags" Target="../tags/tag1307.xml"/><Relationship Id="rId72" Type="http://schemas.openxmlformats.org/officeDocument/2006/relationships/tags" Target="../tags/tag1328.xml"/><Relationship Id="rId93" Type="http://schemas.openxmlformats.org/officeDocument/2006/relationships/tags" Target="../tags/tag1349.xml"/><Relationship Id="rId98" Type="http://schemas.openxmlformats.org/officeDocument/2006/relationships/tags" Target="../tags/tag1354.xml"/><Relationship Id="rId121" Type="http://schemas.openxmlformats.org/officeDocument/2006/relationships/tags" Target="../tags/tag1377.xml"/><Relationship Id="rId142" Type="http://schemas.openxmlformats.org/officeDocument/2006/relationships/tags" Target="../tags/tag1398.xml"/><Relationship Id="rId163" Type="http://schemas.openxmlformats.org/officeDocument/2006/relationships/tags" Target="../tags/tag1419.xml"/><Relationship Id="rId184" Type="http://schemas.openxmlformats.org/officeDocument/2006/relationships/tags" Target="../tags/tag1440.xml"/><Relationship Id="rId189" Type="http://schemas.openxmlformats.org/officeDocument/2006/relationships/tags" Target="../tags/tag1445.xml"/><Relationship Id="rId3" Type="http://schemas.openxmlformats.org/officeDocument/2006/relationships/tags" Target="../tags/tag1259.xml"/><Relationship Id="rId25" Type="http://schemas.openxmlformats.org/officeDocument/2006/relationships/tags" Target="../tags/tag1281.xml"/><Relationship Id="rId46" Type="http://schemas.openxmlformats.org/officeDocument/2006/relationships/tags" Target="../tags/tag1302.xml"/><Relationship Id="rId67" Type="http://schemas.openxmlformats.org/officeDocument/2006/relationships/tags" Target="../tags/tag1323.xml"/><Relationship Id="rId116" Type="http://schemas.openxmlformats.org/officeDocument/2006/relationships/tags" Target="../tags/tag1372.xml"/><Relationship Id="rId137" Type="http://schemas.openxmlformats.org/officeDocument/2006/relationships/tags" Target="../tags/tag1393.xml"/><Relationship Id="rId158" Type="http://schemas.openxmlformats.org/officeDocument/2006/relationships/tags" Target="../tags/tag1414.xml"/><Relationship Id="rId20" Type="http://schemas.openxmlformats.org/officeDocument/2006/relationships/tags" Target="../tags/tag1276.xml"/><Relationship Id="rId41" Type="http://schemas.openxmlformats.org/officeDocument/2006/relationships/tags" Target="../tags/tag1297.xml"/><Relationship Id="rId62" Type="http://schemas.openxmlformats.org/officeDocument/2006/relationships/tags" Target="../tags/tag1318.xml"/><Relationship Id="rId83" Type="http://schemas.openxmlformats.org/officeDocument/2006/relationships/tags" Target="../tags/tag1339.xml"/><Relationship Id="rId88" Type="http://schemas.openxmlformats.org/officeDocument/2006/relationships/tags" Target="../tags/tag1344.xml"/><Relationship Id="rId111" Type="http://schemas.openxmlformats.org/officeDocument/2006/relationships/tags" Target="../tags/tag1367.xml"/><Relationship Id="rId132" Type="http://schemas.openxmlformats.org/officeDocument/2006/relationships/tags" Target="../tags/tag1388.xml"/><Relationship Id="rId153" Type="http://schemas.openxmlformats.org/officeDocument/2006/relationships/tags" Target="../tags/tag1409.xml"/><Relationship Id="rId174" Type="http://schemas.openxmlformats.org/officeDocument/2006/relationships/tags" Target="../tags/tag1430.xml"/><Relationship Id="rId179" Type="http://schemas.openxmlformats.org/officeDocument/2006/relationships/tags" Target="../tags/tag1435.xml"/><Relationship Id="rId195" Type="http://schemas.openxmlformats.org/officeDocument/2006/relationships/tags" Target="../tags/tag1451.xml"/><Relationship Id="rId190" Type="http://schemas.openxmlformats.org/officeDocument/2006/relationships/tags" Target="../tags/tag1446.xml"/><Relationship Id="rId15" Type="http://schemas.openxmlformats.org/officeDocument/2006/relationships/tags" Target="../tags/tag1271.xml"/><Relationship Id="rId36" Type="http://schemas.openxmlformats.org/officeDocument/2006/relationships/tags" Target="../tags/tag1292.xml"/><Relationship Id="rId57" Type="http://schemas.openxmlformats.org/officeDocument/2006/relationships/tags" Target="../tags/tag1313.xml"/><Relationship Id="rId106" Type="http://schemas.openxmlformats.org/officeDocument/2006/relationships/tags" Target="../tags/tag1362.xml"/><Relationship Id="rId127" Type="http://schemas.openxmlformats.org/officeDocument/2006/relationships/tags" Target="../tags/tag1383.xml"/><Relationship Id="rId10" Type="http://schemas.openxmlformats.org/officeDocument/2006/relationships/tags" Target="../tags/tag1266.xml"/><Relationship Id="rId31" Type="http://schemas.openxmlformats.org/officeDocument/2006/relationships/tags" Target="../tags/tag1287.xml"/><Relationship Id="rId52" Type="http://schemas.openxmlformats.org/officeDocument/2006/relationships/tags" Target="../tags/tag1308.xml"/><Relationship Id="rId73" Type="http://schemas.openxmlformats.org/officeDocument/2006/relationships/tags" Target="../tags/tag1329.xml"/><Relationship Id="rId78" Type="http://schemas.openxmlformats.org/officeDocument/2006/relationships/tags" Target="../tags/tag1334.xml"/><Relationship Id="rId94" Type="http://schemas.openxmlformats.org/officeDocument/2006/relationships/tags" Target="../tags/tag1350.xml"/><Relationship Id="rId99" Type="http://schemas.openxmlformats.org/officeDocument/2006/relationships/tags" Target="../tags/tag1355.xml"/><Relationship Id="rId101" Type="http://schemas.openxmlformats.org/officeDocument/2006/relationships/tags" Target="../tags/tag1357.xml"/><Relationship Id="rId122" Type="http://schemas.openxmlformats.org/officeDocument/2006/relationships/tags" Target="../tags/tag1378.xml"/><Relationship Id="rId143" Type="http://schemas.openxmlformats.org/officeDocument/2006/relationships/tags" Target="../tags/tag1399.xml"/><Relationship Id="rId148" Type="http://schemas.openxmlformats.org/officeDocument/2006/relationships/tags" Target="../tags/tag1404.xml"/><Relationship Id="rId164" Type="http://schemas.openxmlformats.org/officeDocument/2006/relationships/tags" Target="../tags/tag1420.xml"/><Relationship Id="rId169" Type="http://schemas.openxmlformats.org/officeDocument/2006/relationships/tags" Target="../tags/tag1425.xml"/><Relationship Id="rId185" Type="http://schemas.openxmlformats.org/officeDocument/2006/relationships/tags" Target="../tags/tag1441.xml"/><Relationship Id="rId4" Type="http://schemas.openxmlformats.org/officeDocument/2006/relationships/tags" Target="../tags/tag1260.xml"/><Relationship Id="rId9" Type="http://schemas.openxmlformats.org/officeDocument/2006/relationships/tags" Target="../tags/tag1265.xml"/><Relationship Id="rId180" Type="http://schemas.openxmlformats.org/officeDocument/2006/relationships/tags" Target="../tags/tag1436.xml"/><Relationship Id="rId26" Type="http://schemas.openxmlformats.org/officeDocument/2006/relationships/tags" Target="../tags/tag128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569.xml"/><Relationship Id="rId21" Type="http://schemas.openxmlformats.org/officeDocument/2006/relationships/tags" Target="../tags/tag1473.xml"/><Relationship Id="rId42" Type="http://schemas.openxmlformats.org/officeDocument/2006/relationships/tags" Target="../tags/tag1494.xml"/><Relationship Id="rId63" Type="http://schemas.openxmlformats.org/officeDocument/2006/relationships/tags" Target="../tags/tag1515.xml"/><Relationship Id="rId84" Type="http://schemas.openxmlformats.org/officeDocument/2006/relationships/tags" Target="../tags/tag1536.xml"/><Relationship Id="rId138" Type="http://schemas.openxmlformats.org/officeDocument/2006/relationships/tags" Target="../tags/tag1590.xml"/><Relationship Id="rId159" Type="http://schemas.openxmlformats.org/officeDocument/2006/relationships/tags" Target="../tags/tag1611.xml"/><Relationship Id="rId170" Type="http://schemas.openxmlformats.org/officeDocument/2006/relationships/tags" Target="../tags/tag1622.xml"/><Relationship Id="rId191" Type="http://schemas.openxmlformats.org/officeDocument/2006/relationships/tags" Target="../tags/tag1643.xml"/><Relationship Id="rId205" Type="http://schemas.openxmlformats.org/officeDocument/2006/relationships/tags" Target="../tags/tag1657.xml"/><Relationship Id="rId226" Type="http://schemas.openxmlformats.org/officeDocument/2006/relationships/tags" Target="../tags/tag1678.xml"/><Relationship Id="rId247" Type="http://schemas.openxmlformats.org/officeDocument/2006/relationships/tags" Target="../tags/tag1699.xml"/><Relationship Id="rId107" Type="http://schemas.openxmlformats.org/officeDocument/2006/relationships/tags" Target="../tags/tag1559.xml"/><Relationship Id="rId268" Type="http://schemas.openxmlformats.org/officeDocument/2006/relationships/tags" Target="../tags/tag1720.xml"/><Relationship Id="rId11" Type="http://schemas.openxmlformats.org/officeDocument/2006/relationships/tags" Target="../tags/tag1463.xml"/><Relationship Id="rId32" Type="http://schemas.openxmlformats.org/officeDocument/2006/relationships/tags" Target="../tags/tag1484.xml"/><Relationship Id="rId53" Type="http://schemas.openxmlformats.org/officeDocument/2006/relationships/tags" Target="../tags/tag1505.xml"/><Relationship Id="rId74" Type="http://schemas.openxmlformats.org/officeDocument/2006/relationships/tags" Target="../tags/tag1526.xml"/><Relationship Id="rId128" Type="http://schemas.openxmlformats.org/officeDocument/2006/relationships/tags" Target="../tags/tag1580.xml"/><Relationship Id="rId149" Type="http://schemas.openxmlformats.org/officeDocument/2006/relationships/tags" Target="../tags/tag1601.xml"/><Relationship Id="rId5" Type="http://schemas.openxmlformats.org/officeDocument/2006/relationships/tags" Target="../tags/tag1457.xml"/><Relationship Id="rId95" Type="http://schemas.openxmlformats.org/officeDocument/2006/relationships/tags" Target="../tags/tag1547.xml"/><Relationship Id="rId160" Type="http://schemas.openxmlformats.org/officeDocument/2006/relationships/tags" Target="../tags/tag1612.xml"/><Relationship Id="rId181" Type="http://schemas.openxmlformats.org/officeDocument/2006/relationships/tags" Target="../tags/tag1633.xml"/><Relationship Id="rId216" Type="http://schemas.openxmlformats.org/officeDocument/2006/relationships/tags" Target="../tags/tag1668.xml"/><Relationship Id="rId237" Type="http://schemas.openxmlformats.org/officeDocument/2006/relationships/tags" Target="../tags/tag1689.xml"/><Relationship Id="rId258" Type="http://schemas.openxmlformats.org/officeDocument/2006/relationships/tags" Target="../tags/tag1710.xml"/><Relationship Id="rId279" Type="http://schemas.openxmlformats.org/officeDocument/2006/relationships/tags" Target="../tags/tag1731.xml"/><Relationship Id="rId22" Type="http://schemas.openxmlformats.org/officeDocument/2006/relationships/tags" Target="../tags/tag1474.xml"/><Relationship Id="rId43" Type="http://schemas.openxmlformats.org/officeDocument/2006/relationships/tags" Target="../tags/tag1495.xml"/><Relationship Id="rId64" Type="http://schemas.openxmlformats.org/officeDocument/2006/relationships/tags" Target="../tags/tag1516.xml"/><Relationship Id="rId118" Type="http://schemas.openxmlformats.org/officeDocument/2006/relationships/tags" Target="../tags/tag1570.xml"/><Relationship Id="rId139" Type="http://schemas.openxmlformats.org/officeDocument/2006/relationships/tags" Target="../tags/tag1591.xml"/><Relationship Id="rId85" Type="http://schemas.openxmlformats.org/officeDocument/2006/relationships/tags" Target="../tags/tag1537.xml"/><Relationship Id="rId150" Type="http://schemas.openxmlformats.org/officeDocument/2006/relationships/tags" Target="../tags/tag1602.xml"/><Relationship Id="rId171" Type="http://schemas.openxmlformats.org/officeDocument/2006/relationships/tags" Target="../tags/tag1623.xml"/><Relationship Id="rId192" Type="http://schemas.openxmlformats.org/officeDocument/2006/relationships/tags" Target="../tags/tag1644.xml"/><Relationship Id="rId206" Type="http://schemas.openxmlformats.org/officeDocument/2006/relationships/tags" Target="../tags/tag1658.xml"/><Relationship Id="rId227" Type="http://schemas.openxmlformats.org/officeDocument/2006/relationships/tags" Target="../tags/tag1679.xml"/><Relationship Id="rId248" Type="http://schemas.openxmlformats.org/officeDocument/2006/relationships/tags" Target="../tags/tag1700.xml"/><Relationship Id="rId269" Type="http://schemas.openxmlformats.org/officeDocument/2006/relationships/tags" Target="../tags/tag1721.xml"/><Relationship Id="rId12" Type="http://schemas.openxmlformats.org/officeDocument/2006/relationships/tags" Target="../tags/tag1464.xml"/><Relationship Id="rId33" Type="http://schemas.openxmlformats.org/officeDocument/2006/relationships/tags" Target="../tags/tag1485.xml"/><Relationship Id="rId108" Type="http://schemas.openxmlformats.org/officeDocument/2006/relationships/tags" Target="../tags/tag1560.xml"/><Relationship Id="rId129" Type="http://schemas.openxmlformats.org/officeDocument/2006/relationships/tags" Target="../tags/tag1581.xml"/><Relationship Id="rId280" Type="http://schemas.openxmlformats.org/officeDocument/2006/relationships/tags" Target="../tags/tag1732.xml"/><Relationship Id="rId54" Type="http://schemas.openxmlformats.org/officeDocument/2006/relationships/tags" Target="../tags/tag1506.xml"/><Relationship Id="rId75" Type="http://schemas.openxmlformats.org/officeDocument/2006/relationships/tags" Target="../tags/tag1527.xml"/><Relationship Id="rId96" Type="http://schemas.openxmlformats.org/officeDocument/2006/relationships/tags" Target="../tags/tag1548.xml"/><Relationship Id="rId140" Type="http://schemas.openxmlformats.org/officeDocument/2006/relationships/tags" Target="../tags/tag1592.xml"/><Relationship Id="rId161" Type="http://schemas.openxmlformats.org/officeDocument/2006/relationships/tags" Target="../tags/tag1613.xml"/><Relationship Id="rId182" Type="http://schemas.openxmlformats.org/officeDocument/2006/relationships/tags" Target="../tags/tag1634.xml"/><Relationship Id="rId217" Type="http://schemas.openxmlformats.org/officeDocument/2006/relationships/tags" Target="../tags/tag1669.xml"/><Relationship Id="rId6" Type="http://schemas.openxmlformats.org/officeDocument/2006/relationships/tags" Target="../tags/tag1458.xml"/><Relationship Id="rId238" Type="http://schemas.openxmlformats.org/officeDocument/2006/relationships/tags" Target="../tags/tag1690.xml"/><Relationship Id="rId259" Type="http://schemas.openxmlformats.org/officeDocument/2006/relationships/tags" Target="../tags/tag1711.xml"/><Relationship Id="rId23" Type="http://schemas.openxmlformats.org/officeDocument/2006/relationships/tags" Target="../tags/tag1475.xml"/><Relationship Id="rId119" Type="http://schemas.openxmlformats.org/officeDocument/2006/relationships/tags" Target="../tags/tag1571.xml"/><Relationship Id="rId270" Type="http://schemas.openxmlformats.org/officeDocument/2006/relationships/tags" Target="../tags/tag1722.xml"/><Relationship Id="rId44" Type="http://schemas.openxmlformats.org/officeDocument/2006/relationships/tags" Target="../tags/tag1496.xml"/><Relationship Id="rId65" Type="http://schemas.openxmlformats.org/officeDocument/2006/relationships/tags" Target="../tags/tag1517.xml"/><Relationship Id="rId86" Type="http://schemas.openxmlformats.org/officeDocument/2006/relationships/tags" Target="../tags/tag1538.xml"/><Relationship Id="rId130" Type="http://schemas.openxmlformats.org/officeDocument/2006/relationships/tags" Target="../tags/tag1582.xml"/><Relationship Id="rId151" Type="http://schemas.openxmlformats.org/officeDocument/2006/relationships/tags" Target="../tags/tag1603.xml"/><Relationship Id="rId172" Type="http://schemas.openxmlformats.org/officeDocument/2006/relationships/tags" Target="../tags/tag1624.xml"/><Relationship Id="rId193" Type="http://schemas.openxmlformats.org/officeDocument/2006/relationships/tags" Target="../tags/tag1645.xml"/><Relationship Id="rId202" Type="http://schemas.openxmlformats.org/officeDocument/2006/relationships/tags" Target="../tags/tag1654.xml"/><Relationship Id="rId207" Type="http://schemas.openxmlformats.org/officeDocument/2006/relationships/tags" Target="../tags/tag1659.xml"/><Relationship Id="rId223" Type="http://schemas.openxmlformats.org/officeDocument/2006/relationships/tags" Target="../tags/tag1675.xml"/><Relationship Id="rId228" Type="http://schemas.openxmlformats.org/officeDocument/2006/relationships/tags" Target="../tags/tag1680.xml"/><Relationship Id="rId244" Type="http://schemas.openxmlformats.org/officeDocument/2006/relationships/tags" Target="../tags/tag1696.xml"/><Relationship Id="rId249" Type="http://schemas.openxmlformats.org/officeDocument/2006/relationships/tags" Target="../tags/tag1701.xml"/><Relationship Id="rId13" Type="http://schemas.openxmlformats.org/officeDocument/2006/relationships/tags" Target="../tags/tag1465.xml"/><Relationship Id="rId18" Type="http://schemas.openxmlformats.org/officeDocument/2006/relationships/tags" Target="../tags/tag1470.xml"/><Relationship Id="rId39" Type="http://schemas.openxmlformats.org/officeDocument/2006/relationships/tags" Target="../tags/tag1491.xml"/><Relationship Id="rId109" Type="http://schemas.openxmlformats.org/officeDocument/2006/relationships/tags" Target="../tags/tag1561.xml"/><Relationship Id="rId260" Type="http://schemas.openxmlformats.org/officeDocument/2006/relationships/tags" Target="../tags/tag1712.xml"/><Relationship Id="rId265" Type="http://schemas.openxmlformats.org/officeDocument/2006/relationships/tags" Target="../tags/tag1717.xml"/><Relationship Id="rId281" Type="http://schemas.openxmlformats.org/officeDocument/2006/relationships/slideLayout" Target="../slideLayouts/slideLayout1.xml"/><Relationship Id="rId34" Type="http://schemas.openxmlformats.org/officeDocument/2006/relationships/tags" Target="../tags/tag1486.xml"/><Relationship Id="rId50" Type="http://schemas.openxmlformats.org/officeDocument/2006/relationships/tags" Target="../tags/tag1502.xml"/><Relationship Id="rId55" Type="http://schemas.openxmlformats.org/officeDocument/2006/relationships/tags" Target="../tags/tag1507.xml"/><Relationship Id="rId76" Type="http://schemas.openxmlformats.org/officeDocument/2006/relationships/tags" Target="../tags/tag1528.xml"/><Relationship Id="rId97" Type="http://schemas.openxmlformats.org/officeDocument/2006/relationships/tags" Target="../tags/tag1549.xml"/><Relationship Id="rId104" Type="http://schemas.openxmlformats.org/officeDocument/2006/relationships/tags" Target="../tags/tag1556.xml"/><Relationship Id="rId120" Type="http://schemas.openxmlformats.org/officeDocument/2006/relationships/tags" Target="../tags/tag1572.xml"/><Relationship Id="rId125" Type="http://schemas.openxmlformats.org/officeDocument/2006/relationships/tags" Target="../tags/tag1577.xml"/><Relationship Id="rId141" Type="http://schemas.openxmlformats.org/officeDocument/2006/relationships/tags" Target="../tags/tag1593.xml"/><Relationship Id="rId146" Type="http://schemas.openxmlformats.org/officeDocument/2006/relationships/tags" Target="../tags/tag1598.xml"/><Relationship Id="rId167" Type="http://schemas.openxmlformats.org/officeDocument/2006/relationships/tags" Target="../tags/tag1619.xml"/><Relationship Id="rId188" Type="http://schemas.openxmlformats.org/officeDocument/2006/relationships/tags" Target="../tags/tag1640.xml"/><Relationship Id="rId7" Type="http://schemas.openxmlformats.org/officeDocument/2006/relationships/tags" Target="../tags/tag1459.xml"/><Relationship Id="rId71" Type="http://schemas.openxmlformats.org/officeDocument/2006/relationships/tags" Target="../tags/tag1523.xml"/><Relationship Id="rId92" Type="http://schemas.openxmlformats.org/officeDocument/2006/relationships/tags" Target="../tags/tag1544.xml"/><Relationship Id="rId162" Type="http://schemas.openxmlformats.org/officeDocument/2006/relationships/tags" Target="../tags/tag1614.xml"/><Relationship Id="rId183" Type="http://schemas.openxmlformats.org/officeDocument/2006/relationships/tags" Target="../tags/tag1635.xml"/><Relationship Id="rId213" Type="http://schemas.openxmlformats.org/officeDocument/2006/relationships/tags" Target="../tags/tag1665.xml"/><Relationship Id="rId218" Type="http://schemas.openxmlformats.org/officeDocument/2006/relationships/tags" Target="../tags/tag1670.xml"/><Relationship Id="rId234" Type="http://schemas.openxmlformats.org/officeDocument/2006/relationships/tags" Target="../tags/tag1686.xml"/><Relationship Id="rId239" Type="http://schemas.openxmlformats.org/officeDocument/2006/relationships/tags" Target="../tags/tag1691.xml"/><Relationship Id="rId2" Type="http://schemas.openxmlformats.org/officeDocument/2006/relationships/tags" Target="../tags/tag1454.xml"/><Relationship Id="rId29" Type="http://schemas.openxmlformats.org/officeDocument/2006/relationships/tags" Target="../tags/tag1481.xml"/><Relationship Id="rId250" Type="http://schemas.openxmlformats.org/officeDocument/2006/relationships/tags" Target="../tags/tag1702.xml"/><Relationship Id="rId255" Type="http://schemas.openxmlformats.org/officeDocument/2006/relationships/tags" Target="../tags/tag1707.xml"/><Relationship Id="rId271" Type="http://schemas.openxmlformats.org/officeDocument/2006/relationships/tags" Target="../tags/tag1723.xml"/><Relationship Id="rId276" Type="http://schemas.openxmlformats.org/officeDocument/2006/relationships/tags" Target="../tags/tag1728.xml"/><Relationship Id="rId24" Type="http://schemas.openxmlformats.org/officeDocument/2006/relationships/tags" Target="../tags/tag1476.xml"/><Relationship Id="rId40" Type="http://schemas.openxmlformats.org/officeDocument/2006/relationships/tags" Target="../tags/tag1492.xml"/><Relationship Id="rId45" Type="http://schemas.openxmlformats.org/officeDocument/2006/relationships/tags" Target="../tags/tag1497.xml"/><Relationship Id="rId66" Type="http://schemas.openxmlformats.org/officeDocument/2006/relationships/tags" Target="../tags/tag1518.xml"/><Relationship Id="rId87" Type="http://schemas.openxmlformats.org/officeDocument/2006/relationships/tags" Target="../tags/tag1539.xml"/><Relationship Id="rId110" Type="http://schemas.openxmlformats.org/officeDocument/2006/relationships/tags" Target="../tags/tag1562.xml"/><Relationship Id="rId115" Type="http://schemas.openxmlformats.org/officeDocument/2006/relationships/tags" Target="../tags/tag1567.xml"/><Relationship Id="rId131" Type="http://schemas.openxmlformats.org/officeDocument/2006/relationships/tags" Target="../tags/tag1583.xml"/><Relationship Id="rId136" Type="http://schemas.openxmlformats.org/officeDocument/2006/relationships/tags" Target="../tags/tag1588.xml"/><Relationship Id="rId157" Type="http://schemas.openxmlformats.org/officeDocument/2006/relationships/tags" Target="../tags/tag1609.xml"/><Relationship Id="rId178" Type="http://schemas.openxmlformats.org/officeDocument/2006/relationships/tags" Target="../tags/tag1630.xml"/><Relationship Id="rId61" Type="http://schemas.openxmlformats.org/officeDocument/2006/relationships/tags" Target="../tags/tag1513.xml"/><Relationship Id="rId82" Type="http://schemas.openxmlformats.org/officeDocument/2006/relationships/tags" Target="../tags/tag1534.xml"/><Relationship Id="rId152" Type="http://schemas.openxmlformats.org/officeDocument/2006/relationships/tags" Target="../tags/tag1604.xml"/><Relationship Id="rId173" Type="http://schemas.openxmlformats.org/officeDocument/2006/relationships/tags" Target="../tags/tag1625.xml"/><Relationship Id="rId194" Type="http://schemas.openxmlformats.org/officeDocument/2006/relationships/tags" Target="../tags/tag1646.xml"/><Relationship Id="rId199" Type="http://schemas.openxmlformats.org/officeDocument/2006/relationships/tags" Target="../tags/tag1651.xml"/><Relationship Id="rId203" Type="http://schemas.openxmlformats.org/officeDocument/2006/relationships/tags" Target="../tags/tag1655.xml"/><Relationship Id="rId208" Type="http://schemas.openxmlformats.org/officeDocument/2006/relationships/tags" Target="../tags/tag1660.xml"/><Relationship Id="rId229" Type="http://schemas.openxmlformats.org/officeDocument/2006/relationships/tags" Target="../tags/tag1681.xml"/><Relationship Id="rId19" Type="http://schemas.openxmlformats.org/officeDocument/2006/relationships/tags" Target="../tags/tag1471.xml"/><Relationship Id="rId224" Type="http://schemas.openxmlformats.org/officeDocument/2006/relationships/tags" Target="../tags/tag1676.xml"/><Relationship Id="rId240" Type="http://schemas.openxmlformats.org/officeDocument/2006/relationships/tags" Target="../tags/tag1692.xml"/><Relationship Id="rId245" Type="http://schemas.openxmlformats.org/officeDocument/2006/relationships/tags" Target="../tags/tag1697.xml"/><Relationship Id="rId261" Type="http://schemas.openxmlformats.org/officeDocument/2006/relationships/tags" Target="../tags/tag1713.xml"/><Relationship Id="rId266" Type="http://schemas.openxmlformats.org/officeDocument/2006/relationships/tags" Target="../tags/tag1718.xml"/><Relationship Id="rId14" Type="http://schemas.openxmlformats.org/officeDocument/2006/relationships/tags" Target="../tags/tag1466.xml"/><Relationship Id="rId30" Type="http://schemas.openxmlformats.org/officeDocument/2006/relationships/tags" Target="../tags/tag1482.xml"/><Relationship Id="rId35" Type="http://schemas.openxmlformats.org/officeDocument/2006/relationships/tags" Target="../tags/tag1487.xml"/><Relationship Id="rId56" Type="http://schemas.openxmlformats.org/officeDocument/2006/relationships/tags" Target="../tags/tag1508.xml"/><Relationship Id="rId77" Type="http://schemas.openxmlformats.org/officeDocument/2006/relationships/tags" Target="../tags/tag1529.xml"/><Relationship Id="rId100" Type="http://schemas.openxmlformats.org/officeDocument/2006/relationships/tags" Target="../tags/tag1552.xml"/><Relationship Id="rId105" Type="http://schemas.openxmlformats.org/officeDocument/2006/relationships/tags" Target="../tags/tag1557.xml"/><Relationship Id="rId126" Type="http://schemas.openxmlformats.org/officeDocument/2006/relationships/tags" Target="../tags/tag1578.xml"/><Relationship Id="rId147" Type="http://schemas.openxmlformats.org/officeDocument/2006/relationships/tags" Target="../tags/tag1599.xml"/><Relationship Id="rId168" Type="http://schemas.openxmlformats.org/officeDocument/2006/relationships/tags" Target="../tags/tag1620.xml"/><Relationship Id="rId8" Type="http://schemas.openxmlformats.org/officeDocument/2006/relationships/tags" Target="../tags/tag1460.xml"/><Relationship Id="rId51" Type="http://schemas.openxmlformats.org/officeDocument/2006/relationships/tags" Target="../tags/tag1503.xml"/><Relationship Id="rId72" Type="http://schemas.openxmlformats.org/officeDocument/2006/relationships/tags" Target="../tags/tag1524.xml"/><Relationship Id="rId93" Type="http://schemas.openxmlformats.org/officeDocument/2006/relationships/tags" Target="../tags/tag1545.xml"/><Relationship Id="rId98" Type="http://schemas.openxmlformats.org/officeDocument/2006/relationships/tags" Target="../tags/tag1550.xml"/><Relationship Id="rId121" Type="http://schemas.openxmlformats.org/officeDocument/2006/relationships/tags" Target="../tags/tag1573.xml"/><Relationship Id="rId142" Type="http://schemas.openxmlformats.org/officeDocument/2006/relationships/tags" Target="../tags/tag1594.xml"/><Relationship Id="rId163" Type="http://schemas.openxmlformats.org/officeDocument/2006/relationships/tags" Target="../tags/tag1615.xml"/><Relationship Id="rId184" Type="http://schemas.openxmlformats.org/officeDocument/2006/relationships/tags" Target="../tags/tag1636.xml"/><Relationship Id="rId189" Type="http://schemas.openxmlformats.org/officeDocument/2006/relationships/tags" Target="../tags/tag1641.xml"/><Relationship Id="rId219" Type="http://schemas.openxmlformats.org/officeDocument/2006/relationships/tags" Target="../tags/tag1671.xml"/><Relationship Id="rId3" Type="http://schemas.openxmlformats.org/officeDocument/2006/relationships/tags" Target="../tags/tag1455.xml"/><Relationship Id="rId214" Type="http://schemas.openxmlformats.org/officeDocument/2006/relationships/tags" Target="../tags/tag1666.xml"/><Relationship Id="rId230" Type="http://schemas.openxmlformats.org/officeDocument/2006/relationships/tags" Target="../tags/tag1682.xml"/><Relationship Id="rId235" Type="http://schemas.openxmlformats.org/officeDocument/2006/relationships/tags" Target="../tags/tag1687.xml"/><Relationship Id="rId251" Type="http://schemas.openxmlformats.org/officeDocument/2006/relationships/tags" Target="../tags/tag1703.xml"/><Relationship Id="rId256" Type="http://schemas.openxmlformats.org/officeDocument/2006/relationships/tags" Target="../tags/tag1708.xml"/><Relationship Id="rId277" Type="http://schemas.openxmlformats.org/officeDocument/2006/relationships/tags" Target="../tags/tag1729.xml"/><Relationship Id="rId25" Type="http://schemas.openxmlformats.org/officeDocument/2006/relationships/tags" Target="../tags/tag1477.xml"/><Relationship Id="rId46" Type="http://schemas.openxmlformats.org/officeDocument/2006/relationships/tags" Target="../tags/tag1498.xml"/><Relationship Id="rId67" Type="http://schemas.openxmlformats.org/officeDocument/2006/relationships/tags" Target="../tags/tag1519.xml"/><Relationship Id="rId116" Type="http://schemas.openxmlformats.org/officeDocument/2006/relationships/tags" Target="../tags/tag1568.xml"/><Relationship Id="rId137" Type="http://schemas.openxmlformats.org/officeDocument/2006/relationships/tags" Target="../tags/tag1589.xml"/><Relationship Id="rId158" Type="http://schemas.openxmlformats.org/officeDocument/2006/relationships/tags" Target="../tags/tag1610.xml"/><Relationship Id="rId272" Type="http://schemas.openxmlformats.org/officeDocument/2006/relationships/tags" Target="../tags/tag1724.xml"/><Relationship Id="rId20" Type="http://schemas.openxmlformats.org/officeDocument/2006/relationships/tags" Target="../tags/tag1472.xml"/><Relationship Id="rId41" Type="http://schemas.openxmlformats.org/officeDocument/2006/relationships/tags" Target="../tags/tag1493.xml"/><Relationship Id="rId62" Type="http://schemas.openxmlformats.org/officeDocument/2006/relationships/tags" Target="../tags/tag1514.xml"/><Relationship Id="rId83" Type="http://schemas.openxmlformats.org/officeDocument/2006/relationships/tags" Target="../tags/tag1535.xml"/><Relationship Id="rId88" Type="http://schemas.openxmlformats.org/officeDocument/2006/relationships/tags" Target="../tags/tag1540.xml"/><Relationship Id="rId111" Type="http://schemas.openxmlformats.org/officeDocument/2006/relationships/tags" Target="../tags/tag1563.xml"/><Relationship Id="rId132" Type="http://schemas.openxmlformats.org/officeDocument/2006/relationships/tags" Target="../tags/tag1584.xml"/><Relationship Id="rId153" Type="http://schemas.openxmlformats.org/officeDocument/2006/relationships/tags" Target="../tags/tag1605.xml"/><Relationship Id="rId174" Type="http://schemas.openxmlformats.org/officeDocument/2006/relationships/tags" Target="../tags/tag1626.xml"/><Relationship Id="rId179" Type="http://schemas.openxmlformats.org/officeDocument/2006/relationships/tags" Target="../tags/tag1631.xml"/><Relationship Id="rId195" Type="http://schemas.openxmlformats.org/officeDocument/2006/relationships/tags" Target="../tags/tag1647.xml"/><Relationship Id="rId209" Type="http://schemas.openxmlformats.org/officeDocument/2006/relationships/tags" Target="../tags/tag1661.xml"/><Relationship Id="rId190" Type="http://schemas.openxmlformats.org/officeDocument/2006/relationships/tags" Target="../tags/tag1642.xml"/><Relationship Id="rId204" Type="http://schemas.openxmlformats.org/officeDocument/2006/relationships/tags" Target="../tags/tag1656.xml"/><Relationship Id="rId220" Type="http://schemas.openxmlformats.org/officeDocument/2006/relationships/tags" Target="../tags/tag1672.xml"/><Relationship Id="rId225" Type="http://schemas.openxmlformats.org/officeDocument/2006/relationships/tags" Target="../tags/tag1677.xml"/><Relationship Id="rId241" Type="http://schemas.openxmlformats.org/officeDocument/2006/relationships/tags" Target="../tags/tag1693.xml"/><Relationship Id="rId246" Type="http://schemas.openxmlformats.org/officeDocument/2006/relationships/tags" Target="../tags/tag1698.xml"/><Relationship Id="rId267" Type="http://schemas.openxmlformats.org/officeDocument/2006/relationships/tags" Target="../tags/tag1719.xml"/><Relationship Id="rId15" Type="http://schemas.openxmlformats.org/officeDocument/2006/relationships/tags" Target="../tags/tag1467.xml"/><Relationship Id="rId36" Type="http://schemas.openxmlformats.org/officeDocument/2006/relationships/tags" Target="../tags/tag1488.xml"/><Relationship Id="rId57" Type="http://schemas.openxmlformats.org/officeDocument/2006/relationships/tags" Target="../tags/tag1509.xml"/><Relationship Id="rId106" Type="http://schemas.openxmlformats.org/officeDocument/2006/relationships/tags" Target="../tags/tag1558.xml"/><Relationship Id="rId127" Type="http://schemas.openxmlformats.org/officeDocument/2006/relationships/tags" Target="../tags/tag1579.xml"/><Relationship Id="rId262" Type="http://schemas.openxmlformats.org/officeDocument/2006/relationships/tags" Target="../tags/tag1714.xml"/><Relationship Id="rId10" Type="http://schemas.openxmlformats.org/officeDocument/2006/relationships/tags" Target="../tags/tag1462.xml"/><Relationship Id="rId31" Type="http://schemas.openxmlformats.org/officeDocument/2006/relationships/tags" Target="../tags/tag1483.xml"/><Relationship Id="rId52" Type="http://schemas.openxmlformats.org/officeDocument/2006/relationships/tags" Target="../tags/tag1504.xml"/><Relationship Id="rId73" Type="http://schemas.openxmlformats.org/officeDocument/2006/relationships/tags" Target="../tags/tag1525.xml"/><Relationship Id="rId78" Type="http://schemas.openxmlformats.org/officeDocument/2006/relationships/tags" Target="../tags/tag1530.xml"/><Relationship Id="rId94" Type="http://schemas.openxmlformats.org/officeDocument/2006/relationships/tags" Target="../tags/tag1546.xml"/><Relationship Id="rId99" Type="http://schemas.openxmlformats.org/officeDocument/2006/relationships/tags" Target="../tags/tag1551.xml"/><Relationship Id="rId101" Type="http://schemas.openxmlformats.org/officeDocument/2006/relationships/tags" Target="../tags/tag1553.xml"/><Relationship Id="rId122" Type="http://schemas.openxmlformats.org/officeDocument/2006/relationships/tags" Target="../tags/tag1574.xml"/><Relationship Id="rId143" Type="http://schemas.openxmlformats.org/officeDocument/2006/relationships/tags" Target="../tags/tag1595.xml"/><Relationship Id="rId148" Type="http://schemas.openxmlformats.org/officeDocument/2006/relationships/tags" Target="../tags/tag1600.xml"/><Relationship Id="rId164" Type="http://schemas.openxmlformats.org/officeDocument/2006/relationships/tags" Target="../tags/tag1616.xml"/><Relationship Id="rId169" Type="http://schemas.openxmlformats.org/officeDocument/2006/relationships/tags" Target="../tags/tag1621.xml"/><Relationship Id="rId185" Type="http://schemas.openxmlformats.org/officeDocument/2006/relationships/tags" Target="../tags/tag1637.xml"/><Relationship Id="rId4" Type="http://schemas.openxmlformats.org/officeDocument/2006/relationships/tags" Target="../tags/tag1456.xml"/><Relationship Id="rId9" Type="http://schemas.openxmlformats.org/officeDocument/2006/relationships/tags" Target="../tags/tag1461.xml"/><Relationship Id="rId180" Type="http://schemas.openxmlformats.org/officeDocument/2006/relationships/tags" Target="../tags/tag1632.xml"/><Relationship Id="rId210" Type="http://schemas.openxmlformats.org/officeDocument/2006/relationships/tags" Target="../tags/tag1662.xml"/><Relationship Id="rId215" Type="http://schemas.openxmlformats.org/officeDocument/2006/relationships/tags" Target="../tags/tag1667.xml"/><Relationship Id="rId236" Type="http://schemas.openxmlformats.org/officeDocument/2006/relationships/tags" Target="../tags/tag1688.xml"/><Relationship Id="rId257" Type="http://schemas.openxmlformats.org/officeDocument/2006/relationships/tags" Target="../tags/tag1709.xml"/><Relationship Id="rId278" Type="http://schemas.openxmlformats.org/officeDocument/2006/relationships/tags" Target="../tags/tag1730.xml"/><Relationship Id="rId26" Type="http://schemas.openxmlformats.org/officeDocument/2006/relationships/tags" Target="../tags/tag1478.xml"/><Relationship Id="rId231" Type="http://schemas.openxmlformats.org/officeDocument/2006/relationships/tags" Target="../tags/tag1683.xml"/><Relationship Id="rId252" Type="http://schemas.openxmlformats.org/officeDocument/2006/relationships/tags" Target="../tags/tag1704.xml"/><Relationship Id="rId273" Type="http://schemas.openxmlformats.org/officeDocument/2006/relationships/tags" Target="../tags/tag1725.xml"/><Relationship Id="rId47" Type="http://schemas.openxmlformats.org/officeDocument/2006/relationships/tags" Target="../tags/tag1499.xml"/><Relationship Id="rId68" Type="http://schemas.openxmlformats.org/officeDocument/2006/relationships/tags" Target="../tags/tag1520.xml"/><Relationship Id="rId89" Type="http://schemas.openxmlformats.org/officeDocument/2006/relationships/tags" Target="../tags/tag1541.xml"/><Relationship Id="rId112" Type="http://schemas.openxmlformats.org/officeDocument/2006/relationships/tags" Target="../tags/tag1564.xml"/><Relationship Id="rId133" Type="http://schemas.openxmlformats.org/officeDocument/2006/relationships/tags" Target="../tags/tag1585.xml"/><Relationship Id="rId154" Type="http://schemas.openxmlformats.org/officeDocument/2006/relationships/tags" Target="../tags/tag1606.xml"/><Relationship Id="rId175" Type="http://schemas.openxmlformats.org/officeDocument/2006/relationships/tags" Target="../tags/tag1627.xml"/><Relationship Id="rId196" Type="http://schemas.openxmlformats.org/officeDocument/2006/relationships/tags" Target="../tags/tag1648.xml"/><Relationship Id="rId200" Type="http://schemas.openxmlformats.org/officeDocument/2006/relationships/tags" Target="../tags/tag1652.xml"/><Relationship Id="rId16" Type="http://schemas.openxmlformats.org/officeDocument/2006/relationships/tags" Target="../tags/tag1468.xml"/><Relationship Id="rId221" Type="http://schemas.openxmlformats.org/officeDocument/2006/relationships/tags" Target="../tags/tag1673.xml"/><Relationship Id="rId242" Type="http://schemas.openxmlformats.org/officeDocument/2006/relationships/tags" Target="../tags/tag1694.xml"/><Relationship Id="rId263" Type="http://schemas.openxmlformats.org/officeDocument/2006/relationships/tags" Target="../tags/tag1715.xml"/><Relationship Id="rId37" Type="http://schemas.openxmlformats.org/officeDocument/2006/relationships/tags" Target="../tags/tag1489.xml"/><Relationship Id="rId58" Type="http://schemas.openxmlformats.org/officeDocument/2006/relationships/tags" Target="../tags/tag1510.xml"/><Relationship Id="rId79" Type="http://schemas.openxmlformats.org/officeDocument/2006/relationships/tags" Target="../tags/tag1531.xml"/><Relationship Id="rId102" Type="http://schemas.openxmlformats.org/officeDocument/2006/relationships/tags" Target="../tags/tag1554.xml"/><Relationship Id="rId123" Type="http://schemas.openxmlformats.org/officeDocument/2006/relationships/tags" Target="../tags/tag1575.xml"/><Relationship Id="rId144" Type="http://schemas.openxmlformats.org/officeDocument/2006/relationships/tags" Target="../tags/tag1596.xml"/><Relationship Id="rId90" Type="http://schemas.openxmlformats.org/officeDocument/2006/relationships/tags" Target="../tags/tag1542.xml"/><Relationship Id="rId165" Type="http://schemas.openxmlformats.org/officeDocument/2006/relationships/tags" Target="../tags/tag1617.xml"/><Relationship Id="rId186" Type="http://schemas.openxmlformats.org/officeDocument/2006/relationships/tags" Target="../tags/tag1638.xml"/><Relationship Id="rId211" Type="http://schemas.openxmlformats.org/officeDocument/2006/relationships/tags" Target="../tags/tag1663.xml"/><Relationship Id="rId232" Type="http://schemas.openxmlformats.org/officeDocument/2006/relationships/tags" Target="../tags/tag1684.xml"/><Relationship Id="rId253" Type="http://schemas.openxmlformats.org/officeDocument/2006/relationships/tags" Target="../tags/tag1705.xml"/><Relationship Id="rId274" Type="http://schemas.openxmlformats.org/officeDocument/2006/relationships/tags" Target="../tags/tag1726.xml"/><Relationship Id="rId27" Type="http://schemas.openxmlformats.org/officeDocument/2006/relationships/tags" Target="../tags/tag1479.xml"/><Relationship Id="rId48" Type="http://schemas.openxmlformats.org/officeDocument/2006/relationships/tags" Target="../tags/tag1500.xml"/><Relationship Id="rId69" Type="http://schemas.openxmlformats.org/officeDocument/2006/relationships/tags" Target="../tags/tag1521.xml"/><Relationship Id="rId113" Type="http://schemas.openxmlformats.org/officeDocument/2006/relationships/tags" Target="../tags/tag1565.xml"/><Relationship Id="rId134" Type="http://schemas.openxmlformats.org/officeDocument/2006/relationships/tags" Target="../tags/tag1586.xml"/><Relationship Id="rId80" Type="http://schemas.openxmlformats.org/officeDocument/2006/relationships/tags" Target="../tags/tag1532.xml"/><Relationship Id="rId155" Type="http://schemas.openxmlformats.org/officeDocument/2006/relationships/tags" Target="../tags/tag1607.xml"/><Relationship Id="rId176" Type="http://schemas.openxmlformats.org/officeDocument/2006/relationships/tags" Target="../tags/tag1628.xml"/><Relationship Id="rId197" Type="http://schemas.openxmlformats.org/officeDocument/2006/relationships/tags" Target="../tags/tag1649.xml"/><Relationship Id="rId201" Type="http://schemas.openxmlformats.org/officeDocument/2006/relationships/tags" Target="../tags/tag1653.xml"/><Relationship Id="rId222" Type="http://schemas.openxmlformats.org/officeDocument/2006/relationships/tags" Target="../tags/tag1674.xml"/><Relationship Id="rId243" Type="http://schemas.openxmlformats.org/officeDocument/2006/relationships/tags" Target="../tags/tag1695.xml"/><Relationship Id="rId264" Type="http://schemas.openxmlformats.org/officeDocument/2006/relationships/tags" Target="../tags/tag1716.xml"/><Relationship Id="rId17" Type="http://schemas.openxmlformats.org/officeDocument/2006/relationships/tags" Target="../tags/tag1469.xml"/><Relationship Id="rId38" Type="http://schemas.openxmlformats.org/officeDocument/2006/relationships/tags" Target="../tags/tag1490.xml"/><Relationship Id="rId59" Type="http://schemas.openxmlformats.org/officeDocument/2006/relationships/tags" Target="../tags/tag1511.xml"/><Relationship Id="rId103" Type="http://schemas.openxmlformats.org/officeDocument/2006/relationships/tags" Target="../tags/tag1555.xml"/><Relationship Id="rId124" Type="http://schemas.openxmlformats.org/officeDocument/2006/relationships/tags" Target="../tags/tag1576.xml"/><Relationship Id="rId70" Type="http://schemas.openxmlformats.org/officeDocument/2006/relationships/tags" Target="../tags/tag1522.xml"/><Relationship Id="rId91" Type="http://schemas.openxmlformats.org/officeDocument/2006/relationships/tags" Target="../tags/tag1543.xml"/><Relationship Id="rId145" Type="http://schemas.openxmlformats.org/officeDocument/2006/relationships/tags" Target="../tags/tag1597.xml"/><Relationship Id="rId166" Type="http://schemas.openxmlformats.org/officeDocument/2006/relationships/tags" Target="../tags/tag1618.xml"/><Relationship Id="rId187" Type="http://schemas.openxmlformats.org/officeDocument/2006/relationships/tags" Target="../tags/tag1639.xml"/><Relationship Id="rId1" Type="http://schemas.openxmlformats.org/officeDocument/2006/relationships/tags" Target="../tags/tag1453.xml"/><Relationship Id="rId212" Type="http://schemas.openxmlformats.org/officeDocument/2006/relationships/tags" Target="../tags/tag1664.xml"/><Relationship Id="rId233" Type="http://schemas.openxmlformats.org/officeDocument/2006/relationships/tags" Target="../tags/tag1685.xml"/><Relationship Id="rId254" Type="http://schemas.openxmlformats.org/officeDocument/2006/relationships/tags" Target="../tags/tag1706.xml"/><Relationship Id="rId28" Type="http://schemas.openxmlformats.org/officeDocument/2006/relationships/tags" Target="../tags/tag1480.xml"/><Relationship Id="rId49" Type="http://schemas.openxmlformats.org/officeDocument/2006/relationships/tags" Target="../tags/tag1501.xml"/><Relationship Id="rId114" Type="http://schemas.openxmlformats.org/officeDocument/2006/relationships/tags" Target="../tags/tag1566.xml"/><Relationship Id="rId275" Type="http://schemas.openxmlformats.org/officeDocument/2006/relationships/tags" Target="../tags/tag1727.xml"/><Relationship Id="rId60" Type="http://schemas.openxmlformats.org/officeDocument/2006/relationships/tags" Target="../tags/tag1512.xml"/><Relationship Id="rId81" Type="http://schemas.openxmlformats.org/officeDocument/2006/relationships/tags" Target="../tags/tag1533.xml"/><Relationship Id="rId135" Type="http://schemas.openxmlformats.org/officeDocument/2006/relationships/tags" Target="../tags/tag1587.xml"/><Relationship Id="rId156" Type="http://schemas.openxmlformats.org/officeDocument/2006/relationships/tags" Target="../tags/tag1608.xml"/><Relationship Id="rId177" Type="http://schemas.openxmlformats.org/officeDocument/2006/relationships/tags" Target="../tags/tag1629.xml"/><Relationship Id="rId198" Type="http://schemas.openxmlformats.org/officeDocument/2006/relationships/tags" Target="../tags/tag165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849.xml"/><Relationship Id="rId21" Type="http://schemas.openxmlformats.org/officeDocument/2006/relationships/tags" Target="../tags/tag1753.xml"/><Relationship Id="rId42" Type="http://schemas.openxmlformats.org/officeDocument/2006/relationships/tags" Target="../tags/tag1774.xml"/><Relationship Id="rId63" Type="http://schemas.openxmlformats.org/officeDocument/2006/relationships/tags" Target="../tags/tag1795.xml"/><Relationship Id="rId84" Type="http://schemas.openxmlformats.org/officeDocument/2006/relationships/tags" Target="../tags/tag1816.xml"/><Relationship Id="rId138" Type="http://schemas.openxmlformats.org/officeDocument/2006/relationships/tags" Target="../tags/tag1870.xml"/><Relationship Id="rId159" Type="http://schemas.openxmlformats.org/officeDocument/2006/relationships/tags" Target="../tags/tag1891.xml"/><Relationship Id="rId170" Type="http://schemas.openxmlformats.org/officeDocument/2006/relationships/tags" Target="../tags/tag1902.xml"/><Relationship Id="rId191" Type="http://schemas.openxmlformats.org/officeDocument/2006/relationships/tags" Target="../tags/tag1923.xml"/><Relationship Id="rId205" Type="http://schemas.openxmlformats.org/officeDocument/2006/relationships/tags" Target="../tags/tag1937.xml"/><Relationship Id="rId107" Type="http://schemas.openxmlformats.org/officeDocument/2006/relationships/tags" Target="../tags/tag1839.xml"/><Relationship Id="rId11" Type="http://schemas.openxmlformats.org/officeDocument/2006/relationships/tags" Target="../tags/tag1743.xml"/><Relationship Id="rId32" Type="http://schemas.openxmlformats.org/officeDocument/2006/relationships/tags" Target="../tags/tag1764.xml"/><Relationship Id="rId53" Type="http://schemas.openxmlformats.org/officeDocument/2006/relationships/tags" Target="../tags/tag1785.xml"/><Relationship Id="rId74" Type="http://schemas.openxmlformats.org/officeDocument/2006/relationships/tags" Target="../tags/tag1806.xml"/><Relationship Id="rId128" Type="http://schemas.openxmlformats.org/officeDocument/2006/relationships/tags" Target="../tags/tag1860.xml"/><Relationship Id="rId149" Type="http://schemas.openxmlformats.org/officeDocument/2006/relationships/tags" Target="../tags/tag1881.xml"/><Relationship Id="rId5" Type="http://schemas.openxmlformats.org/officeDocument/2006/relationships/tags" Target="../tags/tag1737.xml"/><Relationship Id="rId95" Type="http://schemas.openxmlformats.org/officeDocument/2006/relationships/tags" Target="../tags/tag1827.xml"/><Relationship Id="rId160" Type="http://schemas.openxmlformats.org/officeDocument/2006/relationships/tags" Target="../tags/tag1892.xml"/><Relationship Id="rId181" Type="http://schemas.openxmlformats.org/officeDocument/2006/relationships/tags" Target="../tags/tag1913.xml"/><Relationship Id="rId216" Type="http://schemas.openxmlformats.org/officeDocument/2006/relationships/tags" Target="../tags/tag1948.xml"/><Relationship Id="rId211" Type="http://schemas.openxmlformats.org/officeDocument/2006/relationships/tags" Target="../tags/tag1943.xml"/><Relationship Id="rId22" Type="http://schemas.openxmlformats.org/officeDocument/2006/relationships/tags" Target="../tags/tag1754.xml"/><Relationship Id="rId27" Type="http://schemas.openxmlformats.org/officeDocument/2006/relationships/tags" Target="../tags/tag1759.xml"/><Relationship Id="rId43" Type="http://schemas.openxmlformats.org/officeDocument/2006/relationships/tags" Target="../tags/tag1775.xml"/><Relationship Id="rId48" Type="http://schemas.openxmlformats.org/officeDocument/2006/relationships/tags" Target="../tags/tag1780.xml"/><Relationship Id="rId64" Type="http://schemas.openxmlformats.org/officeDocument/2006/relationships/tags" Target="../tags/tag1796.xml"/><Relationship Id="rId69" Type="http://schemas.openxmlformats.org/officeDocument/2006/relationships/tags" Target="../tags/tag1801.xml"/><Relationship Id="rId113" Type="http://schemas.openxmlformats.org/officeDocument/2006/relationships/tags" Target="../tags/tag1845.xml"/><Relationship Id="rId118" Type="http://schemas.openxmlformats.org/officeDocument/2006/relationships/tags" Target="../tags/tag1850.xml"/><Relationship Id="rId134" Type="http://schemas.openxmlformats.org/officeDocument/2006/relationships/tags" Target="../tags/tag1866.xml"/><Relationship Id="rId139" Type="http://schemas.openxmlformats.org/officeDocument/2006/relationships/tags" Target="../tags/tag1871.xml"/><Relationship Id="rId80" Type="http://schemas.openxmlformats.org/officeDocument/2006/relationships/tags" Target="../tags/tag1812.xml"/><Relationship Id="rId85" Type="http://schemas.openxmlformats.org/officeDocument/2006/relationships/tags" Target="../tags/tag1817.xml"/><Relationship Id="rId150" Type="http://schemas.openxmlformats.org/officeDocument/2006/relationships/tags" Target="../tags/tag1882.xml"/><Relationship Id="rId155" Type="http://schemas.openxmlformats.org/officeDocument/2006/relationships/tags" Target="../tags/tag1887.xml"/><Relationship Id="rId171" Type="http://schemas.openxmlformats.org/officeDocument/2006/relationships/tags" Target="../tags/tag1903.xml"/><Relationship Id="rId176" Type="http://schemas.openxmlformats.org/officeDocument/2006/relationships/tags" Target="../tags/tag1908.xml"/><Relationship Id="rId192" Type="http://schemas.openxmlformats.org/officeDocument/2006/relationships/tags" Target="../tags/tag1924.xml"/><Relationship Id="rId197" Type="http://schemas.openxmlformats.org/officeDocument/2006/relationships/tags" Target="../tags/tag1929.xml"/><Relationship Id="rId206" Type="http://schemas.openxmlformats.org/officeDocument/2006/relationships/tags" Target="../tags/tag1938.xml"/><Relationship Id="rId201" Type="http://schemas.openxmlformats.org/officeDocument/2006/relationships/tags" Target="../tags/tag1933.xml"/><Relationship Id="rId222" Type="http://schemas.openxmlformats.org/officeDocument/2006/relationships/tags" Target="../tags/tag1954.xml"/><Relationship Id="rId12" Type="http://schemas.openxmlformats.org/officeDocument/2006/relationships/tags" Target="../tags/tag1744.xml"/><Relationship Id="rId17" Type="http://schemas.openxmlformats.org/officeDocument/2006/relationships/tags" Target="../tags/tag1749.xml"/><Relationship Id="rId33" Type="http://schemas.openxmlformats.org/officeDocument/2006/relationships/tags" Target="../tags/tag1765.xml"/><Relationship Id="rId38" Type="http://schemas.openxmlformats.org/officeDocument/2006/relationships/tags" Target="../tags/tag1770.xml"/><Relationship Id="rId59" Type="http://schemas.openxmlformats.org/officeDocument/2006/relationships/tags" Target="../tags/tag1791.xml"/><Relationship Id="rId103" Type="http://schemas.openxmlformats.org/officeDocument/2006/relationships/tags" Target="../tags/tag1835.xml"/><Relationship Id="rId108" Type="http://schemas.openxmlformats.org/officeDocument/2006/relationships/tags" Target="../tags/tag1840.xml"/><Relationship Id="rId124" Type="http://schemas.openxmlformats.org/officeDocument/2006/relationships/tags" Target="../tags/tag1856.xml"/><Relationship Id="rId129" Type="http://schemas.openxmlformats.org/officeDocument/2006/relationships/tags" Target="../tags/tag1861.xml"/><Relationship Id="rId54" Type="http://schemas.openxmlformats.org/officeDocument/2006/relationships/tags" Target="../tags/tag1786.xml"/><Relationship Id="rId70" Type="http://schemas.openxmlformats.org/officeDocument/2006/relationships/tags" Target="../tags/tag1802.xml"/><Relationship Id="rId75" Type="http://schemas.openxmlformats.org/officeDocument/2006/relationships/tags" Target="../tags/tag1807.xml"/><Relationship Id="rId91" Type="http://schemas.openxmlformats.org/officeDocument/2006/relationships/tags" Target="../tags/tag1823.xml"/><Relationship Id="rId96" Type="http://schemas.openxmlformats.org/officeDocument/2006/relationships/tags" Target="../tags/tag1828.xml"/><Relationship Id="rId140" Type="http://schemas.openxmlformats.org/officeDocument/2006/relationships/tags" Target="../tags/tag1872.xml"/><Relationship Id="rId145" Type="http://schemas.openxmlformats.org/officeDocument/2006/relationships/tags" Target="../tags/tag1877.xml"/><Relationship Id="rId161" Type="http://schemas.openxmlformats.org/officeDocument/2006/relationships/tags" Target="../tags/tag1893.xml"/><Relationship Id="rId166" Type="http://schemas.openxmlformats.org/officeDocument/2006/relationships/tags" Target="../tags/tag1898.xml"/><Relationship Id="rId182" Type="http://schemas.openxmlformats.org/officeDocument/2006/relationships/tags" Target="../tags/tag1914.xml"/><Relationship Id="rId187" Type="http://schemas.openxmlformats.org/officeDocument/2006/relationships/tags" Target="../tags/tag1919.xml"/><Relationship Id="rId217" Type="http://schemas.openxmlformats.org/officeDocument/2006/relationships/tags" Target="../tags/tag1949.xml"/><Relationship Id="rId1" Type="http://schemas.openxmlformats.org/officeDocument/2006/relationships/tags" Target="../tags/tag1733.xml"/><Relationship Id="rId6" Type="http://schemas.openxmlformats.org/officeDocument/2006/relationships/tags" Target="../tags/tag1738.xml"/><Relationship Id="rId212" Type="http://schemas.openxmlformats.org/officeDocument/2006/relationships/tags" Target="../tags/tag1944.xml"/><Relationship Id="rId23" Type="http://schemas.openxmlformats.org/officeDocument/2006/relationships/tags" Target="../tags/tag1755.xml"/><Relationship Id="rId28" Type="http://schemas.openxmlformats.org/officeDocument/2006/relationships/tags" Target="../tags/tag1760.xml"/><Relationship Id="rId49" Type="http://schemas.openxmlformats.org/officeDocument/2006/relationships/tags" Target="../tags/tag1781.xml"/><Relationship Id="rId114" Type="http://schemas.openxmlformats.org/officeDocument/2006/relationships/tags" Target="../tags/tag1846.xml"/><Relationship Id="rId119" Type="http://schemas.openxmlformats.org/officeDocument/2006/relationships/tags" Target="../tags/tag1851.xml"/><Relationship Id="rId44" Type="http://schemas.openxmlformats.org/officeDocument/2006/relationships/tags" Target="../tags/tag1776.xml"/><Relationship Id="rId60" Type="http://schemas.openxmlformats.org/officeDocument/2006/relationships/tags" Target="../tags/tag1792.xml"/><Relationship Id="rId65" Type="http://schemas.openxmlformats.org/officeDocument/2006/relationships/tags" Target="../tags/tag1797.xml"/><Relationship Id="rId81" Type="http://schemas.openxmlformats.org/officeDocument/2006/relationships/tags" Target="../tags/tag1813.xml"/><Relationship Id="rId86" Type="http://schemas.openxmlformats.org/officeDocument/2006/relationships/tags" Target="../tags/tag1818.xml"/><Relationship Id="rId130" Type="http://schemas.openxmlformats.org/officeDocument/2006/relationships/tags" Target="../tags/tag1862.xml"/><Relationship Id="rId135" Type="http://schemas.openxmlformats.org/officeDocument/2006/relationships/tags" Target="../tags/tag1867.xml"/><Relationship Id="rId151" Type="http://schemas.openxmlformats.org/officeDocument/2006/relationships/tags" Target="../tags/tag1883.xml"/><Relationship Id="rId156" Type="http://schemas.openxmlformats.org/officeDocument/2006/relationships/tags" Target="../tags/tag1888.xml"/><Relationship Id="rId177" Type="http://schemas.openxmlformats.org/officeDocument/2006/relationships/tags" Target="../tags/tag1909.xml"/><Relationship Id="rId198" Type="http://schemas.openxmlformats.org/officeDocument/2006/relationships/tags" Target="../tags/tag1930.xml"/><Relationship Id="rId172" Type="http://schemas.openxmlformats.org/officeDocument/2006/relationships/tags" Target="../tags/tag1904.xml"/><Relationship Id="rId193" Type="http://schemas.openxmlformats.org/officeDocument/2006/relationships/tags" Target="../tags/tag1925.xml"/><Relationship Id="rId202" Type="http://schemas.openxmlformats.org/officeDocument/2006/relationships/tags" Target="../tags/tag1934.xml"/><Relationship Id="rId207" Type="http://schemas.openxmlformats.org/officeDocument/2006/relationships/tags" Target="../tags/tag1939.xml"/><Relationship Id="rId223" Type="http://schemas.openxmlformats.org/officeDocument/2006/relationships/tags" Target="../tags/tag1955.xml"/><Relationship Id="rId13" Type="http://schemas.openxmlformats.org/officeDocument/2006/relationships/tags" Target="../tags/tag1745.xml"/><Relationship Id="rId18" Type="http://schemas.openxmlformats.org/officeDocument/2006/relationships/tags" Target="../tags/tag1750.xml"/><Relationship Id="rId39" Type="http://schemas.openxmlformats.org/officeDocument/2006/relationships/tags" Target="../tags/tag1771.xml"/><Relationship Id="rId109" Type="http://schemas.openxmlformats.org/officeDocument/2006/relationships/tags" Target="../tags/tag1841.xml"/><Relationship Id="rId34" Type="http://schemas.openxmlformats.org/officeDocument/2006/relationships/tags" Target="../tags/tag1766.xml"/><Relationship Id="rId50" Type="http://schemas.openxmlformats.org/officeDocument/2006/relationships/tags" Target="../tags/tag1782.xml"/><Relationship Id="rId55" Type="http://schemas.openxmlformats.org/officeDocument/2006/relationships/tags" Target="../tags/tag1787.xml"/><Relationship Id="rId76" Type="http://schemas.openxmlformats.org/officeDocument/2006/relationships/tags" Target="../tags/tag1808.xml"/><Relationship Id="rId97" Type="http://schemas.openxmlformats.org/officeDocument/2006/relationships/tags" Target="../tags/tag1829.xml"/><Relationship Id="rId104" Type="http://schemas.openxmlformats.org/officeDocument/2006/relationships/tags" Target="../tags/tag1836.xml"/><Relationship Id="rId120" Type="http://schemas.openxmlformats.org/officeDocument/2006/relationships/tags" Target="../tags/tag1852.xml"/><Relationship Id="rId125" Type="http://schemas.openxmlformats.org/officeDocument/2006/relationships/tags" Target="../tags/tag1857.xml"/><Relationship Id="rId141" Type="http://schemas.openxmlformats.org/officeDocument/2006/relationships/tags" Target="../tags/tag1873.xml"/><Relationship Id="rId146" Type="http://schemas.openxmlformats.org/officeDocument/2006/relationships/tags" Target="../tags/tag1878.xml"/><Relationship Id="rId167" Type="http://schemas.openxmlformats.org/officeDocument/2006/relationships/tags" Target="../tags/tag1899.xml"/><Relationship Id="rId188" Type="http://schemas.openxmlformats.org/officeDocument/2006/relationships/tags" Target="../tags/tag1920.xml"/><Relationship Id="rId7" Type="http://schemas.openxmlformats.org/officeDocument/2006/relationships/tags" Target="../tags/tag1739.xml"/><Relationship Id="rId71" Type="http://schemas.openxmlformats.org/officeDocument/2006/relationships/tags" Target="../tags/tag1803.xml"/><Relationship Id="rId92" Type="http://schemas.openxmlformats.org/officeDocument/2006/relationships/tags" Target="../tags/tag1824.xml"/><Relationship Id="rId162" Type="http://schemas.openxmlformats.org/officeDocument/2006/relationships/tags" Target="../tags/tag1894.xml"/><Relationship Id="rId183" Type="http://schemas.openxmlformats.org/officeDocument/2006/relationships/tags" Target="../tags/tag1915.xml"/><Relationship Id="rId213" Type="http://schemas.openxmlformats.org/officeDocument/2006/relationships/tags" Target="../tags/tag1945.xml"/><Relationship Id="rId218" Type="http://schemas.openxmlformats.org/officeDocument/2006/relationships/tags" Target="../tags/tag1950.xml"/><Relationship Id="rId2" Type="http://schemas.openxmlformats.org/officeDocument/2006/relationships/tags" Target="../tags/tag1734.xml"/><Relationship Id="rId29" Type="http://schemas.openxmlformats.org/officeDocument/2006/relationships/tags" Target="../tags/tag1761.xml"/><Relationship Id="rId24" Type="http://schemas.openxmlformats.org/officeDocument/2006/relationships/tags" Target="../tags/tag1756.xml"/><Relationship Id="rId40" Type="http://schemas.openxmlformats.org/officeDocument/2006/relationships/tags" Target="../tags/tag1772.xml"/><Relationship Id="rId45" Type="http://schemas.openxmlformats.org/officeDocument/2006/relationships/tags" Target="../tags/tag1777.xml"/><Relationship Id="rId66" Type="http://schemas.openxmlformats.org/officeDocument/2006/relationships/tags" Target="../tags/tag1798.xml"/><Relationship Id="rId87" Type="http://schemas.openxmlformats.org/officeDocument/2006/relationships/tags" Target="../tags/tag1819.xml"/><Relationship Id="rId110" Type="http://schemas.openxmlformats.org/officeDocument/2006/relationships/tags" Target="../tags/tag1842.xml"/><Relationship Id="rId115" Type="http://schemas.openxmlformats.org/officeDocument/2006/relationships/tags" Target="../tags/tag1847.xml"/><Relationship Id="rId131" Type="http://schemas.openxmlformats.org/officeDocument/2006/relationships/tags" Target="../tags/tag1863.xml"/><Relationship Id="rId136" Type="http://schemas.openxmlformats.org/officeDocument/2006/relationships/tags" Target="../tags/tag1868.xml"/><Relationship Id="rId157" Type="http://schemas.openxmlformats.org/officeDocument/2006/relationships/tags" Target="../tags/tag1889.xml"/><Relationship Id="rId178" Type="http://schemas.openxmlformats.org/officeDocument/2006/relationships/tags" Target="../tags/tag1910.xml"/><Relationship Id="rId61" Type="http://schemas.openxmlformats.org/officeDocument/2006/relationships/tags" Target="../tags/tag1793.xml"/><Relationship Id="rId82" Type="http://schemas.openxmlformats.org/officeDocument/2006/relationships/tags" Target="../tags/tag1814.xml"/><Relationship Id="rId152" Type="http://schemas.openxmlformats.org/officeDocument/2006/relationships/tags" Target="../tags/tag1884.xml"/><Relationship Id="rId173" Type="http://schemas.openxmlformats.org/officeDocument/2006/relationships/tags" Target="../tags/tag1905.xml"/><Relationship Id="rId194" Type="http://schemas.openxmlformats.org/officeDocument/2006/relationships/tags" Target="../tags/tag1926.xml"/><Relationship Id="rId199" Type="http://schemas.openxmlformats.org/officeDocument/2006/relationships/tags" Target="../tags/tag1931.xml"/><Relationship Id="rId203" Type="http://schemas.openxmlformats.org/officeDocument/2006/relationships/tags" Target="../tags/tag1935.xml"/><Relationship Id="rId208" Type="http://schemas.openxmlformats.org/officeDocument/2006/relationships/tags" Target="../tags/tag1940.xml"/><Relationship Id="rId19" Type="http://schemas.openxmlformats.org/officeDocument/2006/relationships/tags" Target="../tags/tag1751.xml"/><Relationship Id="rId224" Type="http://schemas.openxmlformats.org/officeDocument/2006/relationships/slideLayout" Target="../slideLayouts/slideLayout1.xml"/><Relationship Id="rId14" Type="http://schemas.openxmlformats.org/officeDocument/2006/relationships/tags" Target="../tags/tag1746.xml"/><Relationship Id="rId30" Type="http://schemas.openxmlformats.org/officeDocument/2006/relationships/tags" Target="../tags/tag1762.xml"/><Relationship Id="rId35" Type="http://schemas.openxmlformats.org/officeDocument/2006/relationships/tags" Target="../tags/tag1767.xml"/><Relationship Id="rId56" Type="http://schemas.openxmlformats.org/officeDocument/2006/relationships/tags" Target="../tags/tag1788.xml"/><Relationship Id="rId77" Type="http://schemas.openxmlformats.org/officeDocument/2006/relationships/tags" Target="../tags/tag1809.xml"/><Relationship Id="rId100" Type="http://schemas.openxmlformats.org/officeDocument/2006/relationships/tags" Target="../tags/tag1832.xml"/><Relationship Id="rId105" Type="http://schemas.openxmlformats.org/officeDocument/2006/relationships/tags" Target="../tags/tag1837.xml"/><Relationship Id="rId126" Type="http://schemas.openxmlformats.org/officeDocument/2006/relationships/tags" Target="../tags/tag1858.xml"/><Relationship Id="rId147" Type="http://schemas.openxmlformats.org/officeDocument/2006/relationships/tags" Target="../tags/tag1879.xml"/><Relationship Id="rId168" Type="http://schemas.openxmlformats.org/officeDocument/2006/relationships/tags" Target="../tags/tag1900.xml"/><Relationship Id="rId8" Type="http://schemas.openxmlformats.org/officeDocument/2006/relationships/tags" Target="../tags/tag1740.xml"/><Relationship Id="rId51" Type="http://schemas.openxmlformats.org/officeDocument/2006/relationships/tags" Target="../tags/tag1783.xml"/><Relationship Id="rId72" Type="http://schemas.openxmlformats.org/officeDocument/2006/relationships/tags" Target="../tags/tag1804.xml"/><Relationship Id="rId93" Type="http://schemas.openxmlformats.org/officeDocument/2006/relationships/tags" Target="../tags/tag1825.xml"/><Relationship Id="rId98" Type="http://schemas.openxmlformats.org/officeDocument/2006/relationships/tags" Target="../tags/tag1830.xml"/><Relationship Id="rId121" Type="http://schemas.openxmlformats.org/officeDocument/2006/relationships/tags" Target="../tags/tag1853.xml"/><Relationship Id="rId142" Type="http://schemas.openxmlformats.org/officeDocument/2006/relationships/tags" Target="../tags/tag1874.xml"/><Relationship Id="rId163" Type="http://schemas.openxmlformats.org/officeDocument/2006/relationships/tags" Target="../tags/tag1895.xml"/><Relationship Id="rId184" Type="http://schemas.openxmlformats.org/officeDocument/2006/relationships/tags" Target="../tags/tag1916.xml"/><Relationship Id="rId189" Type="http://schemas.openxmlformats.org/officeDocument/2006/relationships/tags" Target="../tags/tag1921.xml"/><Relationship Id="rId219" Type="http://schemas.openxmlformats.org/officeDocument/2006/relationships/tags" Target="../tags/tag1951.xml"/><Relationship Id="rId3" Type="http://schemas.openxmlformats.org/officeDocument/2006/relationships/tags" Target="../tags/tag1735.xml"/><Relationship Id="rId214" Type="http://schemas.openxmlformats.org/officeDocument/2006/relationships/tags" Target="../tags/tag1946.xml"/><Relationship Id="rId25" Type="http://schemas.openxmlformats.org/officeDocument/2006/relationships/tags" Target="../tags/tag1757.xml"/><Relationship Id="rId46" Type="http://schemas.openxmlformats.org/officeDocument/2006/relationships/tags" Target="../tags/tag1778.xml"/><Relationship Id="rId67" Type="http://schemas.openxmlformats.org/officeDocument/2006/relationships/tags" Target="../tags/tag1799.xml"/><Relationship Id="rId116" Type="http://schemas.openxmlformats.org/officeDocument/2006/relationships/tags" Target="../tags/tag1848.xml"/><Relationship Id="rId137" Type="http://schemas.openxmlformats.org/officeDocument/2006/relationships/tags" Target="../tags/tag1869.xml"/><Relationship Id="rId158" Type="http://schemas.openxmlformats.org/officeDocument/2006/relationships/tags" Target="../tags/tag1890.xml"/><Relationship Id="rId20" Type="http://schemas.openxmlformats.org/officeDocument/2006/relationships/tags" Target="../tags/tag1752.xml"/><Relationship Id="rId41" Type="http://schemas.openxmlformats.org/officeDocument/2006/relationships/tags" Target="../tags/tag1773.xml"/><Relationship Id="rId62" Type="http://schemas.openxmlformats.org/officeDocument/2006/relationships/tags" Target="../tags/tag1794.xml"/><Relationship Id="rId83" Type="http://schemas.openxmlformats.org/officeDocument/2006/relationships/tags" Target="../tags/tag1815.xml"/><Relationship Id="rId88" Type="http://schemas.openxmlformats.org/officeDocument/2006/relationships/tags" Target="../tags/tag1820.xml"/><Relationship Id="rId111" Type="http://schemas.openxmlformats.org/officeDocument/2006/relationships/tags" Target="../tags/tag1843.xml"/><Relationship Id="rId132" Type="http://schemas.openxmlformats.org/officeDocument/2006/relationships/tags" Target="../tags/tag1864.xml"/><Relationship Id="rId153" Type="http://schemas.openxmlformats.org/officeDocument/2006/relationships/tags" Target="../tags/tag1885.xml"/><Relationship Id="rId174" Type="http://schemas.openxmlformats.org/officeDocument/2006/relationships/tags" Target="../tags/tag1906.xml"/><Relationship Id="rId179" Type="http://schemas.openxmlformats.org/officeDocument/2006/relationships/tags" Target="../tags/tag1911.xml"/><Relationship Id="rId195" Type="http://schemas.openxmlformats.org/officeDocument/2006/relationships/tags" Target="../tags/tag1927.xml"/><Relationship Id="rId209" Type="http://schemas.openxmlformats.org/officeDocument/2006/relationships/tags" Target="../tags/tag1941.xml"/><Relationship Id="rId190" Type="http://schemas.openxmlformats.org/officeDocument/2006/relationships/tags" Target="../tags/tag1922.xml"/><Relationship Id="rId204" Type="http://schemas.openxmlformats.org/officeDocument/2006/relationships/tags" Target="../tags/tag1936.xml"/><Relationship Id="rId220" Type="http://schemas.openxmlformats.org/officeDocument/2006/relationships/tags" Target="../tags/tag1952.xml"/><Relationship Id="rId15" Type="http://schemas.openxmlformats.org/officeDocument/2006/relationships/tags" Target="../tags/tag1747.xml"/><Relationship Id="rId36" Type="http://schemas.openxmlformats.org/officeDocument/2006/relationships/tags" Target="../tags/tag1768.xml"/><Relationship Id="rId57" Type="http://schemas.openxmlformats.org/officeDocument/2006/relationships/tags" Target="../tags/tag1789.xml"/><Relationship Id="rId106" Type="http://schemas.openxmlformats.org/officeDocument/2006/relationships/tags" Target="../tags/tag1838.xml"/><Relationship Id="rId127" Type="http://schemas.openxmlformats.org/officeDocument/2006/relationships/tags" Target="../tags/tag1859.xml"/><Relationship Id="rId10" Type="http://schemas.openxmlformats.org/officeDocument/2006/relationships/tags" Target="../tags/tag1742.xml"/><Relationship Id="rId31" Type="http://schemas.openxmlformats.org/officeDocument/2006/relationships/tags" Target="../tags/tag1763.xml"/><Relationship Id="rId52" Type="http://schemas.openxmlformats.org/officeDocument/2006/relationships/tags" Target="../tags/tag1784.xml"/><Relationship Id="rId73" Type="http://schemas.openxmlformats.org/officeDocument/2006/relationships/tags" Target="../tags/tag1805.xml"/><Relationship Id="rId78" Type="http://schemas.openxmlformats.org/officeDocument/2006/relationships/tags" Target="../tags/tag1810.xml"/><Relationship Id="rId94" Type="http://schemas.openxmlformats.org/officeDocument/2006/relationships/tags" Target="../tags/tag1826.xml"/><Relationship Id="rId99" Type="http://schemas.openxmlformats.org/officeDocument/2006/relationships/tags" Target="../tags/tag1831.xml"/><Relationship Id="rId101" Type="http://schemas.openxmlformats.org/officeDocument/2006/relationships/tags" Target="../tags/tag1833.xml"/><Relationship Id="rId122" Type="http://schemas.openxmlformats.org/officeDocument/2006/relationships/tags" Target="../tags/tag1854.xml"/><Relationship Id="rId143" Type="http://schemas.openxmlformats.org/officeDocument/2006/relationships/tags" Target="../tags/tag1875.xml"/><Relationship Id="rId148" Type="http://schemas.openxmlformats.org/officeDocument/2006/relationships/tags" Target="../tags/tag1880.xml"/><Relationship Id="rId164" Type="http://schemas.openxmlformats.org/officeDocument/2006/relationships/tags" Target="../tags/tag1896.xml"/><Relationship Id="rId169" Type="http://schemas.openxmlformats.org/officeDocument/2006/relationships/tags" Target="../tags/tag1901.xml"/><Relationship Id="rId185" Type="http://schemas.openxmlformats.org/officeDocument/2006/relationships/tags" Target="../tags/tag1917.xml"/><Relationship Id="rId4" Type="http://schemas.openxmlformats.org/officeDocument/2006/relationships/tags" Target="../tags/tag1736.xml"/><Relationship Id="rId9" Type="http://schemas.openxmlformats.org/officeDocument/2006/relationships/tags" Target="../tags/tag1741.xml"/><Relationship Id="rId180" Type="http://schemas.openxmlformats.org/officeDocument/2006/relationships/tags" Target="../tags/tag1912.xml"/><Relationship Id="rId210" Type="http://schemas.openxmlformats.org/officeDocument/2006/relationships/tags" Target="../tags/tag1942.xml"/><Relationship Id="rId215" Type="http://schemas.openxmlformats.org/officeDocument/2006/relationships/tags" Target="../tags/tag1947.xml"/><Relationship Id="rId26" Type="http://schemas.openxmlformats.org/officeDocument/2006/relationships/tags" Target="../tags/tag1758.xml"/><Relationship Id="rId47" Type="http://schemas.openxmlformats.org/officeDocument/2006/relationships/tags" Target="../tags/tag1779.xml"/><Relationship Id="rId68" Type="http://schemas.openxmlformats.org/officeDocument/2006/relationships/tags" Target="../tags/tag1800.xml"/><Relationship Id="rId89" Type="http://schemas.openxmlformats.org/officeDocument/2006/relationships/tags" Target="../tags/tag1821.xml"/><Relationship Id="rId112" Type="http://schemas.openxmlformats.org/officeDocument/2006/relationships/tags" Target="../tags/tag1844.xml"/><Relationship Id="rId133" Type="http://schemas.openxmlformats.org/officeDocument/2006/relationships/tags" Target="../tags/tag1865.xml"/><Relationship Id="rId154" Type="http://schemas.openxmlformats.org/officeDocument/2006/relationships/tags" Target="../tags/tag1886.xml"/><Relationship Id="rId175" Type="http://schemas.openxmlformats.org/officeDocument/2006/relationships/tags" Target="../tags/tag1907.xml"/><Relationship Id="rId196" Type="http://schemas.openxmlformats.org/officeDocument/2006/relationships/tags" Target="../tags/tag1928.xml"/><Relationship Id="rId200" Type="http://schemas.openxmlformats.org/officeDocument/2006/relationships/tags" Target="../tags/tag1932.xml"/><Relationship Id="rId16" Type="http://schemas.openxmlformats.org/officeDocument/2006/relationships/tags" Target="../tags/tag1748.xml"/><Relationship Id="rId221" Type="http://schemas.openxmlformats.org/officeDocument/2006/relationships/tags" Target="../tags/tag1953.xml"/><Relationship Id="rId37" Type="http://schemas.openxmlformats.org/officeDocument/2006/relationships/tags" Target="../tags/tag1769.xml"/><Relationship Id="rId58" Type="http://schemas.openxmlformats.org/officeDocument/2006/relationships/tags" Target="../tags/tag1790.xml"/><Relationship Id="rId79" Type="http://schemas.openxmlformats.org/officeDocument/2006/relationships/tags" Target="../tags/tag1811.xml"/><Relationship Id="rId102" Type="http://schemas.openxmlformats.org/officeDocument/2006/relationships/tags" Target="../tags/tag1834.xml"/><Relationship Id="rId123" Type="http://schemas.openxmlformats.org/officeDocument/2006/relationships/tags" Target="../tags/tag1855.xml"/><Relationship Id="rId144" Type="http://schemas.openxmlformats.org/officeDocument/2006/relationships/tags" Target="../tags/tag1876.xml"/><Relationship Id="rId90" Type="http://schemas.openxmlformats.org/officeDocument/2006/relationships/tags" Target="../tags/tag1822.xml"/><Relationship Id="rId165" Type="http://schemas.openxmlformats.org/officeDocument/2006/relationships/tags" Target="../tags/tag1897.xml"/><Relationship Id="rId186" Type="http://schemas.openxmlformats.org/officeDocument/2006/relationships/tags" Target="../tags/tag19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SMARTInkShape-Group75"/>
          <p:cNvGrpSpPr/>
          <p:nvPr/>
        </p:nvGrpSpPr>
        <p:grpSpPr>
          <a:xfrm>
            <a:off x="1244600" y="622300"/>
            <a:ext cx="269375" cy="411229"/>
            <a:chOff x="1244600" y="622300"/>
            <a:chExt cx="269375" cy="411229"/>
          </a:xfrm>
        </p:grpSpPr>
        <p:sp>
          <p:nvSpPr>
            <p:cNvPr id="3" name="SMARTInkShape-315"/>
            <p:cNvSpPr/>
            <p:nvPr>
              <p:custDataLst>
                <p:tags r:id="rId152"/>
              </p:custDataLst>
            </p:nvPr>
          </p:nvSpPr>
          <p:spPr>
            <a:xfrm>
              <a:off x="1244600" y="622300"/>
              <a:ext cx="56259" cy="411229"/>
            </a:xfrm>
            <a:custGeom>
              <a:avLst/>
              <a:gdLst/>
              <a:ahLst/>
              <a:cxnLst/>
              <a:rect l="0" t="0" r="0" b="0"/>
              <a:pathLst>
                <a:path w="56259" h="41122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5732" y="61166"/>
                  </a:lnTo>
                  <a:lnTo>
                    <a:pt x="21438" y="99811"/>
                  </a:lnTo>
                  <a:lnTo>
                    <a:pt x="24226" y="145912"/>
                  </a:lnTo>
                  <a:lnTo>
                    <a:pt x="28641" y="180561"/>
                  </a:lnTo>
                  <a:lnTo>
                    <a:pt x="33896" y="216421"/>
                  </a:lnTo>
                  <a:lnTo>
                    <a:pt x="36232" y="251174"/>
                  </a:lnTo>
                  <a:lnTo>
                    <a:pt x="40917" y="295731"/>
                  </a:lnTo>
                  <a:lnTo>
                    <a:pt x="48116" y="342938"/>
                  </a:lnTo>
                  <a:lnTo>
                    <a:pt x="50447" y="385543"/>
                  </a:lnTo>
                  <a:lnTo>
                    <a:pt x="51436" y="402254"/>
                  </a:lnTo>
                  <a:lnTo>
                    <a:pt x="56258" y="411228"/>
                  </a:lnTo>
                  <a:lnTo>
                    <a:pt x="508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16"/>
            <p:cNvSpPr/>
            <p:nvPr>
              <p:custDataLst>
                <p:tags r:id="rId153"/>
              </p:custDataLst>
            </p:nvPr>
          </p:nvSpPr>
          <p:spPr>
            <a:xfrm>
              <a:off x="1420795" y="781490"/>
              <a:ext cx="93180" cy="219418"/>
            </a:xfrm>
            <a:custGeom>
              <a:avLst/>
              <a:gdLst/>
              <a:ahLst/>
              <a:cxnLst/>
              <a:rect l="0" t="0" r="0" b="0"/>
              <a:pathLst>
                <a:path w="93180" h="219418">
                  <a:moveTo>
                    <a:pt x="84155" y="24960"/>
                  </a:moveTo>
                  <a:lnTo>
                    <a:pt x="84155" y="24960"/>
                  </a:lnTo>
                  <a:lnTo>
                    <a:pt x="64382" y="7069"/>
                  </a:lnTo>
                  <a:lnTo>
                    <a:pt x="55611" y="2897"/>
                  </a:lnTo>
                  <a:lnTo>
                    <a:pt x="29962" y="0"/>
                  </a:lnTo>
                  <a:lnTo>
                    <a:pt x="24743" y="3381"/>
                  </a:lnTo>
                  <a:lnTo>
                    <a:pt x="13300" y="16545"/>
                  </a:lnTo>
                  <a:lnTo>
                    <a:pt x="1699" y="40419"/>
                  </a:lnTo>
                  <a:lnTo>
                    <a:pt x="0" y="55114"/>
                  </a:lnTo>
                  <a:lnTo>
                    <a:pt x="2303" y="68701"/>
                  </a:lnTo>
                  <a:lnTo>
                    <a:pt x="8030" y="81795"/>
                  </a:lnTo>
                  <a:lnTo>
                    <a:pt x="19042" y="92788"/>
                  </a:lnTo>
                  <a:lnTo>
                    <a:pt x="65011" y="129792"/>
                  </a:lnTo>
                  <a:lnTo>
                    <a:pt x="77385" y="143197"/>
                  </a:lnTo>
                  <a:lnTo>
                    <a:pt x="90171" y="166502"/>
                  </a:lnTo>
                  <a:lnTo>
                    <a:pt x="93179" y="177473"/>
                  </a:lnTo>
                  <a:lnTo>
                    <a:pt x="92164" y="187053"/>
                  </a:lnTo>
                  <a:lnTo>
                    <a:pt x="85598" y="196014"/>
                  </a:lnTo>
                  <a:lnTo>
                    <a:pt x="64136" y="213265"/>
                  </a:lnTo>
                  <a:lnTo>
                    <a:pt x="51974" y="218012"/>
                  </a:lnTo>
                  <a:lnTo>
                    <a:pt x="40219" y="219417"/>
                  </a:lnTo>
                  <a:lnTo>
                    <a:pt x="30291" y="217689"/>
                  </a:lnTo>
                  <a:lnTo>
                    <a:pt x="27079" y="216240"/>
                  </a:lnTo>
                  <a:lnTo>
                    <a:pt x="24938" y="214569"/>
                  </a:lnTo>
                  <a:lnTo>
                    <a:pt x="20655" y="209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76"/>
          <p:cNvGrpSpPr/>
          <p:nvPr/>
        </p:nvGrpSpPr>
        <p:grpSpPr>
          <a:xfrm>
            <a:off x="2442550" y="595906"/>
            <a:ext cx="1475401" cy="482994"/>
            <a:chOff x="2442550" y="595906"/>
            <a:chExt cx="1475401" cy="482994"/>
          </a:xfrm>
        </p:grpSpPr>
        <p:sp>
          <p:nvSpPr>
            <p:cNvPr id="6" name="SMARTInkShape-317"/>
            <p:cNvSpPr/>
            <p:nvPr>
              <p:custDataLst>
                <p:tags r:id="rId144"/>
              </p:custDataLst>
            </p:nvPr>
          </p:nvSpPr>
          <p:spPr>
            <a:xfrm>
              <a:off x="2442550" y="618663"/>
              <a:ext cx="189962" cy="373746"/>
            </a:xfrm>
            <a:custGeom>
              <a:avLst/>
              <a:gdLst/>
              <a:ahLst/>
              <a:cxnLst/>
              <a:rect l="0" t="0" r="0" b="0"/>
              <a:pathLst>
                <a:path w="189962" h="373746">
                  <a:moveTo>
                    <a:pt x="33950" y="111587"/>
                  </a:moveTo>
                  <a:lnTo>
                    <a:pt x="33950" y="111587"/>
                  </a:lnTo>
                  <a:lnTo>
                    <a:pt x="44781" y="154925"/>
                  </a:lnTo>
                  <a:lnTo>
                    <a:pt x="50957" y="190044"/>
                  </a:lnTo>
                  <a:lnTo>
                    <a:pt x="57255" y="230711"/>
                  </a:lnTo>
                  <a:lnTo>
                    <a:pt x="62884" y="269179"/>
                  </a:lnTo>
                  <a:lnTo>
                    <a:pt x="65453" y="314682"/>
                  </a:lnTo>
                  <a:lnTo>
                    <a:pt x="65590" y="318268"/>
                  </a:lnTo>
                  <a:lnTo>
                    <a:pt x="63804" y="299418"/>
                  </a:lnTo>
                  <a:lnTo>
                    <a:pt x="58788" y="260139"/>
                  </a:lnTo>
                  <a:lnTo>
                    <a:pt x="55573" y="221355"/>
                  </a:lnTo>
                  <a:lnTo>
                    <a:pt x="54715" y="198171"/>
                  </a:lnTo>
                  <a:lnTo>
                    <a:pt x="54468" y="150774"/>
                  </a:lnTo>
                  <a:lnTo>
                    <a:pt x="56710" y="108542"/>
                  </a:lnTo>
                  <a:lnTo>
                    <a:pt x="60058" y="74251"/>
                  </a:lnTo>
                  <a:lnTo>
                    <a:pt x="67791" y="34908"/>
                  </a:lnTo>
                  <a:lnTo>
                    <a:pt x="75096" y="16830"/>
                  </a:lnTo>
                  <a:lnTo>
                    <a:pt x="83046" y="6443"/>
                  </a:lnTo>
                  <a:lnTo>
                    <a:pt x="93165" y="1356"/>
                  </a:lnTo>
                  <a:lnTo>
                    <a:pt x="98826" y="0"/>
                  </a:lnTo>
                  <a:lnTo>
                    <a:pt x="114525" y="4137"/>
                  </a:lnTo>
                  <a:lnTo>
                    <a:pt x="132556" y="14443"/>
                  </a:lnTo>
                  <a:lnTo>
                    <a:pt x="149977" y="30782"/>
                  </a:lnTo>
                  <a:lnTo>
                    <a:pt x="168909" y="63186"/>
                  </a:lnTo>
                  <a:lnTo>
                    <a:pt x="183456" y="102969"/>
                  </a:lnTo>
                  <a:lnTo>
                    <a:pt x="189961" y="146036"/>
                  </a:lnTo>
                  <a:lnTo>
                    <a:pt x="188518" y="190076"/>
                  </a:lnTo>
                  <a:lnTo>
                    <a:pt x="180250" y="231034"/>
                  </a:lnTo>
                  <a:lnTo>
                    <a:pt x="165493" y="269980"/>
                  </a:lnTo>
                  <a:lnTo>
                    <a:pt x="140973" y="304960"/>
                  </a:lnTo>
                  <a:lnTo>
                    <a:pt x="104623" y="337667"/>
                  </a:lnTo>
                  <a:lnTo>
                    <a:pt x="58937" y="368068"/>
                  </a:lnTo>
                  <a:lnTo>
                    <a:pt x="39881" y="373745"/>
                  </a:lnTo>
                  <a:lnTo>
                    <a:pt x="13286" y="373570"/>
                  </a:lnTo>
                  <a:lnTo>
                    <a:pt x="3600" y="370781"/>
                  </a:lnTo>
                  <a:lnTo>
                    <a:pt x="1016" y="369050"/>
                  </a:lnTo>
                  <a:lnTo>
                    <a:pt x="0" y="367190"/>
                  </a:lnTo>
                  <a:lnTo>
                    <a:pt x="28" y="365245"/>
                  </a:lnTo>
                  <a:lnTo>
                    <a:pt x="2200" y="359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18"/>
            <p:cNvSpPr/>
            <p:nvPr>
              <p:custDataLst>
                <p:tags r:id="rId145"/>
              </p:custDataLst>
            </p:nvPr>
          </p:nvSpPr>
          <p:spPr>
            <a:xfrm>
              <a:off x="2686050" y="940062"/>
              <a:ext cx="19051" cy="120389"/>
            </a:xfrm>
            <a:custGeom>
              <a:avLst/>
              <a:gdLst/>
              <a:ahLst/>
              <a:cxnLst/>
              <a:rect l="0" t="0" r="0" b="0"/>
              <a:pathLst>
                <a:path w="19051" h="1203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5467" y="0"/>
                  </a:lnTo>
                  <a:lnTo>
                    <a:pt x="9460" y="6557"/>
                  </a:lnTo>
                  <a:lnTo>
                    <a:pt x="16424" y="31555"/>
                  </a:lnTo>
                  <a:lnTo>
                    <a:pt x="18704" y="71992"/>
                  </a:lnTo>
                  <a:lnTo>
                    <a:pt x="1905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19"/>
            <p:cNvSpPr/>
            <p:nvPr>
              <p:custDataLst>
                <p:tags r:id="rId146"/>
              </p:custDataLst>
            </p:nvPr>
          </p:nvSpPr>
          <p:spPr>
            <a:xfrm>
              <a:off x="2857500" y="844550"/>
              <a:ext cx="133351" cy="9722"/>
            </a:xfrm>
            <a:custGeom>
              <a:avLst/>
              <a:gdLst/>
              <a:ahLst/>
              <a:cxnLst/>
              <a:rect l="0" t="0" r="0" b="0"/>
              <a:pathLst>
                <a:path w="13335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56990" y="6971"/>
                  </a:lnTo>
                  <a:lnTo>
                    <a:pt x="99419" y="6432"/>
                  </a:lnTo>
                  <a:lnTo>
                    <a:pt x="118122" y="44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0"/>
            <p:cNvSpPr/>
            <p:nvPr>
              <p:custDataLst>
                <p:tags r:id="rId147"/>
              </p:custDataLst>
            </p:nvPr>
          </p:nvSpPr>
          <p:spPr>
            <a:xfrm>
              <a:off x="2915562" y="762261"/>
              <a:ext cx="30839" cy="158490"/>
            </a:xfrm>
            <a:custGeom>
              <a:avLst/>
              <a:gdLst/>
              <a:ahLst/>
              <a:cxnLst/>
              <a:rect l="0" t="0" r="0" b="0"/>
              <a:pathLst>
                <a:path w="30839" h="158490">
                  <a:moveTo>
                    <a:pt x="18138" y="6089"/>
                  </a:moveTo>
                  <a:lnTo>
                    <a:pt x="18138" y="6089"/>
                  </a:lnTo>
                  <a:lnTo>
                    <a:pt x="14767" y="6089"/>
                  </a:lnTo>
                  <a:lnTo>
                    <a:pt x="11231" y="4208"/>
                  </a:lnTo>
                  <a:lnTo>
                    <a:pt x="5777" y="0"/>
                  </a:lnTo>
                  <a:lnTo>
                    <a:pt x="2167" y="6558"/>
                  </a:lnTo>
                  <a:lnTo>
                    <a:pt x="0" y="20810"/>
                  </a:lnTo>
                  <a:lnTo>
                    <a:pt x="6116" y="64620"/>
                  </a:lnTo>
                  <a:lnTo>
                    <a:pt x="14038" y="105845"/>
                  </a:lnTo>
                  <a:lnTo>
                    <a:pt x="24506" y="145973"/>
                  </a:lnTo>
                  <a:lnTo>
                    <a:pt x="30838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1"/>
            <p:cNvSpPr/>
            <p:nvPr>
              <p:custDataLst>
                <p:tags r:id="rId148"/>
              </p:custDataLst>
            </p:nvPr>
          </p:nvSpPr>
          <p:spPr>
            <a:xfrm>
              <a:off x="3206750" y="595906"/>
              <a:ext cx="155948" cy="341998"/>
            </a:xfrm>
            <a:custGeom>
              <a:avLst/>
              <a:gdLst/>
              <a:ahLst/>
              <a:cxnLst/>
              <a:rect l="0" t="0" r="0" b="0"/>
              <a:pathLst>
                <a:path w="155948" h="341998">
                  <a:moveTo>
                    <a:pt x="0" y="134344"/>
                  </a:moveTo>
                  <a:lnTo>
                    <a:pt x="0" y="134344"/>
                  </a:lnTo>
                  <a:lnTo>
                    <a:pt x="5070" y="177682"/>
                  </a:lnTo>
                  <a:lnTo>
                    <a:pt x="10831" y="212801"/>
                  </a:lnTo>
                  <a:lnTo>
                    <a:pt x="16301" y="252762"/>
                  </a:lnTo>
                  <a:lnTo>
                    <a:pt x="20388" y="296703"/>
                  </a:lnTo>
                  <a:lnTo>
                    <a:pt x="25106" y="323197"/>
                  </a:lnTo>
                  <a:lnTo>
                    <a:pt x="21942" y="314243"/>
                  </a:lnTo>
                  <a:lnTo>
                    <a:pt x="19621" y="268448"/>
                  </a:lnTo>
                  <a:lnTo>
                    <a:pt x="19304" y="227813"/>
                  </a:lnTo>
                  <a:lnTo>
                    <a:pt x="20630" y="203712"/>
                  </a:lnTo>
                  <a:lnTo>
                    <a:pt x="22926" y="177767"/>
                  </a:lnTo>
                  <a:lnTo>
                    <a:pt x="25867" y="150593"/>
                  </a:lnTo>
                  <a:lnTo>
                    <a:pt x="29239" y="124715"/>
                  </a:lnTo>
                  <a:lnTo>
                    <a:pt x="32898" y="99703"/>
                  </a:lnTo>
                  <a:lnTo>
                    <a:pt x="40727" y="56859"/>
                  </a:lnTo>
                  <a:lnTo>
                    <a:pt x="55369" y="15870"/>
                  </a:lnTo>
                  <a:lnTo>
                    <a:pt x="61297" y="6900"/>
                  </a:lnTo>
                  <a:lnTo>
                    <a:pt x="68636" y="562"/>
                  </a:lnTo>
                  <a:lnTo>
                    <a:pt x="73979" y="0"/>
                  </a:lnTo>
                  <a:lnTo>
                    <a:pt x="87443" y="3139"/>
                  </a:lnTo>
                  <a:lnTo>
                    <a:pt x="110889" y="22953"/>
                  </a:lnTo>
                  <a:lnTo>
                    <a:pt x="121721" y="46972"/>
                  </a:lnTo>
                  <a:lnTo>
                    <a:pt x="135549" y="90347"/>
                  </a:lnTo>
                  <a:lnTo>
                    <a:pt x="149289" y="136360"/>
                  </a:lnTo>
                  <a:lnTo>
                    <a:pt x="155947" y="181978"/>
                  </a:lnTo>
                  <a:lnTo>
                    <a:pt x="155387" y="209843"/>
                  </a:lnTo>
                  <a:lnTo>
                    <a:pt x="143172" y="251886"/>
                  </a:lnTo>
                  <a:lnTo>
                    <a:pt x="118200" y="296530"/>
                  </a:lnTo>
                  <a:lnTo>
                    <a:pt x="94524" y="320218"/>
                  </a:lnTo>
                  <a:lnTo>
                    <a:pt x="64611" y="337492"/>
                  </a:lnTo>
                  <a:lnTo>
                    <a:pt x="44779" y="341997"/>
                  </a:lnTo>
                  <a:lnTo>
                    <a:pt x="35659" y="341170"/>
                  </a:lnTo>
                  <a:lnTo>
                    <a:pt x="32240" y="339961"/>
                  </a:lnTo>
                  <a:lnTo>
                    <a:pt x="29960" y="338450"/>
                  </a:lnTo>
                  <a:lnTo>
                    <a:pt x="28440" y="336737"/>
                  </a:lnTo>
                  <a:lnTo>
                    <a:pt x="25400" y="331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2"/>
            <p:cNvSpPr/>
            <p:nvPr>
              <p:custDataLst>
                <p:tags r:id="rId149"/>
              </p:custDataLst>
            </p:nvPr>
          </p:nvSpPr>
          <p:spPr>
            <a:xfrm>
              <a:off x="3441961" y="940951"/>
              <a:ext cx="164840" cy="137949"/>
            </a:xfrm>
            <a:custGeom>
              <a:avLst/>
              <a:gdLst/>
              <a:ahLst/>
              <a:cxnLst/>
              <a:rect l="0" t="0" r="0" b="0"/>
              <a:pathLst>
                <a:path w="164840" h="137949">
                  <a:moveTo>
                    <a:pt x="6089" y="17899"/>
                  </a:moveTo>
                  <a:lnTo>
                    <a:pt x="6089" y="17899"/>
                  </a:lnTo>
                  <a:lnTo>
                    <a:pt x="0" y="11810"/>
                  </a:lnTo>
                  <a:lnTo>
                    <a:pt x="3187" y="8255"/>
                  </a:lnTo>
                  <a:lnTo>
                    <a:pt x="11971" y="2734"/>
                  </a:lnTo>
                  <a:lnTo>
                    <a:pt x="23511" y="0"/>
                  </a:lnTo>
                  <a:lnTo>
                    <a:pt x="31706" y="1242"/>
                  </a:lnTo>
                  <a:lnTo>
                    <a:pt x="40052" y="4851"/>
                  </a:lnTo>
                  <a:lnTo>
                    <a:pt x="48465" y="11159"/>
                  </a:lnTo>
                  <a:lnTo>
                    <a:pt x="55027" y="22429"/>
                  </a:lnTo>
                  <a:lnTo>
                    <a:pt x="60805" y="44641"/>
                  </a:lnTo>
                  <a:lnTo>
                    <a:pt x="60747" y="60829"/>
                  </a:lnTo>
                  <a:lnTo>
                    <a:pt x="45846" y="106015"/>
                  </a:lnTo>
                  <a:lnTo>
                    <a:pt x="31679" y="137948"/>
                  </a:lnTo>
                  <a:lnTo>
                    <a:pt x="48146" y="137725"/>
                  </a:lnTo>
                  <a:lnTo>
                    <a:pt x="85788" y="131618"/>
                  </a:lnTo>
                  <a:lnTo>
                    <a:pt x="127038" y="120247"/>
                  </a:lnTo>
                  <a:lnTo>
                    <a:pt x="164839" y="113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23"/>
            <p:cNvSpPr/>
            <p:nvPr>
              <p:custDataLst>
                <p:tags r:id="rId150"/>
              </p:custDataLst>
            </p:nvPr>
          </p:nvSpPr>
          <p:spPr>
            <a:xfrm>
              <a:off x="3810029" y="736600"/>
              <a:ext cx="107922" cy="12694"/>
            </a:xfrm>
            <a:custGeom>
              <a:avLst/>
              <a:gdLst/>
              <a:ahLst/>
              <a:cxnLst/>
              <a:rect l="0" t="0" r="0" b="0"/>
              <a:pathLst>
                <a:path w="107922" h="12694">
                  <a:moveTo>
                    <a:pt x="12671" y="6350"/>
                  </a:moveTo>
                  <a:lnTo>
                    <a:pt x="12671" y="6350"/>
                  </a:lnTo>
                  <a:lnTo>
                    <a:pt x="9300" y="9721"/>
                  </a:lnTo>
                  <a:lnTo>
                    <a:pt x="5764" y="11376"/>
                  </a:lnTo>
                  <a:lnTo>
                    <a:pt x="0" y="12693"/>
                  </a:lnTo>
                  <a:lnTo>
                    <a:pt x="22579" y="7673"/>
                  </a:lnTo>
                  <a:lnTo>
                    <a:pt x="69657" y="6427"/>
                  </a:lnTo>
                  <a:lnTo>
                    <a:pt x="107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4"/>
            <p:cNvSpPr/>
            <p:nvPr>
              <p:custDataLst>
                <p:tags r:id="rId151"/>
              </p:custDataLst>
            </p:nvPr>
          </p:nvSpPr>
          <p:spPr>
            <a:xfrm>
              <a:off x="3797584" y="850900"/>
              <a:ext cx="107667" cy="25401"/>
            </a:xfrm>
            <a:custGeom>
              <a:avLst/>
              <a:gdLst/>
              <a:ahLst/>
              <a:cxnLst/>
              <a:rect l="0" t="0" r="0" b="0"/>
              <a:pathLst>
                <a:path w="107667" h="25401">
                  <a:moveTo>
                    <a:pt x="12416" y="0"/>
                  </a:moveTo>
                  <a:lnTo>
                    <a:pt x="12416" y="0"/>
                  </a:lnTo>
                  <a:lnTo>
                    <a:pt x="0" y="12416"/>
                  </a:lnTo>
                  <a:lnTo>
                    <a:pt x="41786" y="18160"/>
                  </a:lnTo>
                  <a:lnTo>
                    <a:pt x="89044" y="25115"/>
                  </a:lnTo>
                  <a:lnTo>
                    <a:pt x="10766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325"/>
          <p:cNvSpPr/>
          <p:nvPr>
            <p:custDataLst>
              <p:tags r:id="rId1"/>
            </p:custDataLst>
          </p:nvPr>
        </p:nvSpPr>
        <p:spPr>
          <a:xfrm>
            <a:off x="4121150" y="590630"/>
            <a:ext cx="234168" cy="376281"/>
          </a:xfrm>
          <a:custGeom>
            <a:avLst/>
            <a:gdLst/>
            <a:ahLst/>
            <a:cxnLst/>
            <a:rect l="0" t="0" r="0" b="0"/>
            <a:pathLst>
              <a:path w="234168" h="376281">
                <a:moveTo>
                  <a:pt x="222250" y="12620"/>
                </a:moveTo>
                <a:lnTo>
                  <a:pt x="222250" y="12620"/>
                </a:lnTo>
                <a:lnTo>
                  <a:pt x="211405" y="11914"/>
                </a:lnTo>
                <a:lnTo>
                  <a:pt x="171630" y="6858"/>
                </a:lnTo>
                <a:lnTo>
                  <a:pt x="132550" y="4505"/>
                </a:lnTo>
                <a:lnTo>
                  <a:pt x="90859" y="826"/>
                </a:lnTo>
                <a:lnTo>
                  <a:pt x="60760" y="0"/>
                </a:lnTo>
                <a:lnTo>
                  <a:pt x="59556" y="679"/>
                </a:lnTo>
                <a:lnTo>
                  <a:pt x="58754" y="1837"/>
                </a:lnTo>
                <a:lnTo>
                  <a:pt x="58219" y="3315"/>
                </a:lnTo>
                <a:lnTo>
                  <a:pt x="58568" y="5005"/>
                </a:lnTo>
                <a:lnTo>
                  <a:pt x="66082" y="21591"/>
                </a:lnTo>
                <a:lnTo>
                  <a:pt x="71235" y="59854"/>
                </a:lnTo>
                <a:lnTo>
                  <a:pt x="75219" y="99953"/>
                </a:lnTo>
                <a:lnTo>
                  <a:pt x="71642" y="140434"/>
                </a:lnTo>
                <a:lnTo>
                  <a:pt x="69919" y="180974"/>
                </a:lnTo>
                <a:lnTo>
                  <a:pt x="70602" y="181300"/>
                </a:lnTo>
                <a:lnTo>
                  <a:pt x="73241" y="179782"/>
                </a:lnTo>
                <a:lnTo>
                  <a:pt x="78694" y="174960"/>
                </a:lnTo>
                <a:lnTo>
                  <a:pt x="86480" y="172965"/>
                </a:lnTo>
                <a:lnTo>
                  <a:pt x="108726" y="171685"/>
                </a:lnTo>
                <a:lnTo>
                  <a:pt x="151586" y="185703"/>
                </a:lnTo>
                <a:lnTo>
                  <a:pt x="189068" y="210521"/>
                </a:lnTo>
                <a:lnTo>
                  <a:pt x="207244" y="230713"/>
                </a:lnTo>
                <a:lnTo>
                  <a:pt x="226028" y="262820"/>
                </a:lnTo>
                <a:lnTo>
                  <a:pt x="232306" y="287915"/>
                </a:lnTo>
                <a:lnTo>
                  <a:pt x="234167" y="309854"/>
                </a:lnTo>
                <a:lnTo>
                  <a:pt x="230839" y="323229"/>
                </a:lnTo>
                <a:lnTo>
                  <a:pt x="223950" y="335524"/>
                </a:lnTo>
                <a:lnTo>
                  <a:pt x="213833" y="345692"/>
                </a:lnTo>
                <a:lnTo>
                  <a:pt x="186124" y="359350"/>
                </a:lnTo>
                <a:lnTo>
                  <a:pt x="147732" y="368963"/>
                </a:lnTo>
                <a:lnTo>
                  <a:pt x="105077" y="376280"/>
                </a:lnTo>
                <a:lnTo>
                  <a:pt x="61159" y="372803"/>
                </a:lnTo>
                <a:lnTo>
                  <a:pt x="19398" y="363350"/>
                </a:lnTo>
                <a:lnTo>
                  <a:pt x="0" y="3491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78"/>
          <p:cNvGrpSpPr/>
          <p:nvPr/>
        </p:nvGrpSpPr>
        <p:grpSpPr>
          <a:xfrm>
            <a:off x="5289925" y="566234"/>
            <a:ext cx="367926" cy="484626"/>
            <a:chOff x="5289925" y="566234"/>
            <a:chExt cx="367926" cy="484626"/>
          </a:xfrm>
        </p:grpSpPr>
        <p:sp>
          <p:nvSpPr>
            <p:cNvPr id="16" name="SMARTInkShape-326"/>
            <p:cNvSpPr/>
            <p:nvPr>
              <p:custDataLst>
                <p:tags r:id="rId142"/>
              </p:custDataLst>
            </p:nvPr>
          </p:nvSpPr>
          <p:spPr>
            <a:xfrm>
              <a:off x="5511807" y="566234"/>
              <a:ext cx="6344" cy="450361"/>
            </a:xfrm>
            <a:custGeom>
              <a:avLst/>
              <a:gdLst/>
              <a:ahLst/>
              <a:cxnLst/>
              <a:rect l="0" t="0" r="0" b="0"/>
              <a:pathLst>
                <a:path w="6344" h="450361">
                  <a:moveTo>
                    <a:pt x="6343" y="30666"/>
                  </a:moveTo>
                  <a:lnTo>
                    <a:pt x="6343" y="30666"/>
                  </a:lnTo>
                  <a:lnTo>
                    <a:pt x="2972" y="23924"/>
                  </a:lnTo>
                  <a:lnTo>
                    <a:pt x="3198" y="16851"/>
                  </a:lnTo>
                  <a:lnTo>
                    <a:pt x="6288" y="0"/>
                  </a:lnTo>
                  <a:lnTo>
                    <a:pt x="5634" y="42331"/>
                  </a:lnTo>
                  <a:lnTo>
                    <a:pt x="1978" y="87823"/>
                  </a:lnTo>
                  <a:lnTo>
                    <a:pt x="875" y="125449"/>
                  </a:lnTo>
                  <a:lnTo>
                    <a:pt x="385" y="165690"/>
                  </a:lnTo>
                  <a:lnTo>
                    <a:pt x="167" y="207093"/>
                  </a:lnTo>
                  <a:lnTo>
                    <a:pt x="71" y="249013"/>
                  </a:lnTo>
                  <a:lnTo>
                    <a:pt x="27" y="287400"/>
                  </a:lnTo>
                  <a:lnTo>
                    <a:pt x="8" y="323275"/>
                  </a:lnTo>
                  <a:lnTo>
                    <a:pt x="0" y="358035"/>
                  </a:lnTo>
                  <a:lnTo>
                    <a:pt x="3366" y="399225"/>
                  </a:lnTo>
                  <a:lnTo>
                    <a:pt x="5951" y="443041"/>
                  </a:lnTo>
                  <a:lnTo>
                    <a:pt x="6226" y="450360"/>
                  </a:lnTo>
                  <a:lnTo>
                    <a:pt x="6343" y="449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27"/>
            <p:cNvSpPr/>
            <p:nvPr>
              <p:custDataLst>
                <p:tags r:id="rId143"/>
              </p:custDataLst>
            </p:nvPr>
          </p:nvSpPr>
          <p:spPr>
            <a:xfrm>
              <a:off x="5289925" y="1035051"/>
              <a:ext cx="367926" cy="15809"/>
            </a:xfrm>
            <a:custGeom>
              <a:avLst/>
              <a:gdLst/>
              <a:ahLst/>
              <a:cxnLst/>
              <a:rect l="0" t="0" r="0" b="0"/>
              <a:pathLst>
                <a:path w="367926" h="15809">
                  <a:moveTo>
                    <a:pt x="31375" y="6349"/>
                  </a:moveTo>
                  <a:lnTo>
                    <a:pt x="31375" y="6349"/>
                  </a:lnTo>
                  <a:lnTo>
                    <a:pt x="0" y="6349"/>
                  </a:lnTo>
                  <a:lnTo>
                    <a:pt x="3107" y="9720"/>
                  </a:lnTo>
                  <a:lnTo>
                    <a:pt x="8463" y="11375"/>
                  </a:lnTo>
                  <a:lnTo>
                    <a:pt x="53739" y="15808"/>
                  </a:lnTo>
                  <a:lnTo>
                    <a:pt x="89998" y="15727"/>
                  </a:lnTo>
                  <a:lnTo>
                    <a:pt x="127985" y="13339"/>
                  </a:lnTo>
                  <a:lnTo>
                    <a:pt x="168386" y="9926"/>
                  </a:lnTo>
                  <a:lnTo>
                    <a:pt x="207980" y="6057"/>
                  </a:lnTo>
                  <a:lnTo>
                    <a:pt x="245333" y="2692"/>
                  </a:lnTo>
                  <a:lnTo>
                    <a:pt x="292717" y="797"/>
                  </a:lnTo>
                  <a:lnTo>
                    <a:pt x="338640" y="104"/>
                  </a:lnTo>
                  <a:lnTo>
                    <a:pt x="348796" y="0"/>
                  </a:lnTo>
                  <a:lnTo>
                    <a:pt x="352222" y="3370"/>
                  </a:lnTo>
                  <a:lnTo>
                    <a:pt x="357654" y="5025"/>
                  </a:lnTo>
                  <a:lnTo>
                    <a:pt x="367925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79"/>
          <p:cNvGrpSpPr/>
          <p:nvPr/>
        </p:nvGrpSpPr>
        <p:grpSpPr>
          <a:xfrm>
            <a:off x="6546850" y="599387"/>
            <a:ext cx="768351" cy="549423"/>
            <a:chOff x="6546850" y="599387"/>
            <a:chExt cx="768351" cy="549423"/>
          </a:xfrm>
        </p:grpSpPr>
        <p:sp>
          <p:nvSpPr>
            <p:cNvPr id="19" name="SMARTInkShape-328"/>
            <p:cNvSpPr/>
            <p:nvPr>
              <p:custDataLst>
                <p:tags r:id="rId138"/>
              </p:custDataLst>
            </p:nvPr>
          </p:nvSpPr>
          <p:spPr>
            <a:xfrm>
              <a:off x="6546850" y="599387"/>
              <a:ext cx="226990" cy="365202"/>
            </a:xfrm>
            <a:custGeom>
              <a:avLst/>
              <a:gdLst/>
              <a:ahLst/>
              <a:cxnLst/>
              <a:rect l="0" t="0" r="0" b="0"/>
              <a:pathLst>
                <a:path w="226990" h="365202">
                  <a:moveTo>
                    <a:pt x="50800" y="124513"/>
                  </a:moveTo>
                  <a:lnTo>
                    <a:pt x="50800" y="124513"/>
                  </a:lnTo>
                  <a:lnTo>
                    <a:pt x="47141" y="124513"/>
                  </a:lnTo>
                  <a:lnTo>
                    <a:pt x="48703" y="124513"/>
                  </a:lnTo>
                  <a:lnTo>
                    <a:pt x="49402" y="125924"/>
                  </a:lnTo>
                  <a:lnTo>
                    <a:pt x="51796" y="135358"/>
                  </a:lnTo>
                  <a:lnTo>
                    <a:pt x="59405" y="152656"/>
                  </a:lnTo>
                  <a:lnTo>
                    <a:pt x="61582" y="180202"/>
                  </a:lnTo>
                  <a:lnTo>
                    <a:pt x="56353" y="227079"/>
                  </a:lnTo>
                  <a:lnTo>
                    <a:pt x="51896" y="273733"/>
                  </a:lnTo>
                  <a:lnTo>
                    <a:pt x="47358" y="301005"/>
                  </a:lnTo>
                  <a:lnTo>
                    <a:pt x="50207" y="313029"/>
                  </a:lnTo>
                  <a:lnTo>
                    <a:pt x="50536" y="310368"/>
                  </a:lnTo>
                  <a:lnTo>
                    <a:pt x="47632" y="262838"/>
                  </a:lnTo>
                  <a:lnTo>
                    <a:pt x="50098" y="231852"/>
                  </a:lnTo>
                  <a:lnTo>
                    <a:pt x="53545" y="194562"/>
                  </a:lnTo>
                  <a:lnTo>
                    <a:pt x="55548" y="156351"/>
                  </a:lnTo>
                  <a:lnTo>
                    <a:pt x="57849" y="119613"/>
                  </a:lnTo>
                  <a:lnTo>
                    <a:pt x="65667" y="73280"/>
                  </a:lnTo>
                  <a:lnTo>
                    <a:pt x="72786" y="31268"/>
                  </a:lnTo>
                  <a:lnTo>
                    <a:pt x="80327" y="15337"/>
                  </a:lnTo>
                  <a:lnTo>
                    <a:pt x="90734" y="5905"/>
                  </a:lnTo>
                  <a:lnTo>
                    <a:pt x="102415" y="1243"/>
                  </a:lnTo>
                  <a:lnTo>
                    <a:pt x="108493" y="0"/>
                  </a:lnTo>
                  <a:lnTo>
                    <a:pt x="114662" y="1287"/>
                  </a:lnTo>
                  <a:lnTo>
                    <a:pt x="127161" y="8363"/>
                  </a:lnTo>
                  <a:lnTo>
                    <a:pt x="170705" y="51902"/>
                  </a:lnTo>
                  <a:lnTo>
                    <a:pt x="192867" y="89358"/>
                  </a:lnTo>
                  <a:lnTo>
                    <a:pt x="210252" y="131736"/>
                  </a:lnTo>
                  <a:lnTo>
                    <a:pt x="223162" y="175572"/>
                  </a:lnTo>
                  <a:lnTo>
                    <a:pt x="226989" y="217958"/>
                  </a:lnTo>
                  <a:lnTo>
                    <a:pt x="225767" y="243655"/>
                  </a:lnTo>
                  <a:lnTo>
                    <a:pt x="218169" y="266835"/>
                  </a:lnTo>
                  <a:lnTo>
                    <a:pt x="195249" y="299719"/>
                  </a:lnTo>
                  <a:lnTo>
                    <a:pt x="155899" y="332296"/>
                  </a:lnTo>
                  <a:lnTo>
                    <a:pt x="123254" y="351178"/>
                  </a:lnTo>
                  <a:lnTo>
                    <a:pt x="84341" y="361163"/>
                  </a:lnTo>
                  <a:lnTo>
                    <a:pt x="40753" y="364895"/>
                  </a:lnTo>
                  <a:lnTo>
                    <a:pt x="31402" y="365201"/>
                  </a:lnTo>
                  <a:lnTo>
                    <a:pt x="15368" y="359896"/>
                  </a:lnTo>
                  <a:lnTo>
                    <a:pt x="8129" y="355518"/>
                  </a:lnTo>
                  <a:lnTo>
                    <a:pt x="4008" y="349778"/>
                  </a:lnTo>
                  <a:lnTo>
                    <a:pt x="0" y="321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29"/>
            <p:cNvSpPr/>
            <p:nvPr>
              <p:custDataLst>
                <p:tags r:id="rId139"/>
              </p:custDataLst>
            </p:nvPr>
          </p:nvSpPr>
          <p:spPr>
            <a:xfrm>
              <a:off x="6768326" y="988112"/>
              <a:ext cx="191275" cy="160698"/>
            </a:xfrm>
            <a:custGeom>
              <a:avLst/>
              <a:gdLst/>
              <a:ahLst/>
              <a:cxnLst/>
              <a:rect l="0" t="0" r="0" b="0"/>
              <a:pathLst>
                <a:path w="191275" h="160698">
                  <a:moveTo>
                    <a:pt x="32524" y="8838"/>
                  </a:moveTo>
                  <a:lnTo>
                    <a:pt x="32524" y="8838"/>
                  </a:lnTo>
                  <a:lnTo>
                    <a:pt x="35894" y="5467"/>
                  </a:lnTo>
                  <a:lnTo>
                    <a:pt x="48104" y="0"/>
                  </a:lnTo>
                  <a:lnTo>
                    <a:pt x="89044" y="1944"/>
                  </a:lnTo>
                  <a:lnTo>
                    <a:pt x="94192" y="3537"/>
                  </a:lnTo>
                  <a:lnTo>
                    <a:pt x="101795" y="9069"/>
                  </a:lnTo>
                  <a:lnTo>
                    <a:pt x="110042" y="23488"/>
                  </a:lnTo>
                  <a:lnTo>
                    <a:pt x="110308" y="29188"/>
                  </a:lnTo>
                  <a:lnTo>
                    <a:pt x="106840" y="41166"/>
                  </a:lnTo>
                  <a:lnTo>
                    <a:pt x="74249" y="84264"/>
                  </a:lnTo>
                  <a:lnTo>
                    <a:pt x="39172" y="118386"/>
                  </a:lnTo>
                  <a:lnTo>
                    <a:pt x="672" y="145751"/>
                  </a:lnTo>
                  <a:lnTo>
                    <a:pt x="0" y="147386"/>
                  </a:lnTo>
                  <a:lnTo>
                    <a:pt x="963" y="149181"/>
                  </a:lnTo>
                  <a:lnTo>
                    <a:pt x="9062" y="155078"/>
                  </a:lnTo>
                  <a:lnTo>
                    <a:pt x="12648" y="157132"/>
                  </a:lnTo>
                  <a:lnTo>
                    <a:pt x="57179" y="160697"/>
                  </a:lnTo>
                  <a:lnTo>
                    <a:pt x="95803" y="159196"/>
                  </a:lnTo>
                  <a:lnTo>
                    <a:pt x="134058" y="156164"/>
                  </a:lnTo>
                  <a:lnTo>
                    <a:pt x="180289" y="150692"/>
                  </a:lnTo>
                  <a:lnTo>
                    <a:pt x="191274" y="148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0"/>
            <p:cNvSpPr/>
            <p:nvPr>
              <p:custDataLst>
                <p:tags r:id="rId140"/>
              </p:custDataLst>
            </p:nvPr>
          </p:nvSpPr>
          <p:spPr>
            <a:xfrm>
              <a:off x="7175500" y="7810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46908" y="0"/>
                  </a:lnTo>
                  <a:lnTo>
                    <a:pt x="92089" y="1881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1"/>
            <p:cNvSpPr/>
            <p:nvPr>
              <p:custDataLst>
                <p:tags r:id="rId141"/>
              </p:custDataLst>
            </p:nvPr>
          </p:nvSpPr>
          <p:spPr>
            <a:xfrm>
              <a:off x="7162800" y="8763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41442" y="0"/>
                  </a:lnTo>
                  <a:lnTo>
                    <a:pt x="82348" y="0"/>
                  </a:lnTo>
                  <a:lnTo>
                    <a:pt x="129377" y="705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80"/>
          <p:cNvGrpSpPr/>
          <p:nvPr/>
        </p:nvGrpSpPr>
        <p:grpSpPr>
          <a:xfrm>
            <a:off x="7697160" y="635960"/>
            <a:ext cx="214941" cy="371795"/>
            <a:chOff x="7697160" y="635960"/>
            <a:chExt cx="214941" cy="371795"/>
          </a:xfrm>
        </p:grpSpPr>
        <p:sp>
          <p:nvSpPr>
            <p:cNvPr id="24" name="SMARTInkShape-332"/>
            <p:cNvSpPr/>
            <p:nvPr>
              <p:custDataLst>
                <p:tags r:id="rId136"/>
              </p:custDataLst>
            </p:nvPr>
          </p:nvSpPr>
          <p:spPr>
            <a:xfrm>
              <a:off x="7697160" y="635960"/>
              <a:ext cx="208512" cy="371795"/>
            </a:xfrm>
            <a:custGeom>
              <a:avLst/>
              <a:gdLst/>
              <a:ahLst/>
              <a:cxnLst/>
              <a:rect l="0" t="0" r="0" b="0"/>
              <a:pathLst>
                <a:path w="208512" h="371795">
                  <a:moveTo>
                    <a:pt x="11740" y="18090"/>
                  </a:moveTo>
                  <a:lnTo>
                    <a:pt x="11740" y="18090"/>
                  </a:lnTo>
                  <a:lnTo>
                    <a:pt x="8369" y="18090"/>
                  </a:lnTo>
                  <a:lnTo>
                    <a:pt x="7376" y="17384"/>
                  </a:lnTo>
                  <a:lnTo>
                    <a:pt x="6714" y="16209"/>
                  </a:lnTo>
                  <a:lnTo>
                    <a:pt x="6272" y="14719"/>
                  </a:lnTo>
                  <a:lnTo>
                    <a:pt x="5272" y="13726"/>
                  </a:lnTo>
                  <a:lnTo>
                    <a:pt x="0" y="12002"/>
                  </a:lnTo>
                  <a:lnTo>
                    <a:pt x="39685" y="8376"/>
                  </a:lnTo>
                  <a:lnTo>
                    <a:pt x="79365" y="6275"/>
                  </a:lnTo>
                  <a:lnTo>
                    <a:pt x="119031" y="2281"/>
                  </a:lnTo>
                  <a:lnTo>
                    <a:pt x="160965" y="0"/>
                  </a:lnTo>
                  <a:lnTo>
                    <a:pt x="194034" y="4299"/>
                  </a:lnTo>
                  <a:lnTo>
                    <a:pt x="204708" y="7963"/>
                  </a:lnTo>
                  <a:lnTo>
                    <a:pt x="207413" y="11338"/>
                  </a:lnTo>
                  <a:lnTo>
                    <a:pt x="208511" y="15706"/>
                  </a:lnTo>
                  <a:lnTo>
                    <a:pt x="206685" y="31965"/>
                  </a:lnTo>
                  <a:lnTo>
                    <a:pt x="204920" y="44718"/>
                  </a:lnTo>
                  <a:lnTo>
                    <a:pt x="205778" y="68470"/>
                  </a:lnTo>
                  <a:lnTo>
                    <a:pt x="192617" y="111506"/>
                  </a:lnTo>
                  <a:lnTo>
                    <a:pt x="177752" y="154660"/>
                  </a:lnTo>
                  <a:lnTo>
                    <a:pt x="168778" y="187443"/>
                  </a:lnTo>
                  <a:lnTo>
                    <a:pt x="160087" y="223180"/>
                  </a:lnTo>
                  <a:lnTo>
                    <a:pt x="154002" y="268887"/>
                  </a:lnTo>
                  <a:lnTo>
                    <a:pt x="149829" y="316482"/>
                  </a:lnTo>
                  <a:lnTo>
                    <a:pt x="135105" y="355800"/>
                  </a:lnTo>
                  <a:lnTo>
                    <a:pt x="135478" y="364092"/>
                  </a:lnTo>
                  <a:lnTo>
                    <a:pt x="138096" y="371794"/>
                  </a:lnTo>
                  <a:lnTo>
                    <a:pt x="137604" y="371721"/>
                  </a:lnTo>
                  <a:lnTo>
                    <a:pt x="132390" y="36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33"/>
            <p:cNvSpPr/>
            <p:nvPr>
              <p:custDataLst>
                <p:tags r:id="rId137"/>
              </p:custDataLst>
            </p:nvPr>
          </p:nvSpPr>
          <p:spPr>
            <a:xfrm>
              <a:off x="7727949" y="863600"/>
              <a:ext cx="184152" cy="31751"/>
            </a:xfrm>
            <a:custGeom>
              <a:avLst/>
              <a:gdLst/>
              <a:ahLst/>
              <a:cxnLst/>
              <a:rect l="0" t="0" r="0" b="0"/>
              <a:pathLst>
                <a:path w="184152" h="31751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706" y="27386"/>
                  </a:lnTo>
                  <a:lnTo>
                    <a:pt x="1882" y="26724"/>
                  </a:lnTo>
                  <a:lnTo>
                    <a:pt x="41114" y="18609"/>
                  </a:lnTo>
                  <a:lnTo>
                    <a:pt x="81563" y="14451"/>
                  </a:lnTo>
                  <a:lnTo>
                    <a:pt x="126413" y="9675"/>
                  </a:lnTo>
                  <a:lnTo>
                    <a:pt x="184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81"/>
          <p:cNvGrpSpPr/>
          <p:nvPr/>
        </p:nvGrpSpPr>
        <p:grpSpPr>
          <a:xfrm>
            <a:off x="8318500" y="544074"/>
            <a:ext cx="165209" cy="510027"/>
            <a:chOff x="8318500" y="544074"/>
            <a:chExt cx="165209" cy="510027"/>
          </a:xfrm>
        </p:grpSpPr>
        <p:sp>
          <p:nvSpPr>
            <p:cNvPr id="27" name="SMARTInkShape-334"/>
            <p:cNvSpPr/>
            <p:nvPr>
              <p:custDataLst>
                <p:tags r:id="rId134"/>
              </p:custDataLst>
            </p:nvPr>
          </p:nvSpPr>
          <p:spPr>
            <a:xfrm>
              <a:off x="8318500" y="544074"/>
              <a:ext cx="165209" cy="313177"/>
            </a:xfrm>
            <a:custGeom>
              <a:avLst/>
              <a:gdLst/>
              <a:ahLst/>
              <a:cxnLst/>
              <a:rect l="0" t="0" r="0" b="0"/>
              <a:pathLst>
                <a:path w="165209" h="313177">
                  <a:moveTo>
                    <a:pt x="0" y="40126"/>
                  </a:moveTo>
                  <a:lnTo>
                    <a:pt x="0" y="40126"/>
                  </a:lnTo>
                  <a:lnTo>
                    <a:pt x="11933" y="26311"/>
                  </a:lnTo>
                  <a:lnTo>
                    <a:pt x="14305" y="22449"/>
                  </a:lnTo>
                  <a:lnTo>
                    <a:pt x="22585" y="16277"/>
                  </a:lnTo>
                  <a:lnTo>
                    <a:pt x="45148" y="6566"/>
                  </a:lnTo>
                  <a:lnTo>
                    <a:pt x="77191" y="0"/>
                  </a:lnTo>
                  <a:lnTo>
                    <a:pt x="96396" y="1361"/>
                  </a:lnTo>
                  <a:lnTo>
                    <a:pt x="111986" y="7375"/>
                  </a:lnTo>
                  <a:lnTo>
                    <a:pt x="125971" y="17103"/>
                  </a:lnTo>
                  <a:lnTo>
                    <a:pt x="151491" y="50735"/>
                  </a:lnTo>
                  <a:lnTo>
                    <a:pt x="161638" y="70711"/>
                  </a:lnTo>
                  <a:lnTo>
                    <a:pt x="165208" y="91349"/>
                  </a:lnTo>
                  <a:lnTo>
                    <a:pt x="165171" y="101791"/>
                  </a:lnTo>
                  <a:lnTo>
                    <a:pt x="146246" y="148968"/>
                  </a:lnTo>
                  <a:lnTo>
                    <a:pt x="131213" y="185735"/>
                  </a:lnTo>
                  <a:lnTo>
                    <a:pt x="109409" y="228239"/>
                  </a:lnTo>
                  <a:lnTo>
                    <a:pt x="99445" y="251556"/>
                  </a:lnTo>
                  <a:lnTo>
                    <a:pt x="92730" y="269283"/>
                  </a:lnTo>
                  <a:lnTo>
                    <a:pt x="79526" y="291821"/>
                  </a:lnTo>
                  <a:lnTo>
                    <a:pt x="76200" y="313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5"/>
            <p:cNvSpPr/>
            <p:nvPr>
              <p:custDataLst>
                <p:tags r:id="rId135"/>
              </p:custDataLst>
            </p:nvPr>
          </p:nvSpPr>
          <p:spPr>
            <a:xfrm>
              <a:off x="8324850" y="10414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4" y="57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82"/>
          <p:cNvGrpSpPr/>
          <p:nvPr/>
        </p:nvGrpSpPr>
        <p:grpSpPr>
          <a:xfrm>
            <a:off x="2584450" y="1289933"/>
            <a:ext cx="1600201" cy="703968"/>
            <a:chOff x="2584450" y="1289933"/>
            <a:chExt cx="1600201" cy="703968"/>
          </a:xfrm>
        </p:grpSpPr>
        <p:sp>
          <p:nvSpPr>
            <p:cNvPr id="30" name="SMARTInkShape-336"/>
            <p:cNvSpPr/>
            <p:nvPr>
              <p:custDataLst>
                <p:tags r:id="rId131"/>
              </p:custDataLst>
            </p:nvPr>
          </p:nvSpPr>
          <p:spPr>
            <a:xfrm>
              <a:off x="2584450" y="1289933"/>
              <a:ext cx="1600201" cy="163840"/>
            </a:xfrm>
            <a:custGeom>
              <a:avLst/>
              <a:gdLst/>
              <a:ahLst/>
              <a:cxnLst/>
              <a:rect l="0" t="0" r="0" b="0"/>
              <a:pathLst>
                <a:path w="1600201" h="163840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1"/>
                  </a:lnTo>
                  <a:lnTo>
                    <a:pt x="15786" y="50041"/>
                  </a:lnTo>
                  <a:lnTo>
                    <a:pt x="24825" y="80214"/>
                  </a:lnTo>
                  <a:lnTo>
                    <a:pt x="46553" y="111497"/>
                  </a:lnTo>
                  <a:lnTo>
                    <a:pt x="82076" y="139738"/>
                  </a:lnTo>
                  <a:lnTo>
                    <a:pt x="113384" y="153572"/>
                  </a:lnTo>
                  <a:lnTo>
                    <a:pt x="149876" y="162308"/>
                  </a:lnTo>
                  <a:lnTo>
                    <a:pt x="191965" y="163839"/>
                  </a:lnTo>
                  <a:lnTo>
                    <a:pt x="215466" y="162554"/>
                  </a:lnTo>
                  <a:lnTo>
                    <a:pt x="240305" y="160286"/>
                  </a:lnTo>
                  <a:lnTo>
                    <a:pt x="266037" y="157363"/>
                  </a:lnTo>
                  <a:lnTo>
                    <a:pt x="293774" y="151887"/>
                  </a:lnTo>
                  <a:lnTo>
                    <a:pt x="322849" y="144708"/>
                  </a:lnTo>
                  <a:lnTo>
                    <a:pt x="352816" y="136394"/>
                  </a:lnTo>
                  <a:lnTo>
                    <a:pt x="383377" y="127324"/>
                  </a:lnTo>
                  <a:lnTo>
                    <a:pt x="414335" y="117749"/>
                  </a:lnTo>
                  <a:lnTo>
                    <a:pt x="445557" y="107839"/>
                  </a:lnTo>
                  <a:lnTo>
                    <a:pt x="476955" y="97704"/>
                  </a:lnTo>
                  <a:lnTo>
                    <a:pt x="508470" y="87419"/>
                  </a:lnTo>
                  <a:lnTo>
                    <a:pt x="540063" y="77035"/>
                  </a:lnTo>
                  <a:lnTo>
                    <a:pt x="571709" y="67290"/>
                  </a:lnTo>
                  <a:lnTo>
                    <a:pt x="603389" y="57971"/>
                  </a:lnTo>
                  <a:lnTo>
                    <a:pt x="635093" y="48937"/>
                  </a:lnTo>
                  <a:lnTo>
                    <a:pt x="665400" y="42913"/>
                  </a:lnTo>
                  <a:lnTo>
                    <a:pt x="694778" y="38898"/>
                  </a:lnTo>
                  <a:lnTo>
                    <a:pt x="723535" y="36221"/>
                  </a:lnTo>
                  <a:lnTo>
                    <a:pt x="749762" y="35847"/>
                  </a:lnTo>
                  <a:lnTo>
                    <a:pt x="774303" y="37010"/>
                  </a:lnTo>
                  <a:lnTo>
                    <a:pt x="818974" y="42769"/>
                  </a:lnTo>
                  <a:lnTo>
                    <a:pt x="857642" y="52385"/>
                  </a:lnTo>
                  <a:lnTo>
                    <a:pt x="891761" y="65595"/>
                  </a:lnTo>
                  <a:lnTo>
                    <a:pt x="924094" y="81580"/>
                  </a:lnTo>
                  <a:lnTo>
                    <a:pt x="957279" y="100443"/>
                  </a:lnTo>
                  <a:lnTo>
                    <a:pt x="990842" y="114941"/>
                  </a:lnTo>
                  <a:lnTo>
                    <a:pt x="1023869" y="125383"/>
                  </a:lnTo>
                  <a:lnTo>
                    <a:pt x="1055010" y="132376"/>
                  </a:lnTo>
                  <a:lnTo>
                    <a:pt x="1089077" y="134073"/>
                  </a:lnTo>
                  <a:lnTo>
                    <a:pt x="1126089" y="130359"/>
                  </a:lnTo>
                  <a:lnTo>
                    <a:pt x="1166058" y="119300"/>
                  </a:lnTo>
                  <a:lnTo>
                    <a:pt x="1207341" y="106859"/>
                  </a:lnTo>
                  <a:lnTo>
                    <a:pt x="1249912" y="95686"/>
                  </a:lnTo>
                  <a:lnTo>
                    <a:pt x="1294704" y="88368"/>
                  </a:lnTo>
                  <a:lnTo>
                    <a:pt x="1340481" y="82764"/>
                  </a:lnTo>
                  <a:lnTo>
                    <a:pt x="1386697" y="77921"/>
                  </a:lnTo>
                  <a:lnTo>
                    <a:pt x="1433108" y="73417"/>
                  </a:lnTo>
                  <a:lnTo>
                    <a:pt x="1475842" y="69063"/>
                  </a:lnTo>
                  <a:lnTo>
                    <a:pt x="1513180" y="64776"/>
                  </a:lnTo>
                  <a:lnTo>
                    <a:pt x="1553328" y="57691"/>
                  </a:lnTo>
                  <a:lnTo>
                    <a:pt x="1600200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37"/>
            <p:cNvSpPr/>
            <p:nvPr>
              <p:custDataLst>
                <p:tags r:id="rId132"/>
              </p:custDataLst>
            </p:nvPr>
          </p:nvSpPr>
          <p:spPr>
            <a:xfrm>
              <a:off x="3335044" y="1574109"/>
              <a:ext cx="152986" cy="419792"/>
            </a:xfrm>
            <a:custGeom>
              <a:avLst/>
              <a:gdLst/>
              <a:ahLst/>
              <a:cxnLst/>
              <a:rect l="0" t="0" r="0" b="0"/>
              <a:pathLst>
                <a:path w="152986" h="419792">
                  <a:moveTo>
                    <a:pt x="5056" y="419791"/>
                  </a:moveTo>
                  <a:lnTo>
                    <a:pt x="5056" y="419791"/>
                  </a:lnTo>
                  <a:lnTo>
                    <a:pt x="30" y="373652"/>
                  </a:lnTo>
                  <a:lnTo>
                    <a:pt x="0" y="339312"/>
                  </a:lnTo>
                  <a:lnTo>
                    <a:pt x="980" y="315338"/>
                  </a:lnTo>
                  <a:lnTo>
                    <a:pt x="2338" y="288773"/>
                  </a:lnTo>
                  <a:lnTo>
                    <a:pt x="4655" y="259067"/>
                  </a:lnTo>
                  <a:lnTo>
                    <a:pt x="7611" y="227270"/>
                  </a:lnTo>
                  <a:lnTo>
                    <a:pt x="10992" y="194077"/>
                  </a:lnTo>
                  <a:lnTo>
                    <a:pt x="15364" y="163481"/>
                  </a:lnTo>
                  <a:lnTo>
                    <a:pt x="20394" y="134618"/>
                  </a:lnTo>
                  <a:lnTo>
                    <a:pt x="25865" y="106909"/>
                  </a:lnTo>
                  <a:lnTo>
                    <a:pt x="35706" y="64832"/>
                  </a:lnTo>
                  <a:lnTo>
                    <a:pt x="47298" y="22988"/>
                  </a:lnTo>
                  <a:lnTo>
                    <a:pt x="52758" y="7073"/>
                  </a:lnTo>
                  <a:lnTo>
                    <a:pt x="57536" y="0"/>
                  </a:lnTo>
                  <a:lnTo>
                    <a:pt x="60504" y="936"/>
                  </a:lnTo>
                  <a:lnTo>
                    <a:pt x="67565" y="9502"/>
                  </a:lnTo>
                  <a:lnTo>
                    <a:pt x="79473" y="50417"/>
                  </a:lnTo>
                  <a:lnTo>
                    <a:pt x="87754" y="94993"/>
                  </a:lnTo>
                  <a:lnTo>
                    <a:pt x="91938" y="120709"/>
                  </a:lnTo>
                  <a:lnTo>
                    <a:pt x="96844" y="147025"/>
                  </a:lnTo>
                  <a:lnTo>
                    <a:pt x="102231" y="173742"/>
                  </a:lnTo>
                  <a:lnTo>
                    <a:pt x="107940" y="200725"/>
                  </a:lnTo>
                  <a:lnTo>
                    <a:pt x="113862" y="227180"/>
                  </a:lnTo>
                  <a:lnTo>
                    <a:pt x="119927" y="253284"/>
                  </a:lnTo>
                  <a:lnTo>
                    <a:pt x="126086" y="279153"/>
                  </a:lnTo>
                  <a:lnTo>
                    <a:pt x="136693" y="321067"/>
                  </a:lnTo>
                  <a:lnTo>
                    <a:pt x="148717" y="363023"/>
                  </a:lnTo>
                  <a:lnTo>
                    <a:pt x="152866" y="375511"/>
                  </a:lnTo>
                  <a:lnTo>
                    <a:pt x="152985" y="376865"/>
                  </a:lnTo>
                  <a:lnTo>
                    <a:pt x="151106" y="375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38"/>
            <p:cNvSpPr/>
            <p:nvPr>
              <p:custDataLst>
                <p:tags r:id="rId133"/>
              </p:custDataLst>
            </p:nvPr>
          </p:nvSpPr>
          <p:spPr>
            <a:xfrm>
              <a:off x="3314700" y="1733550"/>
              <a:ext cx="298451" cy="82551"/>
            </a:xfrm>
            <a:custGeom>
              <a:avLst/>
              <a:gdLst/>
              <a:ahLst/>
              <a:cxnLst/>
              <a:rect l="0" t="0" r="0" b="0"/>
              <a:pathLst>
                <a:path w="298451" h="82551">
                  <a:moveTo>
                    <a:pt x="0" y="82550"/>
                  </a:moveTo>
                  <a:lnTo>
                    <a:pt x="0" y="82550"/>
                  </a:lnTo>
                  <a:lnTo>
                    <a:pt x="31161" y="79179"/>
                  </a:lnTo>
                  <a:lnTo>
                    <a:pt x="78691" y="66970"/>
                  </a:lnTo>
                  <a:lnTo>
                    <a:pt x="121052" y="53988"/>
                  </a:lnTo>
                  <a:lnTo>
                    <a:pt x="144201" y="46576"/>
                  </a:lnTo>
                  <a:lnTo>
                    <a:pt x="171628" y="38106"/>
                  </a:lnTo>
                  <a:lnTo>
                    <a:pt x="201907" y="28932"/>
                  </a:lnTo>
                  <a:lnTo>
                    <a:pt x="234088" y="19288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83"/>
          <p:cNvGrpSpPr/>
          <p:nvPr/>
        </p:nvGrpSpPr>
        <p:grpSpPr>
          <a:xfrm>
            <a:off x="6781371" y="1308100"/>
            <a:ext cx="1124380" cy="736601"/>
            <a:chOff x="6781371" y="1308100"/>
            <a:chExt cx="1124380" cy="736601"/>
          </a:xfrm>
        </p:grpSpPr>
        <p:sp>
          <p:nvSpPr>
            <p:cNvPr id="34" name="SMARTInkShape-339"/>
            <p:cNvSpPr/>
            <p:nvPr>
              <p:custDataLst>
                <p:tags r:id="rId129"/>
              </p:custDataLst>
            </p:nvPr>
          </p:nvSpPr>
          <p:spPr>
            <a:xfrm>
              <a:off x="6781371" y="1308100"/>
              <a:ext cx="1124380" cy="124821"/>
            </a:xfrm>
            <a:custGeom>
              <a:avLst/>
              <a:gdLst/>
              <a:ahLst/>
              <a:cxnLst/>
              <a:rect l="0" t="0" r="0" b="0"/>
              <a:pathLst>
                <a:path w="1124380" h="124821">
                  <a:moveTo>
                    <a:pt x="25829" y="0"/>
                  </a:moveTo>
                  <a:lnTo>
                    <a:pt x="25829" y="0"/>
                  </a:lnTo>
                  <a:lnTo>
                    <a:pt x="15716" y="0"/>
                  </a:lnTo>
                  <a:lnTo>
                    <a:pt x="6988" y="3763"/>
                  </a:lnTo>
                  <a:lnTo>
                    <a:pt x="2685" y="6742"/>
                  </a:lnTo>
                  <a:lnTo>
                    <a:pt x="522" y="11550"/>
                  </a:lnTo>
                  <a:lnTo>
                    <a:pt x="0" y="24419"/>
                  </a:lnTo>
                  <a:lnTo>
                    <a:pt x="13786" y="50901"/>
                  </a:lnTo>
                  <a:lnTo>
                    <a:pt x="42487" y="77719"/>
                  </a:lnTo>
                  <a:lnTo>
                    <a:pt x="73213" y="89340"/>
                  </a:lnTo>
                  <a:lnTo>
                    <a:pt x="111800" y="95446"/>
                  </a:lnTo>
                  <a:lnTo>
                    <a:pt x="157171" y="95807"/>
                  </a:lnTo>
                  <a:lnTo>
                    <a:pt x="183241" y="92094"/>
                  </a:lnTo>
                  <a:lnTo>
                    <a:pt x="211204" y="86090"/>
                  </a:lnTo>
                  <a:lnTo>
                    <a:pt x="240428" y="78560"/>
                  </a:lnTo>
                  <a:lnTo>
                    <a:pt x="269789" y="68601"/>
                  </a:lnTo>
                  <a:lnTo>
                    <a:pt x="299241" y="57023"/>
                  </a:lnTo>
                  <a:lnTo>
                    <a:pt x="328754" y="44365"/>
                  </a:lnTo>
                  <a:lnTo>
                    <a:pt x="357601" y="33105"/>
                  </a:lnTo>
                  <a:lnTo>
                    <a:pt x="386005" y="22775"/>
                  </a:lnTo>
                  <a:lnTo>
                    <a:pt x="414113" y="13067"/>
                  </a:lnTo>
                  <a:lnTo>
                    <a:pt x="440613" y="7300"/>
                  </a:lnTo>
                  <a:lnTo>
                    <a:pt x="466040" y="4161"/>
                  </a:lnTo>
                  <a:lnTo>
                    <a:pt x="512167" y="4672"/>
                  </a:lnTo>
                  <a:lnTo>
                    <a:pt x="549130" y="14306"/>
                  </a:lnTo>
                  <a:lnTo>
                    <a:pt x="590965" y="42339"/>
                  </a:lnTo>
                  <a:lnTo>
                    <a:pt x="629074" y="77456"/>
                  </a:lnTo>
                  <a:lnTo>
                    <a:pt x="670549" y="104559"/>
                  </a:lnTo>
                  <a:lnTo>
                    <a:pt x="717488" y="122624"/>
                  </a:lnTo>
                  <a:lnTo>
                    <a:pt x="756096" y="124820"/>
                  </a:lnTo>
                  <a:lnTo>
                    <a:pt x="801948" y="118976"/>
                  </a:lnTo>
                  <a:lnTo>
                    <a:pt x="828991" y="112478"/>
                  </a:lnTo>
                  <a:lnTo>
                    <a:pt x="857604" y="104619"/>
                  </a:lnTo>
                  <a:lnTo>
                    <a:pt x="886556" y="95852"/>
                  </a:lnTo>
                  <a:lnTo>
                    <a:pt x="915736" y="86479"/>
                  </a:lnTo>
                  <a:lnTo>
                    <a:pt x="945067" y="76702"/>
                  </a:lnTo>
                  <a:lnTo>
                    <a:pt x="972382" y="67363"/>
                  </a:lnTo>
                  <a:lnTo>
                    <a:pt x="998353" y="58314"/>
                  </a:lnTo>
                  <a:lnTo>
                    <a:pt x="1044379" y="42851"/>
                  </a:lnTo>
                  <a:lnTo>
                    <a:pt x="1091267" y="30179"/>
                  </a:lnTo>
                  <a:lnTo>
                    <a:pt x="112437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0"/>
            <p:cNvSpPr/>
            <p:nvPr>
              <p:custDataLst>
                <p:tags r:id="rId130"/>
              </p:custDataLst>
            </p:nvPr>
          </p:nvSpPr>
          <p:spPr>
            <a:xfrm>
              <a:off x="7222816" y="1623994"/>
              <a:ext cx="153105" cy="420707"/>
            </a:xfrm>
            <a:custGeom>
              <a:avLst/>
              <a:gdLst/>
              <a:ahLst/>
              <a:cxnLst/>
              <a:rect l="0" t="0" r="0" b="0"/>
              <a:pathLst>
                <a:path w="153105" h="420707">
                  <a:moveTo>
                    <a:pt x="9834" y="160356"/>
                  </a:moveTo>
                  <a:lnTo>
                    <a:pt x="9834" y="160356"/>
                  </a:lnTo>
                  <a:lnTo>
                    <a:pt x="13204" y="170469"/>
                  </a:lnTo>
                  <a:lnTo>
                    <a:pt x="10766" y="216529"/>
                  </a:lnTo>
                  <a:lnTo>
                    <a:pt x="10110" y="259079"/>
                  </a:lnTo>
                  <a:lnTo>
                    <a:pt x="9956" y="291016"/>
                  </a:lnTo>
                  <a:lnTo>
                    <a:pt x="9889" y="324025"/>
                  </a:lnTo>
                  <a:lnTo>
                    <a:pt x="6480" y="367601"/>
                  </a:lnTo>
                  <a:lnTo>
                    <a:pt x="1996" y="411761"/>
                  </a:lnTo>
                  <a:lnTo>
                    <a:pt x="0" y="416025"/>
                  </a:lnTo>
                  <a:lnTo>
                    <a:pt x="456" y="416174"/>
                  </a:lnTo>
                  <a:lnTo>
                    <a:pt x="1465" y="415568"/>
                  </a:lnTo>
                  <a:lnTo>
                    <a:pt x="3790" y="378534"/>
                  </a:lnTo>
                  <a:lnTo>
                    <a:pt x="6678" y="334464"/>
                  </a:lnTo>
                  <a:lnTo>
                    <a:pt x="8436" y="308178"/>
                  </a:lnTo>
                  <a:lnTo>
                    <a:pt x="10312" y="280071"/>
                  </a:lnTo>
                  <a:lnTo>
                    <a:pt x="12270" y="250749"/>
                  </a:lnTo>
                  <a:lnTo>
                    <a:pt x="14280" y="224146"/>
                  </a:lnTo>
                  <a:lnTo>
                    <a:pt x="16326" y="199355"/>
                  </a:lnTo>
                  <a:lnTo>
                    <a:pt x="20481" y="155817"/>
                  </a:lnTo>
                  <a:lnTo>
                    <a:pt x="24679" y="122355"/>
                  </a:lnTo>
                  <a:lnTo>
                    <a:pt x="34379" y="76346"/>
                  </a:lnTo>
                  <a:lnTo>
                    <a:pt x="52933" y="38176"/>
                  </a:lnTo>
                  <a:lnTo>
                    <a:pt x="76305" y="11265"/>
                  </a:lnTo>
                  <a:lnTo>
                    <a:pt x="90882" y="2371"/>
                  </a:lnTo>
                  <a:lnTo>
                    <a:pt x="97733" y="0"/>
                  </a:lnTo>
                  <a:lnTo>
                    <a:pt x="103005" y="535"/>
                  </a:lnTo>
                  <a:lnTo>
                    <a:pt x="107227" y="3008"/>
                  </a:lnTo>
                  <a:lnTo>
                    <a:pt x="110746" y="6774"/>
                  </a:lnTo>
                  <a:lnTo>
                    <a:pt x="119069" y="28929"/>
                  </a:lnTo>
                  <a:lnTo>
                    <a:pt x="122633" y="67949"/>
                  </a:lnTo>
                  <a:lnTo>
                    <a:pt x="120318" y="111888"/>
                  </a:lnTo>
                  <a:lnTo>
                    <a:pt x="111792" y="152815"/>
                  </a:lnTo>
                  <a:lnTo>
                    <a:pt x="94034" y="199771"/>
                  </a:lnTo>
                  <a:lnTo>
                    <a:pt x="87615" y="214003"/>
                  </a:lnTo>
                  <a:lnTo>
                    <a:pt x="87794" y="215876"/>
                  </a:lnTo>
                  <a:lnTo>
                    <a:pt x="89873" y="219839"/>
                  </a:lnTo>
                  <a:lnTo>
                    <a:pt x="131632" y="245420"/>
                  </a:lnTo>
                  <a:lnTo>
                    <a:pt x="146502" y="266072"/>
                  </a:lnTo>
                  <a:lnTo>
                    <a:pt x="153104" y="293436"/>
                  </a:lnTo>
                  <a:lnTo>
                    <a:pt x="151689" y="323886"/>
                  </a:lnTo>
                  <a:lnTo>
                    <a:pt x="140060" y="351881"/>
                  </a:lnTo>
                  <a:lnTo>
                    <a:pt x="113096" y="381420"/>
                  </a:lnTo>
                  <a:lnTo>
                    <a:pt x="78294" y="402402"/>
                  </a:lnTo>
                  <a:lnTo>
                    <a:pt x="34430" y="414185"/>
                  </a:lnTo>
                  <a:lnTo>
                    <a:pt x="3484" y="420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84"/>
          <p:cNvGrpSpPr/>
          <p:nvPr/>
        </p:nvGrpSpPr>
        <p:grpSpPr>
          <a:xfrm>
            <a:off x="1780471" y="2389971"/>
            <a:ext cx="365830" cy="645330"/>
            <a:chOff x="1780471" y="2389971"/>
            <a:chExt cx="365830" cy="645330"/>
          </a:xfrm>
        </p:grpSpPr>
        <p:sp>
          <p:nvSpPr>
            <p:cNvPr id="37" name="SMARTInkShape-341"/>
            <p:cNvSpPr/>
            <p:nvPr>
              <p:custDataLst>
                <p:tags r:id="rId127"/>
              </p:custDataLst>
            </p:nvPr>
          </p:nvSpPr>
          <p:spPr>
            <a:xfrm>
              <a:off x="1790700" y="2389971"/>
              <a:ext cx="304801" cy="645330"/>
            </a:xfrm>
            <a:custGeom>
              <a:avLst/>
              <a:gdLst/>
              <a:ahLst/>
              <a:cxnLst/>
              <a:rect l="0" t="0" r="0" b="0"/>
              <a:pathLst>
                <a:path w="304801" h="645330">
                  <a:moveTo>
                    <a:pt x="0" y="645329"/>
                  </a:moveTo>
                  <a:lnTo>
                    <a:pt x="0" y="645329"/>
                  </a:lnTo>
                  <a:lnTo>
                    <a:pt x="3371" y="605330"/>
                  </a:lnTo>
                  <a:lnTo>
                    <a:pt x="6907" y="565933"/>
                  </a:lnTo>
                  <a:lnTo>
                    <a:pt x="8838" y="541599"/>
                  </a:lnTo>
                  <a:lnTo>
                    <a:pt x="12242" y="511264"/>
                  </a:lnTo>
                  <a:lnTo>
                    <a:pt x="16628" y="476930"/>
                  </a:lnTo>
                  <a:lnTo>
                    <a:pt x="21669" y="439930"/>
                  </a:lnTo>
                  <a:lnTo>
                    <a:pt x="27851" y="399035"/>
                  </a:lnTo>
                  <a:lnTo>
                    <a:pt x="34795" y="355544"/>
                  </a:lnTo>
                  <a:lnTo>
                    <a:pt x="42247" y="310322"/>
                  </a:lnTo>
                  <a:lnTo>
                    <a:pt x="51448" y="267475"/>
                  </a:lnTo>
                  <a:lnTo>
                    <a:pt x="61815" y="226209"/>
                  </a:lnTo>
                  <a:lnTo>
                    <a:pt x="72960" y="185999"/>
                  </a:lnTo>
                  <a:lnTo>
                    <a:pt x="84623" y="152137"/>
                  </a:lnTo>
                  <a:lnTo>
                    <a:pt x="96632" y="122506"/>
                  </a:lnTo>
                  <a:lnTo>
                    <a:pt x="108871" y="95697"/>
                  </a:lnTo>
                  <a:lnTo>
                    <a:pt x="131878" y="56502"/>
                  </a:lnTo>
                  <a:lnTo>
                    <a:pt x="172021" y="9337"/>
                  </a:lnTo>
                  <a:lnTo>
                    <a:pt x="187932" y="1186"/>
                  </a:lnTo>
                  <a:lnTo>
                    <a:pt x="195138" y="0"/>
                  </a:lnTo>
                  <a:lnTo>
                    <a:pt x="202059" y="3443"/>
                  </a:lnTo>
                  <a:lnTo>
                    <a:pt x="215393" y="18558"/>
                  </a:lnTo>
                  <a:lnTo>
                    <a:pt x="226493" y="48794"/>
                  </a:lnTo>
                  <a:lnTo>
                    <a:pt x="236130" y="90219"/>
                  </a:lnTo>
                  <a:lnTo>
                    <a:pt x="240676" y="115094"/>
                  </a:lnTo>
                  <a:lnTo>
                    <a:pt x="245117" y="141556"/>
                  </a:lnTo>
                  <a:lnTo>
                    <a:pt x="249489" y="170486"/>
                  </a:lnTo>
                  <a:lnTo>
                    <a:pt x="253815" y="201062"/>
                  </a:lnTo>
                  <a:lnTo>
                    <a:pt x="258110" y="232734"/>
                  </a:lnTo>
                  <a:lnTo>
                    <a:pt x="262384" y="263021"/>
                  </a:lnTo>
                  <a:lnTo>
                    <a:pt x="266645" y="292385"/>
                  </a:lnTo>
                  <a:lnTo>
                    <a:pt x="270897" y="321133"/>
                  </a:lnTo>
                  <a:lnTo>
                    <a:pt x="279384" y="368127"/>
                  </a:lnTo>
                  <a:lnTo>
                    <a:pt x="287859" y="406417"/>
                  </a:lnTo>
                  <a:lnTo>
                    <a:pt x="299153" y="448246"/>
                  </a:lnTo>
                  <a:lnTo>
                    <a:pt x="303684" y="466725"/>
                  </a:lnTo>
                  <a:lnTo>
                    <a:pt x="304800" y="467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2"/>
            <p:cNvSpPr/>
            <p:nvPr>
              <p:custDataLst>
                <p:tags r:id="rId128"/>
              </p:custDataLst>
            </p:nvPr>
          </p:nvSpPr>
          <p:spPr>
            <a:xfrm>
              <a:off x="1780471" y="2660650"/>
              <a:ext cx="365830" cy="107951"/>
            </a:xfrm>
            <a:custGeom>
              <a:avLst/>
              <a:gdLst/>
              <a:ahLst/>
              <a:cxnLst/>
              <a:rect l="0" t="0" r="0" b="0"/>
              <a:pathLst>
                <a:path w="365830" h="107951">
                  <a:moveTo>
                    <a:pt x="16579" y="107950"/>
                  </a:moveTo>
                  <a:lnTo>
                    <a:pt x="16579" y="107950"/>
                  </a:lnTo>
                  <a:lnTo>
                    <a:pt x="177" y="102483"/>
                  </a:lnTo>
                  <a:lnTo>
                    <a:pt x="0" y="101483"/>
                  </a:lnTo>
                  <a:lnTo>
                    <a:pt x="1684" y="98490"/>
                  </a:lnTo>
                  <a:lnTo>
                    <a:pt x="20084" y="86097"/>
                  </a:lnTo>
                  <a:lnTo>
                    <a:pt x="49416" y="74954"/>
                  </a:lnTo>
                  <a:lnTo>
                    <a:pt x="88323" y="62947"/>
                  </a:lnTo>
                  <a:lnTo>
                    <a:pt x="131486" y="50554"/>
                  </a:lnTo>
                  <a:lnTo>
                    <a:pt x="178421" y="39872"/>
                  </a:lnTo>
                  <a:lnTo>
                    <a:pt x="202790" y="35048"/>
                  </a:lnTo>
                  <a:lnTo>
                    <a:pt x="248682" y="25925"/>
                  </a:lnTo>
                  <a:lnTo>
                    <a:pt x="291186" y="17167"/>
                  </a:lnTo>
                  <a:lnTo>
                    <a:pt x="328891" y="8570"/>
                  </a:lnTo>
                  <a:lnTo>
                    <a:pt x="365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85"/>
          <p:cNvGrpSpPr/>
          <p:nvPr/>
        </p:nvGrpSpPr>
        <p:grpSpPr>
          <a:xfrm>
            <a:off x="2552700" y="2362200"/>
            <a:ext cx="774701" cy="508001"/>
            <a:chOff x="2552700" y="2362200"/>
            <a:chExt cx="774701" cy="508001"/>
          </a:xfrm>
        </p:grpSpPr>
        <p:sp>
          <p:nvSpPr>
            <p:cNvPr id="40" name="SMARTInkShape-343"/>
            <p:cNvSpPr/>
            <p:nvPr>
              <p:custDataLst>
                <p:tags r:id="rId125"/>
              </p:custDataLst>
            </p:nvPr>
          </p:nvSpPr>
          <p:spPr>
            <a:xfrm>
              <a:off x="2882900" y="2362200"/>
              <a:ext cx="19051" cy="488951"/>
            </a:xfrm>
            <a:custGeom>
              <a:avLst/>
              <a:gdLst/>
              <a:ahLst/>
              <a:cxnLst/>
              <a:rect l="0" t="0" r="0" b="0"/>
              <a:pathLst>
                <a:path w="19051" h="488951">
                  <a:moveTo>
                    <a:pt x="0" y="0"/>
                  </a:moveTo>
                  <a:lnTo>
                    <a:pt x="0" y="0"/>
                  </a:lnTo>
                  <a:lnTo>
                    <a:pt x="0" y="35156"/>
                  </a:lnTo>
                  <a:lnTo>
                    <a:pt x="706" y="66425"/>
                  </a:lnTo>
                  <a:lnTo>
                    <a:pt x="3371" y="108545"/>
                  </a:lnTo>
                  <a:lnTo>
                    <a:pt x="5070" y="133041"/>
                  </a:lnTo>
                  <a:lnTo>
                    <a:pt x="6907" y="159250"/>
                  </a:lnTo>
                  <a:lnTo>
                    <a:pt x="8838" y="186600"/>
                  </a:lnTo>
                  <a:lnTo>
                    <a:pt x="10831" y="215416"/>
                  </a:lnTo>
                  <a:lnTo>
                    <a:pt x="12865" y="245211"/>
                  </a:lnTo>
                  <a:lnTo>
                    <a:pt x="14927" y="275657"/>
                  </a:lnTo>
                  <a:lnTo>
                    <a:pt x="16301" y="304422"/>
                  </a:lnTo>
                  <a:lnTo>
                    <a:pt x="17217" y="332064"/>
                  </a:lnTo>
                  <a:lnTo>
                    <a:pt x="17828" y="358959"/>
                  </a:lnTo>
                  <a:lnTo>
                    <a:pt x="18507" y="403895"/>
                  </a:lnTo>
                  <a:lnTo>
                    <a:pt x="18809" y="439859"/>
                  </a:lnTo>
                  <a:lnTo>
                    <a:pt x="1905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4"/>
            <p:cNvSpPr/>
            <p:nvPr>
              <p:custDataLst>
                <p:tags r:id="rId126"/>
              </p:custDataLst>
            </p:nvPr>
          </p:nvSpPr>
          <p:spPr>
            <a:xfrm>
              <a:off x="2552700" y="2796362"/>
              <a:ext cx="774701" cy="73839"/>
            </a:xfrm>
            <a:custGeom>
              <a:avLst/>
              <a:gdLst/>
              <a:ahLst/>
              <a:cxnLst/>
              <a:rect l="0" t="0" r="0" b="0"/>
              <a:pathLst>
                <a:path w="774701" h="73839">
                  <a:moveTo>
                    <a:pt x="0" y="73838"/>
                  </a:moveTo>
                  <a:lnTo>
                    <a:pt x="0" y="73838"/>
                  </a:lnTo>
                  <a:lnTo>
                    <a:pt x="30992" y="68063"/>
                  </a:lnTo>
                  <a:lnTo>
                    <a:pt x="71160" y="61629"/>
                  </a:lnTo>
                  <a:lnTo>
                    <a:pt x="97534" y="57937"/>
                  </a:lnTo>
                  <a:lnTo>
                    <a:pt x="127111" y="54065"/>
                  </a:lnTo>
                  <a:lnTo>
                    <a:pt x="158824" y="50073"/>
                  </a:lnTo>
                  <a:lnTo>
                    <a:pt x="194077" y="46706"/>
                  </a:lnTo>
                  <a:lnTo>
                    <a:pt x="231691" y="43755"/>
                  </a:lnTo>
                  <a:lnTo>
                    <a:pt x="270877" y="41083"/>
                  </a:lnTo>
                  <a:lnTo>
                    <a:pt x="311112" y="37890"/>
                  </a:lnTo>
                  <a:lnTo>
                    <a:pt x="352047" y="34350"/>
                  </a:lnTo>
                  <a:lnTo>
                    <a:pt x="393448" y="30580"/>
                  </a:lnTo>
                  <a:lnTo>
                    <a:pt x="435160" y="26655"/>
                  </a:lnTo>
                  <a:lnTo>
                    <a:pt x="477079" y="22627"/>
                  </a:lnTo>
                  <a:lnTo>
                    <a:pt x="519136" y="18531"/>
                  </a:lnTo>
                  <a:lnTo>
                    <a:pt x="558463" y="14389"/>
                  </a:lnTo>
                  <a:lnTo>
                    <a:pt x="595969" y="10216"/>
                  </a:lnTo>
                  <a:lnTo>
                    <a:pt x="632263" y="6023"/>
                  </a:lnTo>
                  <a:lnTo>
                    <a:pt x="663514" y="3228"/>
                  </a:lnTo>
                  <a:lnTo>
                    <a:pt x="691404" y="1365"/>
                  </a:lnTo>
                  <a:lnTo>
                    <a:pt x="734857" y="0"/>
                  </a:lnTo>
                  <a:lnTo>
                    <a:pt x="774700" y="3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345"/>
          <p:cNvSpPr/>
          <p:nvPr>
            <p:custDataLst>
              <p:tags r:id="rId2"/>
            </p:custDataLst>
          </p:nvPr>
        </p:nvSpPr>
        <p:spPr>
          <a:xfrm>
            <a:off x="3562350" y="2319637"/>
            <a:ext cx="328524" cy="488306"/>
          </a:xfrm>
          <a:custGeom>
            <a:avLst/>
            <a:gdLst/>
            <a:ahLst/>
            <a:cxnLst/>
            <a:rect l="0" t="0" r="0" b="0"/>
            <a:pathLst>
              <a:path w="328524" h="488306">
                <a:moveTo>
                  <a:pt x="88900" y="106063"/>
                </a:moveTo>
                <a:lnTo>
                  <a:pt x="88900" y="106063"/>
                </a:lnTo>
                <a:lnTo>
                  <a:pt x="85529" y="106063"/>
                </a:lnTo>
                <a:lnTo>
                  <a:pt x="82433" y="143666"/>
                </a:lnTo>
                <a:lnTo>
                  <a:pt x="79440" y="178044"/>
                </a:lnTo>
                <a:lnTo>
                  <a:pt x="77640" y="218723"/>
                </a:lnTo>
                <a:lnTo>
                  <a:pt x="76135" y="262673"/>
                </a:lnTo>
                <a:lnTo>
                  <a:pt x="73113" y="308077"/>
                </a:lnTo>
                <a:lnTo>
                  <a:pt x="69419" y="352245"/>
                </a:lnTo>
                <a:lnTo>
                  <a:pt x="66130" y="393983"/>
                </a:lnTo>
                <a:lnTo>
                  <a:pt x="64669" y="431348"/>
                </a:lnTo>
                <a:lnTo>
                  <a:pt x="63603" y="472358"/>
                </a:lnTo>
                <a:lnTo>
                  <a:pt x="63514" y="435180"/>
                </a:lnTo>
                <a:lnTo>
                  <a:pt x="64211" y="395565"/>
                </a:lnTo>
                <a:lnTo>
                  <a:pt x="65386" y="368209"/>
                </a:lnTo>
                <a:lnTo>
                  <a:pt x="66873" y="337977"/>
                </a:lnTo>
                <a:lnTo>
                  <a:pt x="70688" y="304417"/>
                </a:lnTo>
                <a:lnTo>
                  <a:pt x="76053" y="268638"/>
                </a:lnTo>
                <a:lnTo>
                  <a:pt x="82452" y="231380"/>
                </a:lnTo>
                <a:lnTo>
                  <a:pt x="89540" y="198074"/>
                </a:lnTo>
                <a:lnTo>
                  <a:pt x="97088" y="167404"/>
                </a:lnTo>
                <a:lnTo>
                  <a:pt x="104942" y="138490"/>
                </a:lnTo>
                <a:lnTo>
                  <a:pt x="123076" y="95075"/>
                </a:lnTo>
                <a:lnTo>
                  <a:pt x="153119" y="48715"/>
                </a:lnTo>
                <a:lnTo>
                  <a:pt x="194875" y="8187"/>
                </a:lnTo>
                <a:lnTo>
                  <a:pt x="215963" y="944"/>
                </a:lnTo>
                <a:lnTo>
                  <a:pt x="226525" y="0"/>
                </a:lnTo>
                <a:lnTo>
                  <a:pt x="243906" y="4596"/>
                </a:lnTo>
                <a:lnTo>
                  <a:pt x="259391" y="15105"/>
                </a:lnTo>
                <a:lnTo>
                  <a:pt x="275681" y="31536"/>
                </a:lnTo>
                <a:lnTo>
                  <a:pt x="284802" y="54360"/>
                </a:lnTo>
                <a:lnTo>
                  <a:pt x="287445" y="80261"/>
                </a:lnTo>
                <a:lnTo>
                  <a:pt x="283916" y="105885"/>
                </a:lnTo>
                <a:lnTo>
                  <a:pt x="257141" y="150852"/>
                </a:lnTo>
                <a:lnTo>
                  <a:pt x="220913" y="195086"/>
                </a:lnTo>
                <a:lnTo>
                  <a:pt x="217125" y="199278"/>
                </a:lnTo>
                <a:lnTo>
                  <a:pt x="216717" y="202779"/>
                </a:lnTo>
                <a:lnTo>
                  <a:pt x="218561" y="205818"/>
                </a:lnTo>
                <a:lnTo>
                  <a:pt x="261269" y="237952"/>
                </a:lnTo>
                <a:lnTo>
                  <a:pt x="296097" y="275369"/>
                </a:lnTo>
                <a:lnTo>
                  <a:pt x="319547" y="311920"/>
                </a:lnTo>
                <a:lnTo>
                  <a:pt x="328523" y="341959"/>
                </a:lnTo>
                <a:lnTo>
                  <a:pt x="327338" y="374124"/>
                </a:lnTo>
                <a:lnTo>
                  <a:pt x="318345" y="405823"/>
                </a:lnTo>
                <a:lnTo>
                  <a:pt x="302588" y="434023"/>
                </a:lnTo>
                <a:lnTo>
                  <a:pt x="278182" y="455023"/>
                </a:lnTo>
                <a:lnTo>
                  <a:pt x="245697" y="471412"/>
                </a:lnTo>
                <a:lnTo>
                  <a:pt x="203038" y="485751"/>
                </a:lnTo>
                <a:lnTo>
                  <a:pt x="178397" y="488305"/>
                </a:lnTo>
                <a:lnTo>
                  <a:pt x="152092" y="487891"/>
                </a:lnTo>
                <a:lnTo>
                  <a:pt x="124678" y="485498"/>
                </a:lnTo>
                <a:lnTo>
                  <a:pt x="99346" y="479670"/>
                </a:lnTo>
                <a:lnTo>
                  <a:pt x="52385" y="461905"/>
                </a:lnTo>
                <a:lnTo>
                  <a:pt x="24929" y="439898"/>
                </a:lnTo>
                <a:lnTo>
                  <a:pt x="0" y="4045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87"/>
          <p:cNvGrpSpPr/>
          <p:nvPr/>
        </p:nvGrpSpPr>
        <p:grpSpPr>
          <a:xfrm>
            <a:off x="4530608" y="2520950"/>
            <a:ext cx="786558" cy="330201"/>
            <a:chOff x="4530608" y="2520950"/>
            <a:chExt cx="786558" cy="330201"/>
          </a:xfrm>
        </p:grpSpPr>
        <p:sp>
          <p:nvSpPr>
            <p:cNvPr id="44" name="SMARTInkShape-346"/>
            <p:cNvSpPr/>
            <p:nvPr>
              <p:custDataLst>
                <p:tags r:id="rId121"/>
              </p:custDataLst>
            </p:nvPr>
          </p:nvSpPr>
          <p:spPr>
            <a:xfrm>
              <a:off x="4732515" y="2645056"/>
              <a:ext cx="468136" cy="21945"/>
            </a:xfrm>
            <a:custGeom>
              <a:avLst/>
              <a:gdLst/>
              <a:ahLst/>
              <a:cxnLst/>
              <a:rect l="0" t="0" r="0" b="0"/>
              <a:pathLst>
                <a:path w="468136" h="21945">
                  <a:moveTo>
                    <a:pt x="10935" y="21944"/>
                  </a:moveTo>
                  <a:lnTo>
                    <a:pt x="10935" y="21944"/>
                  </a:lnTo>
                  <a:lnTo>
                    <a:pt x="0" y="16477"/>
                  </a:lnTo>
                  <a:lnTo>
                    <a:pt x="117" y="16182"/>
                  </a:lnTo>
                  <a:lnTo>
                    <a:pt x="2129" y="15855"/>
                  </a:lnTo>
                  <a:lnTo>
                    <a:pt x="48206" y="13747"/>
                  </a:lnTo>
                  <a:lnTo>
                    <a:pt x="86061" y="10540"/>
                  </a:lnTo>
                  <a:lnTo>
                    <a:pt x="133459" y="6762"/>
                  </a:lnTo>
                  <a:lnTo>
                    <a:pt x="160351" y="4767"/>
                  </a:lnTo>
                  <a:lnTo>
                    <a:pt x="188863" y="2732"/>
                  </a:lnTo>
                  <a:lnTo>
                    <a:pt x="218453" y="669"/>
                  </a:lnTo>
                  <a:lnTo>
                    <a:pt x="248059" y="0"/>
                  </a:lnTo>
                  <a:lnTo>
                    <a:pt x="277673" y="259"/>
                  </a:lnTo>
                  <a:lnTo>
                    <a:pt x="307294" y="1137"/>
                  </a:lnTo>
                  <a:lnTo>
                    <a:pt x="334801" y="2428"/>
                  </a:lnTo>
                  <a:lnTo>
                    <a:pt x="360902" y="3995"/>
                  </a:lnTo>
                  <a:lnTo>
                    <a:pt x="406365" y="7617"/>
                  </a:lnTo>
                  <a:lnTo>
                    <a:pt x="468135" y="1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7"/>
            <p:cNvSpPr/>
            <p:nvPr>
              <p:custDataLst>
                <p:tags r:id="rId122"/>
              </p:custDataLst>
            </p:nvPr>
          </p:nvSpPr>
          <p:spPr>
            <a:xfrm>
              <a:off x="4622800" y="2749550"/>
              <a:ext cx="577851" cy="25401"/>
            </a:xfrm>
            <a:custGeom>
              <a:avLst/>
              <a:gdLst/>
              <a:ahLst/>
              <a:cxnLst/>
              <a:rect l="0" t="0" r="0" b="0"/>
              <a:pathLst>
                <a:path w="577851" h="25401">
                  <a:moveTo>
                    <a:pt x="0" y="25400"/>
                  </a:moveTo>
                  <a:lnTo>
                    <a:pt x="0" y="25400"/>
                  </a:lnTo>
                  <a:lnTo>
                    <a:pt x="38919" y="18493"/>
                  </a:lnTo>
                  <a:lnTo>
                    <a:pt x="76564" y="14569"/>
                  </a:lnTo>
                  <a:lnTo>
                    <a:pt x="100431" y="12535"/>
                  </a:lnTo>
                  <a:lnTo>
                    <a:pt x="126221" y="10473"/>
                  </a:lnTo>
                  <a:lnTo>
                    <a:pt x="153998" y="9099"/>
                  </a:lnTo>
                  <a:lnTo>
                    <a:pt x="183099" y="8182"/>
                  </a:lnTo>
                  <a:lnTo>
                    <a:pt x="213082" y="7571"/>
                  </a:lnTo>
                  <a:lnTo>
                    <a:pt x="243655" y="7164"/>
                  </a:lnTo>
                  <a:lnTo>
                    <a:pt x="274620" y="6893"/>
                  </a:lnTo>
                  <a:lnTo>
                    <a:pt x="305847" y="6712"/>
                  </a:lnTo>
                  <a:lnTo>
                    <a:pt x="335131" y="6591"/>
                  </a:lnTo>
                  <a:lnTo>
                    <a:pt x="363120" y="6511"/>
                  </a:lnTo>
                  <a:lnTo>
                    <a:pt x="390247" y="6457"/>
                  </a:lnTo>
                  <a:lnTo>
                    <a:pt x="415387" y="6421"/>
                  </a:lnTo>
                  <a:lnTo>
                    <a:pt x="462135" y="6382"/>
                  </a:lnTo>
                  <a:lnTo>
                    <a:pt x="502667" y="6364"/>
                  </a:lnTo>
                  <a:lnTo>
                    <a:pt x="547812" y="6354"/>
                  </a:lnTo>
                  <a:lnTo>
                    <a:pt x="564500" y="5646"/>
                  </a:lnTo>
                  <a:lnTo>
                    <a:pt x="57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8"/>
            <p:cNvSpPr/>
            <p:nvPr>
              <p:custDataLst>
                <p:tags r:id="rId123"/>
              </p:custDataLst>
            </p:nvPr>
          </p:nvSpPr>
          <p:spPr>
            <a:xfrm>
              <a:off x="5035550" y="2527823"/>
              <a:ext cx="281616" cy="323328"/>
            </a:xfrm>
            <a:custGeom>
              <a:avLst/>
              <a:gdLst/>
              <a:ahLst/>
              <a:cxnLst/>
              <a:rect l="0" t="0" r="0" b="0"/>
              <a:pathLst>
                <a:path w="281616" h="323328">
                  <a:moveTo>
                    <a:pt x="139700" y="12177"/>
                  </a:moveTo>
                  <a:lnTo>
                    <a:pt x="139700" y="12177"/>
                  </a:lnTo>
                  <a:lnTo>
                    <a:pt x="125197" y="3449"/>
                  </a:lnTo>
                  <a:lnTo>
                    <a:pt x="107129" y="0"/>
                  </a:lnTo>
                  <a:lnTo>
                    <a:pt x="102176" y="1591"/>
                  </a:lnTo>
                  <a:lnTo>
                    <a:pt x="99867" y="3003"/>
                  </a:lnTo>
                  <a:lnTo>
                    <a:pt x="99033" y="6061"/>
                  </a:lnTo>
                  <a:lnTo>
                    <a:pt x="99989" y="15103"/>
                  </a:lnTo>
                  <a:lnTo>
                    <a:pt x="117978" y="35465"/>
                  </a:lnTo>
                  <a:lnTo>
                    <a:pt x="147214" y="51220"/>
                  </a:lnTo>
                  <a:lnTo>
                    <a:pt x="183962" y="68335"/>
                  </a:lnTo>
                  <a:lnTo>
                    <a:pt x="219109" y="87701"/>
                  </a:lnTo>
                  <a:lnTo>
                    <a:pt x="257146" y="121808"/>
                  </a:lnTo>
                  <a:lnTo>
                    <a:pt x="279548" y="158725"/>
                  </a:lnTo>
                  <a:lnTo>
                    <a:pt x="281615" y="170554"/>
                  </a:lnTo>
                  <a:lnTo>
                    <a:pt x="278268" y="193104"/>
                  </a:lnTo>
                  <a:lnTo>
                    <a:pt x="250999" y="229003"/>
                  </a:lnTo>
                  <a:lnTo>
                    <a:pt x="204898" y="259709"/>
                  </a:lnTo>
                  <a:lnTo>
                    <a:pt x="167501" y="277884"/>
                  </a:lnTo>
                  <a:lnTo>
                    <a:pt x="128067" y="294663"/>
                  </a:lnTo>
                  <a:lnTo>
                    <a:pt x="89374" y="309177"/>
                  </a:lnTo>
                  <a:lnTo>
                    <a:pt x="52892" y="317038"/>
                  </a:lnTo>
                  <a:lnTo>
                    <a:pt x="0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9"/>
            <p:cNvSpPr/>
            <p:nvPr>
              <p:custDataLst>
                <p:tags r:id="rId124"/>
              </p:custDataLst>
            </p:nvPr>
          </p:nvSpPr>
          <p:spPr>
            <a:xfrm>
              <a:off x="4530608" y="2520950"/>
              <a:ext cx="314443" cy="282293"/>
            </a:xfrm>
            <a:custGeom>
              <a:avLst/>
              <a:gdLst/>
              <a:ahLst/>
              <a:cxnLst/>
              <a:rect l="0" t="0" r="0" b="0"/>
              <a:pathLst>
                <a:path w="314443" h="282293">
                  <a:moveTo>
                    <a:pt x="206492" y="0"/>
                  </a:moveTo>
                  <a:lnTo>
                    <a:pt x="206492" y="0"/>
                  </a:lnTo>
                  <a:lnTo>
                    <a:pt x="226265" y="0"/>
                  </a:lnTo>
                  <a:lnTo>
                    <a:pt x="231273" y="1881"/>
                  </a:lnTo>
                  <a:lnTo>
                    <a:pt x="233596" y="3371"/>
                  </a:lnTo>
                  <a:lnTo>
                    <a:pt x="234439" y="6481"/>
                  </a:lnTo>
                  <a:lnTo>
                    <a:pt x="233494" y="15580"/>
                  </a:lnTo>
                  <a:lnTo>
                    <a:pt x="225078" y="26680"/>
                  </a:lnTo>
                  <a:lnTo>
                    <a:pt x="186566" y="57795"/>
                  </a:lnTo>
                  <a:lnTo>
                    <a:pt x="142340" y="90973"/>
                  </a:lnTo>
                  <a:lnTo>
                    <a:pt x="108131" y="118984"/>
                  </a:lnTo>
                  <a:lnTo>
                    <a:pt x="73876" y="149543"/>
                  </a:lnTo>
                  <a:lnTo>
                    <a:pt x="32202" y="193808"/>
                  </a:lnTo>
                  <a:lnTo>
                    <a:pt x="4881" y="231932"/>
                  </a:lnTo>
                  <a:lnTo>
                    <a:pt x="0" y="249836"/>
                  </a:lnTo>
                  <a:lnTo>
                    <a:pt x="2508" y="257574"/>
                  </a:lnTo>
                  <a:lnTo>
                    <a:pt x="14703" y="271816"/>
                  </a:lnTo>
                  <a:lnTo>
                    <a:pt x="41289" y="279557"/>
                  </a:lnTo>
                  <a:lnTo>
                    <a:pt x="80857" y="282292"/>
                  </a:lnTo>
                  <a:lnTo>
                    <a:pt x="107213" y="282034"/>
                  </a:lnTo>
                  <a:lnTo>
                    <a:pt x="136073" y="281156"/>
                  </a:lnTo>
                  <a:lnTo>
                    <a:pt x="168718" y="279865"/>
                  </a:lnTo>
                  <a:lnTo>
                    <a:pt x="203887" y="278299"/>
                  </a:lnTo>
                  <a:lnTo>
                    <a:pt x="240738" y="276549"/>
                  </a:lnTo>
                  <a:lnTo>
                    <a:pt x="314442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88"/>
          <p:cNvGrpSpPr/>
          <p:nvPr/>
        </p:nvGrpSpPr>
        <p:grpSpPr>
          <a:xfrm>
            <a:off x="5880100" y="2426611"/>
            <a:ext cx="1983674" cy="531304"/>
            <a:chOff x="5880100" y="2426611"/>
            <a:chExt cx="1983674" cy="531304"/>
          </a:xfrm>
        </p:grpSpPr>
        <p:sp>
          <p:nvSpPr>
            <p:cNvPr id="49" name="SMARTInkShape-350"/>
            <p:cNvSpPr/>
            <p:nvPr>
              <p:custDataLst>
                <p:tags r:id="rId113"/>
              </p:custDataLst>
            </p:nvPr>
          </p:nvSpPr>
          <p:spPr>
            <a:xfrm>
              <a:off x="5880100" y="2426611"/>
              <a:ext cx="141669" cy="528253"/>
            </a:xfrm>
            <a:custGeom>
              <a:avLst/>
              <a:gdLst/>
              <a:ahLst/>
              <a:cxnLst/>
              <a:rect l="0" t="0" r="0" b="0"/>
              <a:pathLst>
                <a:path w="141669" h="528253">
                  <a:moveTo>
                    <a:pt x="44450" y="335639"/>
                  </a:moveTo>
                  <a:lnTo>
                    <a:pt x="44450" y="335639"/>
                  </a:lnTo>
                  <a:lnTo>
                    <a:pt x="32517" y="378965"/>
                  </a:lnTo>
                  <a:lnTo>
                    <a:pt x="27509" y="421619"/>
                  </a:lnTo>
                  <a:lnTo>
                    <a:pt x="22261" y="468124"/>
                  </a:lnTo>
                  <a:lnTo>
                    <a:pt x="14589" y="514601"/>
                  </a:lnTo>
                  <a:lnTo>
                    <a:pt x="13260" y="527188"/>
                  </a:lnTo>
                  <a:lnTo>
                    <a:pt x="13778" y="528250"/>
                  </a:lnTo>
                  <a:lnTo>
                    <a:pt x="14830" y="528252"/>
                  </a:lnTo>
                  <a:lnTo>
                    <a:pt x="16237" y="527548"/>
                  </a:lnTo>
                  <a:lnTo>
                    <a:pt x="22858" y="482333"/>
                  </a:lnTo>
                  <a:lnTo>
                    <a:pt x="24270" y="438701"/>
                  </a:lnTo>
                  <a:lnTo>
                    <a:pt x="25352" y="409286"/>
                  </a:lnTo>
                  <a:lnTo>
                    <a:pt x="26779" y="375565"/>
                  </a:lnTo>
                  <a:lnTo>
                    <a:pt x="28436" y="338973"/>
                  </a:lnTo>
                  <a:lnTo>
                    <a:pt x="30952" y="299762"/>
                  </a:lnTo>
                  <a:lnTo>
                    <a:pt x="34040" y="258804"/>
                  </a:lnTo>
                  <a:lnTo>
                    <a:pt x="37510" y="216682"/>
                  </a:lnTo>
                  <a:lnTo>
                    <a:pt x="42645" y="180135"/>
                  </a:lnTo>
                  <a:lnTo>
                    <a:pt x="48892" y="147303"/>
                  </a:lnTo>
                  <a:lnTo>
                    <a:pt x="55877" y="116948"/>
                  </a:lnTo>
                  <a:lnTo>
                    <a:pt x="67403" y="71932"/>
                  </a:lnTo>
                  <a:lnTo>
                    <a:pt x="83706" y="28433"/>
                  </a:lnTo>
                  <a:lnTo>
                    <a:pt x="100061" y="5902"/>
                  </a:lnTo>
                  <a:lnTo>
                    <a:pt x="104808" y="1514"/>
                  </a:lnTo>
                  <a:lnTo>
                    <a:pt x="109383" y="0"/>
                  </a:lnTo>
                  <a:lnTo>
                    <a:pt x="113844" y="402"/>
                  </a:lnTo>
                  <a:lnTo>
                    <a:pt x="118230" y="2081"/>
                  </a:lnTo>
                  <a:lnTo>
                    <a:pt x="126865" y="15235"/>
                  </a:lnTo>
                  <a:lnTo>
                    <a:pt x="137778" y="50205"/>
                  </a:lnTo>
                  <a:lnTo>
                    <a:pt x="141668" y="81074"/>
                  </a:lnTo>
                  <a:lnTo>
                    <a:pt x="141044" y="115960"/>
                  </a:lnTo>
                  <a:lnTo>
                    <a:pt x="132772" y="148869"/>
                  </a:lnTo>
                  <a:lnTo>
                    <a:pt x="118277" y="178547"/>
                  </a:lnTo>
                  <a:lnTo>
                    <a:pt x="86315" y="213677"/>
                  </a:lnTo>
                  <a:lnTo>
                    <a:pt x="50740" y="236002"/>
                  </a:lnTo>
                  <a:lnTo>
                    <a:pt x="20365" y="242852"/>
                  </a:lnTo>
                  <a:lnTo>
                    <a:pt x="0" y="24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1"/>
            <p:cNvSpPr/>
            <p:nvPr>
              <p:custDataLst>
                <p:tags r:id="rId114"/>
              </p:custDataLst>
            </p:nvPr>
          </p:nvSpPr>
          <p:spPr>
            <a:xfrm>
              <a:off x="6032500" y="2711450"/>
              <a:ext cx="209551" cy="246465"/>
            </a:xfrm>
            <a:custGeom>
              <a:avLst/>
              <a:gdLst/>
              <a:ahLst/>
              <a:cxnLst/>
              <a:rect l="0" t="0" r="0" b="0"/>
              <a:pathLst>
                <a:path w="209551" h="246465">
                  <a:moveTo>
                    <a:pt x="0" y="38100"/>
                  </a:moveTo>
                  <a:lnTo>
                    <a:pt x="0" y="38100"/>
                  </a:lnTo>
                  <a:lnTo>
                    <a:pt x="30507" y="41471"/>
                  </a:lnTo>
                  <a:lnTo>
                    <a:pt x="57173" y="57051"/>
                  </a:lnTo>
                  <a:lnTo>
                    <a:pt x="87417" y="86283"/>
                  </a:lnTo>
                  <a:lnTo>
                    <a:pt x="108609" y="125127"/>
                  </a:lnTo>
                  <a:lnTo>
                    <a:pt x="120453" y="171287"/>
                  </a:lnTo>
                  <a:lnTo>
                    <a:pt x="118446" y="200305"/>
                  </a:lnTo>
                  <a:lnTo>
                    <a:pt x="110498" y="224491"/>
                  </a:lnTo>
                  <a:lnTo>
                    <a:pt x="99911" y="239944"/>
                  </a:lnTo>
                  <a:lnTo>
                    <a:pt x="94123" y="243924"/>
                  </a:lnTo>
                  <a:lnTo>
                    <a:pt x="82050" y="246464"/>
                  </a:lnTo>
                  <a:lnTo>
                    <a:pt x="77277" y="242626"/>
                  </a:lnTo>
                  <a:lnTo>
                    <a:pt x="70094" y="227072"/>
                  </a:lnTo>
                  <a:lnTo>
                    <a:pt x="68311" y="196641"/>
                  </a:lnTo>
                  <a:lnTo>
                    <a:pt x="72694" y="154424"/>
                  </a:lnTo>
                  <a:lnTo>
                    <a:pt x="78802" y="128349"/>
                  </a:lnTo>
                  <a:lnTo>
                    <a:pt x="86402" y="100383"/>
                  </a:lnTo>
                  <a:lnTo>
                    <a:pt x="108016" y="59902"/>
                  </a:lnTo>
                  <a:lnTo>
                    <a:pt x="142306" y="22923"/>
                  </a:lnTo>
                  <a:lnTo>
                    <a:pt x="162730" y="1018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2"/>
            <p:cNvSpPr/>
            <p:nvPr>
              <p:custDataLst>
                <p:tags r:id="rId115"/>
              </p:custDataLst>
            </p:nvPr>
          </p:nvSpPr>
          <p:spPr>
            <a:xfrm>
              <a:off x="6391475" y="2552700"/>
              <a:ext cx="187126" cy="393701"/>
            </a:xfrm>
            <a:custGeom>
              <a:avLst/>
              <a:gdLst/>
              <a:ahLst/>
              <a:cxnLst/>
              <a:rect l="0" t="0" r="0" b="0"/>
              <a:pathLst>
                <a:path w="187126" h="393701">
                  <a:moveTo>
                    <a:pt x="187125" y="0"/>
                  </a:moveTo>
                  <a:lnTo>
                    <a:pt x="187125" y="0"/>
                  </a:lnTo>
                  <a:lnTo>
                    <a:pt x="174573" y="1881"/>
                  </a:lnTo>
                  <a:lnTo>
                    <a:pt x="168173" y="3371"/>
                  </a:lnTo>
                  <a:lnTo>
                    <a:pt x="155418" y="12552"/>
                  </a:lnTo>
                  <a:lnTo>
                    <a:pt x="123241" y="48184"/>
                  </a:lnTo>
                  <a:lnTo>
                    <a:pt x="93250" y="93769"/>
                  </a:lnTo>
                  <a:lnTo>
                    <a:pt x="70613" y="136690"/>
                  </a:lnTo>
                  <a:lnTo>
                    <a:pt x="58651" y="160977"/>
                  </a:lnTo>
                  <a:lnTo>
                    <a:pt x="47147" y="186340"/>
                  </a:lnTo>
                  <a:lnTo>
                    <a:pt x="35951" y="212421"/>
                  </a:lnTo>
                  <a:lnTo>
                    <a:pt x="24959" y="238981"/>
                  </a:lnTo>
                  <a:lnTo>
                    <a:pt x="8982" y="285425"/>
                  </a:lnTo>
                  <a:lnTo>
                    <a:pt x="0" y="325116"/>
                  </a:lnTo>
                  <a:lnTo>
                    <a:pt x="712" y="356869"/>
                  </a:lnTo>
                  <a:lnTo>
                    <a:pt x="5699" y="368440"/>
                  </a:lnTo>
                  <a:lnTo>
                    <a:pt x="22531" y="385060"/>
                  </a:lnTo>
                  <a:lnTo>
                    <a:pt x="49767" y="391507"/>
                  </a:lnTo>
                  <a:lnTo>
                    <a:pt x="98225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3"/>
            <p:cNvSpPr/>
            <p:nvPr>
              <p:custDataLst>
                <p:tags r:id="rId116"/>
              </p:custDataLst>
            </p:nvPr>
          </p:nvSpPr>
          <p:spPr>
            <a:xfrm>
              <a:off x="6668333" y="2603896"/>
              <a:ext cx="176968" cy="340465"/>
            </a:xfrm>
            <a:custGeom>
              <a:avLst/>
              <a:gdLst/>
              <a:ahLst/>
              <a:cxnLst/>
              <a:rect l="0" t="0" r="0" b="0"/>
              <a:pathLst>
                <a:path w="176968" h="340465">
                  <a:moveTo>
                    <a:pt x="69017" y="82154"/>
                  </a:moveTo>
                  <a:lnTo>
                    <a:pt x="69017" y="82154"/>
                  </a:lnTo>
                  <a:lnTo>
                    <a:pt x="68312" y="92999"/>
                  </a:lnTo>
                  <a:lnTo>
                    <a:pt x="60178" y="130959"/>
                  </a:lnTo>
                  <a:lnTo>
                    <a:pt x="54089" y="169365"/>
                  </a:lnTo>
                  <a:lnTo>
                    <a:pt x="46155" y="203229"/>
                  </a:lnTo>
                  <a:lnTo>
                    <a:pt x="35573" y="240387"/>
                  </a:lnTo>
                  <a:lnTo>
                    <a:pt x="23814" y="275717"/>
                  </a:lnTo>
                  <a:lnTo>
                    <a:pt x="8665" y="317228"/>
                  </a:lnTo>
                  <a:lnTo>
                    <a:pt x="1043" y="340464"/>
                  </a:lnTo>
                  <a:lnTo>
                    <a:pt x="417" y="340438"/>
                  </a:lnTo>
                  <a:lnTo>
                    <a:pt x="0" y="339010"/>
                  </a:lnTo>
                  <a:lnTo>
                    <a:pt x="6156" y="316775"/>
                  </a:lnTo>
                  <a:lnTo>
                    <a:pt x="14409" y="287956"/>
                  </a:lnTo>
                  <a:lnTo>
                    <a:pt x="26262" y="246167"/>
                  </a:lnTo>
                  <a:lnTo>
                    <a:pt x="40513" y="195729"/>
                  </a:lnTo>
                  <a:lnTo>
                    <a:pt x="54954" y="153637"/>
                  </a:lnTo>
                  <a:lnTo>
                    <a:pt x="69519" y="117110"/>
                  </a:lnTo>
                  <a:lnTo>
                    <a:pt x="84169" y="84291"/>
                  </a:lnTo>
                  <a:lnTo>
                    <a:pt x="106089" y="42182"/>
                  </a:lnTo>
                  <a:lnTo>
                    <a:pt x="130668" y="4643"/>
                  </a:lnTo>
                  <a:lnTo>
                    <a:pt x="134811" y="1553"/>
                  </a:lnTo>
                  <a:lnTo>
                    <a:pt x="138986" y="197"/>
                  </a:lnTo>
                  <a:lnTo>
                    <a:pt x="143179" y="0"/>
                  </a:lnTo>
                  <a:lnTo>
                    <a:pt x="145975" y="1279"/>
                  </a:lnTo>
                  <a:lnTo>
                    <a:pt x="147839" y="3543"/>
                  </a:lnTo>
                  <a:lnTo>
                    <a:pt x="154202" y="27428"/>
                  </a:lnTo>
                  <a:lnTo>
                    <a:pt x="160187" y="69467"/>
                  </a:lnTo>
                  <a:lnTo>
                    <a:pt x="164336" y="104032"/>
                  </a:lnTo>
                  <a:lnTo>
                    <a:pt x="168530" y="139855"/>
                  </a:lnTo>
                  <a:lnTo>
                    <a:pt x="172747" y="174592"/>
                  </a:lnTo>
                  <a:lnTo>
                    <a:pt x="175091" y="206963"/>
                  </a:lnTo>
                  <a:lnTo>
                    <a:pt x="176596" y="254504"/>
                  </a:lnTo>
                  <a:lnTo>
                    <a:pt x="176967" y="279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54"/>
            <p:cNvSpPr/>
            <p:nvPr>
              <p:custDataLst>
                <p:tags r:id="rId117"/>
              </p:custDataLst>
            </p:nvPr>
          </p:nvSpPr>
          <p:spPr>
            <a:xfrm>
              <a:off x="6699250" y="27749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12552" y="36219"/>
                  </a:lnTo>
                  <a:lnTo>
                    <a:pt x="54926" y="25891"/>
                  </a:lnTo>
                  <a:lnTo>
                    <a:pt x="90969" y="20209"/>
                  </a:lnTo>
                  <a:lnTo>
                    <a:pt x="133564" y="14626"/>
                  </a:lnTo>
                  <a:lnTo>
                    <a:pt x="180717" y="744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55"/>
            <p:cNvSpPr/>
            <p:nvPr>
              <p:custDataLst>
                <p:tags r:id="rId118"/>
              </p:custDataLst>
            </p:nvPr>
          </p:nvSpPr>
          <p:spPr>
            <a:xfrm>
              <a:off x="7073900" y="2576674"/>
              <a:ext cx="188613" cy="312577"/>
            </a:xfrm>
            <a:custGeom>
              <a:avLst/>
              <a:gdLst/>
              <a:ahLst/>
              <a:cxnLst/>
              <a:rect l="0" t="0" r="0" b="0"/>
              <a:pathLst>
                <a:path w="188613" h="312577">
                  <a:moveTo>
                    <a:pt x="0" y="160176"/>
                  </a:moveTo>
                  <a:lnTo>
                    <a:pt x="0" y="160176"/>
                  </a:lnTo>
                  <a:lnTo>
                    <a:pt x="8728" y="186229"/>
                  </a:lnTo>
                  <a:lnTo>
                    <a:pt x="11916" y="229528"/>
                  </a:lnTo>
                  <a:lnTo>
                    <a:pt x="12596" y="277102"/>
                  </a:lnTo>
                  <a:lnTo>
                    <a:pt x="11964" y="296656"/>
                  </a:lnTo>
                  <a:lnTo>
                    <a:pt x="10798" y="299846"/>
                  </a:lnTo>
                  <a:lnTo>
                    <a:pt x="7229" y="304966"/>
                  </a:lnTo>
                  <a:lnTo>
                    <a:pt x="7934" y="278513"/>
                  </a:lnTo>
                  <a:lnTo>
                    <a:pt x="15835" y="231849"/>
                  </a:lnTo>
                  <a:lnTo>
                    <a:pt x="18317" y="207958"/>
                  </a:lnTo>
                  <a:lnTo>
                    <a:pt x="20679" y="181447"/>
                  </a:lnTo>
                  <a:lnTo>
                    <a:pt x="25781" y="154601"/>
                  </a:lnTo>
                  <a:lnTo>
                    <a:pt x="32709" y="127532"/>
                  </a:lnTo>
                  <a:lnTo>
                    <a:pt x="40856" y="100313"/>
                  </a:lnTo>
                  <a:lnTo>
                    <a:pt x="55552" y="58781"/>
                  </a:lnTo>
                  <a:lnTo>
                    <a:pt x="73845" y="21007"/>
                  </a:lnTo>
                  <a:lnTo>
                    <a:pt x="84326" y="9423"/>
                  </a:lnTo>
                  <a:lnTo>
                    <a:pt x="96039" y="1923"/>
                  </a:lnTo>
                  <a:lnTo>
                    <a:pt x="108301" y="0"/>
                  </a:lnTo>
                  <a:lnTo>
                    <a:pt x="130867" y="4767"/>
                  </a:lnTo>
                  <a:lnTo>
                    <a:pt x="140161" y="7886"/>
                  </a:lnTo>
                  <a:lnTo>
                    <a:pt x="147063" y="13494"/>
                  </a:lnTo>
                  <a:lnTo>
                    <a:pt x="161558" y="40358"/>
                  </a:lnTo>
                  <a:lnTo>
                    <a:pt x="177221" y="82419"/>
                  </a:lnTo>
                  <a:lnTo>
                    <a:pt x="186252" y="127181"/>
                  </a:lnTo>
                  <a:lnTo>
                    <a:pt x="188612" y="159387"/>
                  </a:lnTo>
                  <a:lnTo>
                    <a:pt x="185898" y="192516"/>
                  </a:lnTo>
                  <a:lnTo>
                    <a:pt x="180199" y="239138"/>
                  </a:lnTo>
                  <a:lnTo>
                    <a:pt x="174903" y="286075"/>
                  </a:lnTo>
                  <a:lnTo>
                    <a:pt x="171450" y="312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56"/>
            <p:cNvSpPr/>
            <p:nvPr>
              <p:custDataLst>
                <p:tags r:id="rId119"/>
              </p:custDataLst>
            </p:nvPr>
          </p:nvSpPr>
          <p:spPr>
            <a:xfrm>
              <a:off x="7391400" y="2569001"/>
              <a:ext cx="271086" cy="325990"/>
            </a:xfrm>
            <a:custGeom>
              <a:avLst/>
              <a:gdLst/>
              <a:ahLst/>
              <a:cxnLst/>
              <a:rect l="0" t="0" r="0" b="0"/>
              <a:pathLst>
                <a:path w="271086" h="325990">
                  <a:moveTo>
                    <a:pt x="69850" y="136099"/>
                  </a:moveTo>
                  <a:lnTo>
                    <a:pt x="69850" y="136099"/>
                  </a:lnTo>
                  <a:lnTo>
                    <a:pt x="78688" y="136099"/>
                  </a:lnTo>
                  <a:lnTo>
                    <a:pt x="84597" y="141743"/>
                  </a:lnTo>
                  <a:lnTo>
                    <a:pt x="88147" y="146212"/>
                  </a:lnTo>
                  <a:lnTo>
                    <a:pt x="96516" y="169356"/>
                  </a:lnTo>
                  <a:lnTo>
                    <a:pt x="103464" y="208669"/>
                  </a:lnTo>
                  <a:lnTo>
                    <a:pt x="109992" y="249323"/>
                  </a:lnTo>
                  <a:lnTo>
                    <a:pt x="106281" y="284809"/>
                  </a:lnTo>
                  <a:lnTo>
                    <a:pt x="99615" y="307553"/>
                  </a:lnTo>
                  <a:lnTo>
                    <a:pt x="95308" y="314606"/>
                  </a:lnTo>
                  <a:lnTo>
                    <a:pt x="93173" y="316487"/>
                  </a:lnTo>
                  <a:lnTo>
                    <a:pt x="91043" y="314919"/>
                  </a:lnTo>
                  <a:lnTo>
                    <a:pt x="86794" y="305650"/>
                  </a:lnTo>
                  <a:lnTo>
                    <a:pt x="83388" y="260921"/>
                  </a:lnTo>
                  <a:lnTo>
                    <a:pt x="82922" y="215799"/>
                  </a:lnTo>
                  <a:lnTo>
                    <a:pt x="83503" y="189938"/>
                  </a:lnTo>
                  <a:lnTo>
                    <a:pt x="84597" y="162819"/>
                  </a:lnTo>
                  <a:lnTo>
                    <a:pt x="86030" y="134863"/>
                  </a:lnTo>
                  <a:lnTo>
                    <a:pt x="93269" y="88748"/>
                  </a:lnTo>
                  <a:lnTo>
                    <a:pt x="103542" y="52965"/>
                  </a:lnTo>
                  <a:lnTo>
                    <a:pt x="115163" y="30006"/>
                  </a:lnTo>
                  <a:lnTo>
                    <a:pt x="129264" y="14629"/>
                  </a:lnTo>
                  <a:lnTo>
                    <a:pt x="144940" y="4501"/>
                  </a:lnTo>
                  <a:lnTo>
                    <a:pt x="161314" y="0"/>
                  </a:lnTo>
                  <a:lnTo>
                    <a:pt x="186399" y="837"/>
                  </a:lnTo>
                  <a:lnTo>
                    <a:pt x="201377" y="7543"/>
                  </a:lnTo>
                  <a:lnTo>
                    <a:pt x="208334" y="12295"/>
                  </a:lnTo>
                  <a:lnTo>
                    <a:pt x="217947" y="28864"/>
                  </a:lnTo>
                  <a:lnTo>
                    <a:pt x="221497" y="39209"/>
                  </a:lnTo>
                  <a:lnTo>
                    <a:pt x="221680" y="61992"/>
                  </a:lnTo>
                  <a:lnTo>
                    <a:pt x="215647" y="86229"/>
                  </a:lnTo>
                  <a:lnTo>
                    <a:pt x="197088" y="122969"/>
                  </a:lnTo>
                  <a:lnTo>
                    <a:pt x="177165" y="154394"/>
                  </a:lnTo>
                  <a:lnTo>
                    <a:pt x="147333" y="180197"/>
                  </a:lnTo>
                  <a:lnTo>
                    <a:pt x="144789" y="181725"/>
                  </a:lnTo>
                  <a:lnTo>
                    <a:pt x="143093" y="182039"/>
                  </a:lnTo>
                  <a:lnTo>
                    <a:pt x="141962" y="181542"/>
                  </a:lnTo>
                  <a:lnTo>
                    <a:pt x="146350" y="179109"/>
                  </a:lnTo>
                  <a:lnTo>
                    <a:pt x="156060" y="176381"/>
                  </a:lnTo>
                  <a:lnTo>
                    <a:pt x="169784" y="175169"/>
                  </a:lnTo>
                  <a:lnTo>
                    <a:pt x="196748" y="184600"/>
                  </a:lnTo>
                  <a:lnTo>
                    <a:pt x="236758" y="216182"/>
                  </a:lnTo>
                  <a:lnTo>
                    <a:pt x="261748" y="242534"/>
                  </a:lnTo>
                  <a:lnTo>
                    <a:pt x="271085" y="262190"/>
                  </a:lnTo>
                  <a:lnTo>
                    <a:pt x="271035" y="271665"/>
                  </a:lnTo>
                  <a:lnTo>
                    <a:pt x="263451" y="289719"/>
                  </a:lnTo>
                  <a:lnTo>
                    <a:pt x="245030" y="305269"/>
                  </a:lnTo>
                  <a:lnTo>
                    <a:pt x="218263" y="317825"/>
                  </a:lnTo>
                  <a:lnTo>
                    <a:pt x="182849" y="325757"/>
                  </a:lnTo>
                  <a:lnTo>
                    <a:pt x="143590" y="325989"/>
                  </a:lnTo>
                  <a:lnTo>
                    <a:pt x="104740" y="319978"/>
                  </a:lnTo>
                  <a:lnTo>
                    <a:pt x="71010" y="307899"/>
                  </a:lnTo>
                  <a:lnTo>
                    <a:pt x="30996" y="285232"/>
                  </a:lnTo>
                  <a:lnTo>
                    <a:pt x="15422" y="270819"/>
                  </a:lnTo>
                  <a:lnTo>
                    <a:pt x="0" y="250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57"/>
            <p:cNvSpPr/>
            <p:nvPr>
              <p:custDataLst>
                <p:tags r:id="rId120"/>
              </p:custDataLst>
            </p:nvPr>
          </p:nvSpPr>
          <p:spPr>
            <a:xfrm>
              <a:off x="7727950" y="2522617"/>
              <a:ext cx="135824" cy="366634"/>
            </a:xfrm>
            <a:custGeom>
              <a:avLst/>
              <a:gdLst/>
              <a:ahLst/>
              <a:cxnLst/>
              <a:rect l="0" t="0" r="0" b="0"/>
              <a:pathLst>
                <a:path w="135824" h="366634">
                  <a:moveTo>
                    <a:pt x="44450" y="23733"/>
                  </a:moveTo>
                  <a:lnTo>
                    <a:pt x="44450" y="23733"/>
                  </a:lnTo>
                  <a:lnTo>
                    <a:pt x="37542" y="6774"/>
                  </a:lnTo>
                  <a:lnTo>
                    <a:pt x="35611" y="3960"/>
                  </a:lnTo>
                  <a:lnTo>
                    <a:pt x="35030" y="2084"/>
                  </a:lnTo>
                  <a:lnTo>
                    <a:pt x="35347" y="834"/>
                  </a:lnTo>
                  <a:lnTo>
                    <a:pt x="36264" y="0"/>
                  </a:lnTo>
                  <a:lnTo>
                    <a:pt x="77937" y="22898"/>
                  </a:lnTo>
                  <a:lnTo>
                    <a:pt x="98609" y="49232"/>
                  </a:lnTo>
                  <a:lnTo>
                    <a:pt x="116498" y="85866"/>
                  </a:lnTo>
                  <a:lnTo>
                    <a:pt x="131504" y="130370"/>
                  </a:lnTo>
                  <a:lnTo>
                    <a:pt x="134942" y="154091"/>
                  </a:lnTo>
                  <a:lnTo>
                    <a:pt x="135823" y="178372"/>
                  </a:lnTo>
                  <a:lnTo>
                    <a:pt x="134998" y="203025"/>
                  </a:lnTo>
                  <a:lnTo>
                    <a:pt x="126557" y="249234"/>
                  </a:lnTo>
                  <a:lnTo>
                    <a:pt x="111281" y="290467"/>
                  </a:lnTo>
                  <a:lnTo>
                    <a:pt x="76325" y="335363"/>
                  </a:lnTo>
                  <a:lnTo>
                    <a:pt x="53912" y="354852"/>
                  </a:lnTo>
                  <a:lnTo>
                    <a:pt x="32193" y="363043"/>
                  </a:lnTo>
                  <a:lnTo>
                    <a:pt x="0" y="36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89"/>
          <p:cNvGrpSpPr/>
          <p:nvPr/>
        </p:nvGrpSpPr>
        <p:grpSpPr>
          <a:xfrm>
            <a:off x="8159750" y="2730500"/>
            <a:ext cx="209551" cy="139701"/>
            <a:chOff x="8159750" y="2730500"/>
            <a:chExt cx="209551" cy="139701"/>
          </a:xfrm>
        </p:grpSpPr>
        <p:sp>
          <p:nvSpPr>
            <p:cNvPr id="58" name="SMARTInkShape-358"/>
            <p:cNvSpPr/>
            <p:nvPr>
              <p:custDataLst>
                <p:tags r:id="rId111"/>
              </p:custDataLst>
            </p:nvPr>
          </p:nvSpPr>
          <p:spPr>
            <a:xfrm>
              <a:off x="8159750" y="2730500"/>
              <a:ext cx="209551" cy="6351"/>
            </a:xfrm>
            <a:custGeom>
              <a:avLst/>
              <a:gdLst/>
              <a:ahLst/>
              <a:cxnLst/>
              <a:rect l="0" t="0" r="0" b="0"/>
              <a:pathLst>
                <a:path w="2095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78036" y="2979"/>
                  </a:lnTo>
                  <a:lnTo>
                    <a:pt x="111589" y="1324"/>
                  </a:lnTo>
                  <a:lnTo>
                    <a:pt x="146255" y="589"/>
                  </a:lnTo>
                  <a:lnTo>
                    <a:pt x="188601" y="17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9"/>
            <p:cNvSpPr/>
            <p:nvPr>
              <p:custDataLst>
                <p:tags r:id="rId112"/>
              </p:custDataLst>
            </p:nvPr>
          </p:nvSpPr>
          <p:spPr>
            <a:xfrm>
              <a:off x="8191500" y="28575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37350" y="12700"/>
                  </a:lnTo>
                  <a:lnTo>
                    <a:pt x="75272" y="10819"/>
                  </a:lnTo>
                  <a:lnTo>
                    <a:pt x="122256" y="579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90"/>
          <p:cNvGrpSpPr/>
          <p:nvPr/>
        </p:nvGrpSpPr>
        <p:grpSpPr>
          <a:xfrm>
            <a:off x="8685174" y="2542562"/>
            <a:ext cx="2669164" cy="600689"/>
            <a:chOff x="8685174" y="2542562"/>
            <a:chExt cx="2669164" cy="600689"/>
          </a:xfrm>
        </p:grpSpPr>
        <p:sp>
          <p:nvSpPr>
            <p:cNvPr id="61" name="SMARTInkShape-360"/>
            <p:cNvSpPr/>
            <p:nvPr>
              <p:custDataLst>
                <p:tags r:id="rId98"/>
              </p:custDataLst>
            </p:nvPr>
          </p:nvSpPr>
          <p:spPr>
            <a:xfrm>
              <a:off x="8685174" y="2542562"/>
              <a:ext cx="177581" cy="426964"/>
            </a:xfrm>
            <a:custGeom>
              <a:avLst/>
              <a:gdLst/>
              <a:ahLst/>
              <a:cxnLst/>
              <a:rect l="0" t="0" r="0" b="0"/>
              <a:pathLst>
                <a:path w="177581" h="426964">
                  <a:moveTo>
                    <a:pt x="20676" y="226038"/>
                  </a:moveTo>
                  <a:lnTo>
                    <a:pt x="20676" y="226038"/>
                  </a:lnTo>
                  <a:lnTo>
                    <a:pt x="24046" y="248360"/>
                  </a:lnTo>
                  <a:lnTo>
                    <a:pt x="35166" y="292144"/>
                  </a:lnTo>
                  <a:lnTo>
                    <a:pt x="36963" y="332565"/>
                  </a:lnTo>
                  <a:lnTo>
                    <a:pt x="29892" y="370255"/>
                  </a:lnTo>
                  <a:lnTo>
                    <a:pt x="21604" y="399924"/>
                  </a:lnTo>
                  <a:lnTo>
                    <a:pt x="7781" y="423061"/>
                  </a:lnTo>
                  <a:lnTo>
                    <a:pt x="4318" y="425825"/>
                  </a:lnTo>
                  <a:lnTo>
                    <a:pt x="1304" y="426963"/>
                  </a:lnTo>
                  <a:lnTo>
                    <a:pt x="0" y="424899"/>
                  </a:lnTo>
                  <a:lnTo>
                    <a:pt x="2977" y="391901"/>
                  </a:lnTo>
                  <a:lnTo>
                    <a:pt x="9282" y="356199"/>
                  </a:lnTo>
                  <a:lnTo>
                    <a:pt x="15902" y="331862"/>
                  </a:lnTo>
                  <a:lnTo>
                    <a:pt x="23843" y="305054"/>
                  </a:lnTo>
                  <a:lnTo>
                    <a:pt x="31254" y="273777"/>
                  </a:lnTo>
                  <a:lnTo>
                    <a:pt x="38311" y="239519"/>
                  </a:lnTo>
                  <a:lnTo>
                    <a:pt x="45133" y="203275"/>
                  </a:lnTo>
                  <a:lnTo>
                    <a:pt x="52503" y="171352"/>
                  </a:lnTo>
                  <a:lnTo>
                    <a:pt x="60239" y="142308"/>
                  </a:lnTo>
                  <a:lnTo>
                    <a:pt x="68217" y="115185"/>
                  </a:lnTo>
                  <a:lnTo>
                    <a:pt x="84609" y="73759"/>
                  </a:lnTo>
                  <a:lnTo>
                    <a:pt x="109704" y="32281"/>
                  </a:lnTo>
                  <a:lnTo>
                    <a:pt x="135014" y="8467"/>
                  </a:lnTo>
                  <a:lnTo>
                    <a:pt x="143468" y="2675"/>
                  </a:lnTo>
                  <a:lnTo>
                    <a:pt x="150515" y="223"/>
                  </a:lnTo>
                  <a:lnTo>
                    <a:pt x="156624" y="0"/>
                  </a:lnTo>
                  <a:lnTo>
                    <a:pt x="162108" y="1263"/>
                  </a:lnTo>
                  <a:lnTo>
                    <a:pt x="166469" y="4927"/>
                  </a:lnTo>
                  <a:lnTo>
                    <a:pt x="173197" y="16524"/>
                  </a:lnTo>
                  <a:lnTo>
                    <a:pt x="177580" y="49033"/>
                  </a:lnTo>
                  <a:lnTo>
                    <a:pt x="176723" y="79636"/>
                  </a:lnTo>
                  <a:lnTo>
                    <a:pt x="175508" y="96686"/>
                  </a:lnTo>
                  <a:lnTo>
                    <a:pt x="162867" y="128802"/>
                  </a:lnTo>
                  <a:lnTo>
                    <a:pt x="131951" y="172768"/>
                  </a:lnTo>
                  <a:lnTo>
                    <a:pt x="95980" y="206962"/>
                  </a:lnTo>
                  <a:lnTo>
                    <a:pt x="72488" y="221087"/>
                  </a:lnTo>
                  <a:lnTo>
                    <a:pt x="33376" y="232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61"/>
            <p:cNvSpPr/>
            <p:nvPr>
              <p:custDataLst>
                <p:tags r:id="rId99"/>
              </p:custDataLst>
            </p:nvPr>
          </p:nvSpPr>
          <p:spPr>
            <a:xfrm>
              <a:off x="8826500" y="2806700"/>
              <a:ext cx="190501" cy="165690"/>
            </a:xfrm>
            <a:custGeom>
              <a:avLst/>
              <a:gdLst/>
              <a:ahLst/>
              <a:cxnLst/>
              <a:rect l="0" t="0" r="0" b="0"/>
              <a:pathLst>
                <a:path w="190501" h="165690">
                  <a:moveTo>
                    <a:pt x="0" y="31750"/>
                  </a:moveTo>
                  <a:lnTo>
                    <a:pt x="0" y="31750"/>
                  </a:lnTo>
                  <a:lnTo>
                    <a:pt x="5775" y="26681"/>
                  </a:lnTo>
                  <a:lnTo>
                    <a:pt x="23764" y="16823"/>
                  </a:lnTo>
                  <a:lnTo>
                    <a:pt x="33845" y="16414"/>
                  </a:lnTo>
                  <a:lnTo>
                    <a:pt x="44676" y="19289"/>
                  </a:lnTo>
                  <a:lnTo>
                    <a:pt x="54193" y="25271"/>
                  </a:lnTo>
                  <a:lnTo>
                    <a:pt x="70855" y="43314"/>
                  </a:lnTo>
                  <a:lnTo>
                    <a:pt x="82456" y="76647"/>
                  </a:lnTo>
                  <a:lnTo>
                    <a:pt x="90361" y="114433"/>
                  </a:lnTo>
                  <a:lnTo>
                    <a:pt x="89314" y="135996"/>
                  </a:lnTo>
                  <a:lnTo>
                    <a:pt x="82672" y="158358"/>
                  </a:lnTo>
                  <a:lnTo>
                    <a:pt x="80514" y="162722"/>
                  </a:lnTo>
                  <a:lnTo>
                    <a:pt x="77666" y="164926"/>
                  </a:lnTo>
                  <a:lnTo>
                    <a:pt x="74354" y="165689"/>
                  </a:lnTo>
                  <a:lnTo>
                    <a:pt x="70736" y="165493"/>
                  </a:lnTo>
                  <a:lnTo>
                    <a:pt x="67619" y="161834"/>
                  </a:lnTo>
                  <a:lnTo>
                    <a:pt x="62274" y="148362"/>
                  </a:lnTo>
                  <a:lnTo>
                    <a:pt x="58668" y="110830"/>
                  </a:lnTo>
                  <a:lnTo>
                    <a:pt x="67713" y="63961"/>
                  </a:lnTo>
                  <a:lnTo>
                    <a:pt x="81835" y="40422"/>
                  </a:lnTo>
                  <a:lnTo>
                    <a:pt x="100576" y="23610"/>
                  </a:lnTo>
                  <a:lnTo>
                    <a:pt x="123017" y="11434"/>
                  </a:lnTo>
                  <a:lnTo>
                    <a:pt x="162823" y="338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62"/>
            <p:cNvSpPr/>
            <p:nvPr>
              <p:custDataLst>
                <p:tags r:id="rId100"/>
              </p:custDataLst>
            </p:nvPr>
          </p:nvSpPr>
          <p:spPr>
            <a:xfrm>
              <a:off x="9125221" y="2626412"/>
              <a:ext cx="158480" cy="370789"/>
            </a:xfrm>
            <a:custGeom>
              <a:avLst/>
              <a:gdLst/>
              <a:ahLst/>
              <a:cxnLst/>
              <a:rect l="0" t="0" r="0" b="0"/>
              <a:pathLst>
                <a:path w="158480" h="370789">
                  <a:moveTo>
                    <a:pt x="158479" y="8838"/>
                  </a:moveTo>
                  <a:lnTo>
                    <a:pt x="158479" y="8838"/>
                  </a:lnTo>
                  <a:lnTo>
                    <a:pt x="152703" y="3768"/>
                  </a:lnTo>
                  <a:lnTo>
                    <a:pt x="146269" y="0"/>
                  </a:lnTo>
                  <a:lnTo>
                    <a:pt x="134943" y="1617"/>
                  </a:lnTo>
                  <a:lnTo>
                    <a:pt x="127972" y="4024"/>
                  </a:lnTo>
                  <a:lnTo>
                    <a:pt x="108047" y="20896"/>
                  </a:lnTo>
                  <a:lnTo>
                    <a:pt x="81996" y="53882"/>
                  </a:lnTo>
                  <a:lnTo>
                    <a:pt x="60281" y="90241"/>
                  </a:lnTo>
                  <a:lnTo>
                    <a:pt x="38635" y="134623"/>
                  </a:lnTo>
                  <a:lnTo>
                    <a:pt x="29899" y="158311"/>
                  </a:lnTo>
                  <a:lnTo>
                    <a:pt x="15254" y="205093"/>
                  </a:lnTo>
                  <a:lnTo>
                    <a:pt x="4042" y="247051"/>
                  </a:lnTo>
                  <a:lnTo>
                    <a:pt x="0" y="284985"/>
                  </a:lnTo>
                  <a:lnTo>
                    <a:pt x="1966" y="317837"/>
                  </a:lnTo>
                  <a:lnTo>
                    <a:pt x="9895" y="341845"/>
                  </a:lnTo>
                  <a:lnTo>
                    <a:pt x="17091" y="350081"/>
                  </a:lnTo>
                  <a:lnTo>
                    <a:pt x="56879" y="37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63"/>
            <p:cNvSpPr/>
            <p:nvPr>
              <p:custDataLst>
                <p:tags r:id="rId101"/>
              </p:custDataLst>
            </p:nvPr>
          </p:nvSpPr>
          <p:spPr>
            <a:xfrm>
              <a:off x="9337937" y="2591006"/>
              <a:ext cx="207536" cy="354805"/>
            </a:xfrm>
            <a:custGeom>
              <a:avLst/>
              <a:gdLst/>
              <a:ahLst/>
              <a:cxnLst/>
              <a:rect l="0" t="0" r="0" b="0"/>
              <a:pathLst>
                <a:path w="207536" h="354805">
                  <a:moveTo>
                    <a:pt x="72763" y="177594"/>
                  </a:moveTo>
                  <a:lnTo>
                    <a:pt x="72763" y="177594"/>
                  </a:lnTo>
                  <a:lnTo>
                    <a:pt x="72763" y="168174"/>
                  </a:lnTo>
                  <a:lnTo>
                    <a:pt x="72763" y="169409"/>
                  </a:lnTo>
                  <a:lnTo>
                    <a:pt x="63329" y="188912"/>
                  </a:lnTo>
                  <a:lnTo>
                    <a:pt x="56170" y="223908"/>
                  </a:lnTo>
                  <a:lnTo>
                    <a:pt x="48169" y="265557"/>
                  </a:lnTo>
                  <a:lnTo>
                    <a:pt x="33726" y="307060"/>
                  </a:lnTo>
                  <a:lnTo>
                    <a:pt x="19490" y="336761"/>
                  </a:lnTo>
                  <a:lnTo>
                    <a:pt x="4297" y="353009"/>
                  </a:lnTo>
                  <a:lnTo>
                    <a:pt x="1718" y="354510"/>
                  </a:lnTo>
                  <a:lnTo>
                    <a:pt x="0" y="354804"/>
                  </a:lnTo>
                  <a:lnTo>
                    <a:pt x="3735" y="347606"/>
                  </a:lnTo>
                  <a:lnTo>
                    <a:pt x="33493" y="306505"/>
                  </a:lnTo>
                  <a:lnTo>
                    <a:pt x="52253" y="266873"/>
                  </a:lnTo>
                  <a:lnTo>
                    <a:pt x="61206" y="243463"/>
                  </a:lnTo>
                  <a:lnTo>
                    <a:pt x="73526" y="215157"/>
                  </a:lnTo>
                  <a:lnTo>
                    <a:pt x="88088" y="183586"/>
                  </a:lnTo>
                  <a:lnTo>
                    <a:pt x="104146" y="149838"/>
                  </a:lnTo>
                  <a:lnTo>
                    <a:pt x="120496" y="118873"/>
                  </a:lnTo>
                  <a:lnTo>
                    <a:pt x="137040" y="89764"/>
                  </a:lnTo>
                  <a:lnTo>
                    <a:pt x="153715" y="61890"/>
                  </a:lnTo>
                  <a:lnTo>
                    <a:pt x="183924" y="15919"/>
                  </a:lnTo>
                  <a:lnTo>
                    <a:pt x="198441" y="103"/>
                  </a:lnTo>
                  <a:lnTo>
                    <a:pt x="201703" y="0"/>
                  </a:lnTo>
                  <a:lnTo>
                    <a:pt x="204584" y="2048"/>
                  </a:lnTo>
                  <a:lnTo>
                    <a:pt x="207211" y="5530"/>
                  </a:lnTo>
                  <a:lnTo>
                    <a:pt x="207535" y="34028"/>
                  </a:lnTo>
                  <a:lnTo>
                    <a:pt x="201100" y="71218"/>
                  </a:lnTo>
                  <a:lnTo>
                    <a:pt x="191891" y="117616"/>
                  </a:lnTo>
                  <a:lnTo>
                    <a:pt x="187458" y="141842"/>
                  </a:lnTo>
                  <a:lnTo>
                    <a:pt x="183093" y="166459"/>
                  </a:lnTo>
                  <a:lnTo>
                    <a:pt x="176361" y="212627"/>
                  </a:lnTo>
                  <a:lnTo>
                    <a:pt x="171017" y="253842"/>
                  </a:lnTo>
                  <a:lnTo>
                    <a:pt x="164748" y="297317"/>
                  </a:lnTo>
                  <a:lnTo>
                    <a:pt x="161663" y="323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64"/>
            <p:cNvSpPr/>
            <p:nvPr>
              <p:custDataLst>
                <p:tags r:id="rId102"/>
              </p:custDataLst>
            </p:nvPr>
          </p:nvSpPr>
          <p:spPr>
            <a:xfrm>
              <a:off x="9404349" y="2794000"/>
              <a:ext cx="158752" cy="25401"/>
            </a:xfrm>
            <a:custGeom>
              <a:avLst/>
              <a:gdLst/>
              <a:ahLst/>
              <a:cxnLst/>
              <a:rect l="0" t="0" r="0" b="0"/>
              <a:pathLst>
                <a:path w="15875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2117" y="21036"/>
                  </a:lnTo>
                  <a:lnTo>
                    <a:pt x="44750" y="14860"/>
                  </a:lnTo>
                  <a:lnTo>
                    <a:pt x="88597" y="11929"/>
                  </a:lnTo>
                  <a:lnTo>
                    <a:pt x="135142" y="4162"/>
                  </a:lnTo>
                  <a:lnTo>
                    <a:pt x="158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65"/>
            <p:cNvSpPr/>
            <p:nvPr>
              <p:custDataLst>
                <p:tags r:id="rId103"/>
              </p:custDataLst>
            </p:nvPr>
          </p:nvSpPr>
          <p:spPr>
            <a:xfrm>
              <a:off x="9620250" y="2622967"/>
              <a:ext cx="134794" cy="348834"/>
            </a:xfrm>
            <a:custGeom>
              <a:avLst/>
              <a:gdLst/>
              <a:ahLst/>
              <a:cxnLst/>
              <a:rect l="0" t="0" r="0" b="0"/>
              <a:pathLst>
                <a:path w="134794" h="348834">
                  <a:moveTo>
                    <a:pt x="88900" y="18633"/>
                  </a:moveTo>
                  <a:lnTo>
                    <a:pt x="88900" y="18633"/>
                  </a:lnTo>
                  <a:lnTo>
                    <a:pt x="64119" y="1692"/>
                  </a:lnTo>
                  <a:lnTo>
                    <a:pt x="58527" y="0"/>
                  </a:lnTo>
                  <a:lnTo>
                    <a:pt x="60929" y="6448"/>
                  </a:lnTo>
                  <a:lnTo>
                    <a:pt x="90791" y="51696"/>
                  </a:lnTo>
                  <a:lnTo>
                    <a:pt x="114860" y="98985"/>
                  </a:lnTo>
                  <a:lnTo>
                    <a:pt x="128660" y="134778"/>
                  </a:lnTo>
                  <a:lnTo>
                    <a:pt x="134793" y="171853"/>
                  </a:lnTo>
                  <a:lnTo>
                    <a:pt x="133755" y="211379"/>
                  </a:lnTo>
                  <a:lnTo>
                    <a:pt x="126474" y="249642"/>
                  </a:lnTo>
                  <a:lnTo>
                    <a:pt x="111479" y="280759"/>
                  </a:lnTo>
                  <a:lnTo>
                    <a:pt x="73090" y="318707"/>
                  </a:lnTo>
                  <a:lnTo>
                    <a:pt x="29339" y="338809"/>
                  </a:lnTo>
                  <a:lnTo>
                    <a:pt x="0" y="34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66"/>
            <p:cNvSpPr/>
            <p:nvPr>
              <p:custDataLst>
                <p:tags r:id="rId104"/>
              </p:custDataLst>
            </p:nvPr>
          </p:nvSpPr>
          <p:spPr>
            <a:xfrm>
              <a:off x="9956800" y="2921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67"/>
            <p:cNvSpPr/>
            <p:nvPr>
              <p:custDataLst>
                <p:tags r:id="rId105"/>
              </p:custDataLst>
            </p:nvPr>
          </p:nvSpPr>
          <p:spPr>
            <a:xfrm>
              <a:off x="10149706" y="2550934"/>
              <a:ext cx="229313" cy="447483"/>
            </a:xfrm>
            <a:custGeom>
              <a:avLst/>
              <a:gdLst/>
              <a:ahLst/>
              <a:cxnLst/>
              <a:rect l="0" t="0" r="0" b="0"/>
              <a:pathLst>
                <a:path w="229313" h="447483">
                  <a:moveTo>
                    <a:pt x="54744" y="179566"/>
                  </a:moveTo>
                  <a:lnTo>
                    <a:pt x="54744" y="179566"/>
                  </a:lnTo>
                  <a:lnTo>
                    <a:pt x="54039" y="224315"/>
                  </a:lnTo>
                  <a:lnTo>
                    <a:pt x="49675" y="268868"/>
                  </a:lnTo>
                  <a:lnTo>
                    <a:pt x="45905" y="306274"/>
                  </a:lnTo>
                  <a:lnTo>
                    <a:pt x="38115" y="342655"/>
                  </a:lnTo>
                  <a:lnTo>
                    <a:pt x="28304" y="376228"/>
                  </a:lnTo>
                  <a:lnTo>
                    <a:pt x="14846" y="416812"/>
                  </a:lnTo>
                  <a:lnTo>
                    <a:pt x="144" y="447482"/>
                  </a:lnTo>
                  <a:lnTo>
                    <a:pt x="0" y="447077"/>
                  </a:lnTo>
                  <a:lnTo>
                    <a:pt x="13398" y="408795"/>
                  </a:lnTo>
                  <a:lnTo>
                    <a:pt x="26254" y="369876"/>
                  </a:lnTo>
                  <a:lnTo>
                    <a:pt x="33634" y="346656"/>
                  </a:lnTo>
                  <a:lnTo>
                    <a:pt x="43494" y="317065"/>
                  </a:lnTo>
                  <a:lnTo>
                    <a:pt x="55004" y="283226"/>
                  </a:lnTo>
                  <a:lnTo>
                    <a:pt x="67618" y="246556"/>
                  </a:lnTo>
                  <a:lnTo>
                    <a:pt x="81670" y="209409"/>
                  </a:lnTo>
                  <a:lnTo>
                    <a:pt x="96685" y="171945"/>
                  </a:lnTo>
                  <a:lnTo>
                    <a:pt x="112337" y="134269"/>
                  </a:lnTo>
                  <a:lnTo>
                    <a:pt x="126300" y="103506"/>
                  </a:lnTo>
                  <a:lnTo>
                    <a:pt x="139138" y="77354"/>
                  </a:lnTo>
                  <a:lnTo>
                    <a:pt x="161397" y="37477"/>
                  </a:lnTo>
                  <a:lnTo>
                    <a:pt x="178345" y="15051"/>
                  </a:lnTo>
                  <a:lnTo>
                    <a:pt x="194815" y="4143"/>
                  </a:lnTo>
                  <a:lnTo>
                    <a:pt x="210131" y="0"/>
                  </a:lnTo>
                  <a:lnTo>
                    <a:pt x="221642" y="511"/>
                  </a:lnTo>
                  <a:lnTo>
                    <a:pt x="225275" y="4457"/>
                  </a:lnTo>
                  <a:lnTo>
                    <a:pt x="229312" y="18249"/>
                  </a:lnTo>
                  <a:lnTo>
                    <a:pt x="224844" y="59331"/>
                  </a:lnTo>
                  <a:lnTo>
                    <a:pt x="214540" y="91792"/>
                  </a:lnTo>
                  <a:lnTo>
                    <a:pt x="199848" y="124327"/>
                  </a:lnTo>
                  <a:lnTo>
                    <a:pt x="171037" y="168294"/>
                  </a:lnTo>
                  <a:lnTo>
                    <a:pt x="136709" y="198020"/>
                  </a:lnTo>
                  <a:lnTo>
                    <a:pt x="98790" y="213576"/>
                  </a:lnTo>
                  <a:lnTo>
                    <a:pt x="80144" y="217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8"/>
            <p:cNvSpPr/>
            <p:nvPr>
              <p:custDataLst>
                <p:tags r:id="rId106"/>
              </p:custDataLst>
            </p:nvPr>
          </p:nvSpPr>
          <p:spPr>
            <a:xfrm>
              <a:off x="10293349" y="2800350"/>
              <a:ext cx="190502" cy="202955"/>
            </a:xfrm>
            <a:custGeom>
              <a:avLst/>
              <a:gdLst/>
              <a:ahLst/>
              <a:cxnLst/>
              <a:rect l="0" t="0" r="0" b="0"/>
              <a:pathLst>
                <a:path w="190502" h="202955">
                  <a:moveTo>
                    <a:pt x="1" y="57150"/>
                  </a:moveTo>
                  <a:lnTo>
                    <a:pt x="1" y="57150"/>
                  </a:lnTo>
                  <a:lnTo>
                    <a:pt x="0" y="50408"/>
                  </a:lnTo>
                  <a:lnTo>
                    <a:pt x="5646" y="43335"/>
                  </a:lnTo>
                  <a:lnTo>
                    <a:pt x="15915" y="36193"/>
                  </a:lnTo>
                  <a:lnTo>
                    <a:pt x="29886" y="30667"/>
                  </a:lnTo>
                  <a:lnTo>
                    <a:pt x="53619" y="30332"/>
                  </a:lnTo>
                  <a:lnTo>
                    <a:pt x="68282" y="38646"/>
                  </a:lnTo>
                  <a:lnTo>
                    <a:pt x="81148" y="53159"/>
                  </a:lnTo>
                  <a:lnTo>
                    <a:pt x="95618" y="85836"/>
                  </a:lnTo>
                  <a:lnTo>
                    <a:pt x="102572" y="125779"/>
                  </a:lnTo>
                  <a:lnTo>
                    <a:pt x="99445" y="151857"/>
                  </a:lnTo>
                  <a:lnTo>
                    <a:pt x="87708" y="171914"/>
                  </a:lnTo>
                  <a:lnTo>
                    <a:pt x="54799" y="198666"/>
                  </a:lnTo>
                  <a:lnTo>
                    <a:pt x="41760" y="202831"/>
                  </a:lnTo>
                  <a:lnTo>
                    <a:pt x="36307" y="202954"/>
                  </a:lnTo>
                  <a:lnTo>
                    <a:pt x="31966" y="200213"/>
                  </a:lnTo>
                  <a:lnTo>
                    <a:pt x="25261" y="189643"/>
                  </a:lnTo>
                  <a:lnTo>
                    <a:pt x="24262" y="161083"/>
                  </a:lnTo>
                  <a:lnTo>
                    <a:pt x="36183" y="124744"/>
                  </a:lnTo>
                  <a:lnTo>
                    <a:pt x="57004" y="80842"/>
                  </a:lnTo>
                  <a:lnTo>
                    <a:pt x="85073" y="40163"/>
                  </a:lnTo>
                  <a:lnTo>
                    <a:pt x="112600" y="15969"/>
                  </a:lnTo>
                  <a:lnTo>
                    <a:pt x="138944" y="4275"/>
                  </a:lnTo>
                  <a:lnTo>
                    <a:pt x="190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69"/>
            <p:cNvSpPr/>
            <p:nvPr>
              <p:custDataLst>
                <p:tags r:id="rId107"/>
              </p:custDataLst>
            </p:nvPr>
          </p:nvSpPr>
          <p:spPr>
            <a:xfrm>
              <a:off x="10627949" y="2660650"/>
              <a:ext cx="160702" cy="349251"/>
            </a:xfrm>
            <a:custGeom>
              <a:avLst/>
              <a:gdLst/>
              <a:ahLst/>
              <a:cxnLst/>
              <a:rect l="0" t="0" r="0" b="0"/>
              <a:pathLst>
                <a:path w="160702" h="349251">
                  <a:moveTo>
                    <a:pt x="160701" y="0"/>
                  </a:moveTo>
                  <a:lnTo>
                    <a:pt x="160701" y="0"/>
                  </a:lnTo>
                  <a:lnTo>
                    <a:pt x="157330" y="0"/>
                  </a:lnTo>
                  <a:lnTo>
                    <a:pt x="148492" y="3371"/>
                  </a:lnTo>
                  <a:lnTo>
                    <a:pt x="133565" y="15580"/>
                  </a:lnTo>
                  <a:lnTo>
                    <a:pt x="105624" y="52829"/>
                  </a:lnTo>
                  <a:lnTo>
                    <a:pt x="80718" y="91918"/>
                  </a:lnTo>
                  <a:lnTo>
                    <a:pt x="55304" y="136808"/>
                  </a:lnTo>
                  <a:lnTo>
                    <a:pt x="34600" y="182630"/>
                  </a:lnTo>
                  <a:lnTo>
                    <a:pt x="17872" y="226983"/>
                  </a:lnTo>
                  <a:lnTo>
                    <a:pt x="5498" y="267393"/>
                  </a:lnTo>
                  <a:lnTo>
                    <a:pt x="0" y="299464"/>
                  </a:lnTo>
                  <a:lnTo>
                    <a:pt x="1356" y="311826"/>
                  </a:lnTo>
                  <a:lnTo>
                    <a:pt x="21001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0"/>
            <p:cNvSpPr/>
            <p:nvPr>
              <p:custDataLst>
                <p:tags r:id="rId108"/>
              </p:custDataLst>
            </p:nvPr>
          </p:nvSpPr>
          <p:spPr>
            <a:xfrm>
              <a:off x="10877550" y="2813050"/>
              <a:ext cx="69851" cy="184151"/>
            </a:xfrm>
            <a:custGeom>
              <a:avLst/>
              <a:gdLst/>
              <a:ahLst/>
              <a:cxnLst/>
              <a:rect l="0" t="0" r="0" b="0"/>
              <a:pathLst>
                <a:path w="69851" h="184151">
                  <a:moveTo>
                    <a:pt x="69850" y="0"/>
                  </a:moveTo>
                  <a:lnTo>
                    <a:pt x="69850" y="0"/>
                  </a:lnTo>
                  <a:lnTo>
                    <a:pt x="48802" y="27790"/>
                  </a:lnTo>
                  <a:lnTo>
                    <a:pt x="31159" y="66481"/>
                  </a:lnTo>
                  <a:lnTo>
                    <a:pt x="15895" y="113694"/>
                  </a:lnTo>
                  <a:lnTo>
                    <a:pt x="5807" y="15668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1"/>
            <p:cNvSpPr/>
            <p:nvPr>
              <p:custDataLst>
                <p:tags r:id="rId109"/>
              </p:custDataLst>
            </p:nvPr>
          </p:nvSpPr>
          <p:spPr>
            <a:xfrm>
              <a:off x="10871200" y="2705261"/>
              <a:ext cx="216081" cy="325858"/>
            </a:xfrm>
            <a:custGeom>
              <a:avLst/>
              <a:gdLst/>
              <a:ahLst/>
              <a:cxnLst/>
              <a:rect l="0" t="0" r="0" b="0"/>
              <a:pathLst>
                <a:path w="216081" h="325858">
                  <a:moveTo>
                    <a:pt x="44450" y="158589"/>
                  </a:moveTo>
                  <a:lnTo>
                    <a:pt x="44450" y="158589"/>
                  </a:lnTo>
                  <a:lnTo>
                    <a:pt x="44450" y="117144"/>
                  </a:lnTo>
                  <a:lnTo>
                    <a:pt x="47272" y="92897"/>
                  </a:lnTo>
                  <a:lnTo>
                    <a:pt x="64728" y="53596"/>
                  </a:lnTo>
                  <a:lnTo>
                    <a:pt x="79802" y="32668"/>
                  </a:lnTo>
                  <a:lnTo>
                    <a:pt x="99673" y="17722"/>
                  </a:lnTo>
                  <a:lnTo>
                    <a:pt x="124732" y="7082"/>
                  </a:lnTo>
                  <a:lnTo>
                    <a:pt x="157036" y="0"/>
                  </a:lnTo>
                  <a:lnTo>
                    <a:pt x="183153" y="2027"/>
                  </a:lnTo>
                  <a:lnTo>
                    <a:pt x="202052" y="9984"/>
                  </a:lnTo>
                  <a:lnTo>
                    <a:pt x="212803" y="20576"/>
                  </a:lnTo>
                  <a:lnTo>
                    <a:pt x="215245" y="27069"/>
                  </a:lnTo>
                  <a:lnTo>
                    <a:pt x="216080" y="41810"/>
                  </a:lnTo>
                  <a:lnTo>
                    <a:pt x="199099" y="72717"/>
                  </a:lnTo>
                  <a:lnTo>
                    <a:pt x="162460" y="109537"/>
                  </a:lnTo>
                  <a:lnTo>
                    <a:pt x="117613" y="143118"/>
                  </a:lnTo>
                  <a:lnTo>
                    <a:pt x="117214" y="145453"/>
                  </a:lnTo>
                  <a:lnTo>
                    <a:pt x="118652" y="151810"/>
                  </a:lnTo>
                  <a:lnTo>
                    <a:pt x="130170" y="166693"/>
                  </a:lnTo>
                  <a:lnTo>
                    <a:pt x="169219" y="195657"/>
                  </a:lnTo>
                  <a:lnTo>
                    <a:pt x="187958" y="225547"/>
                  </a:lnTo>
                  <a:lnTo>
                    <a:pt x="195720" y="247614"/>
                  </a:lnTo>
                  <a:lnTo>
                    <a:pt x="196818" y="266830"/>
                  </a:lnTo>
                  <a:lnTo>
                    <a:pt x="187428" y="284777"/>
                  </a:lnTo>
                  <a:lnTo>
                    <a:pt x="170790" y="301456"/>
                  </a:lnTo>
                  <a:lnTo>
                    <a:pt x="149285" y="315924"/>
                  </a:lnTo>
                  <a:lnTo>
                    <a:pt x="106635" y="325857"/>
                  </a:lnTo>
                  <a:lnTo>
                    <a:pt x="61621" y="325429"/>
                  </a:lnTo>
                  <a:lnTo>
                    <a:pt x="35618" y="316936"/>
                  </a:lnTo>
                  <a:lnTo>
                    <a:pt x="23745" y="310720"/>
                  </a:lnTo>
                  <a:lnTo>
                    <a:pt x="15831" y="302343"/>
                  </a:lnTo>
                  <a:lnTo>
                    <a:pt x="0" y="260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2"/>
            <p:cNvSpPr/>
            <p:nvPr>
              <p:custDataLst>
                <p:tags r:id="rId110"/>
              </p:custDataLst>
            </p:nvPr>
          </p:nvSpPr>
          <p:spPr>
            <a:xfrm>
              <a:off x="11239500" y="2713215"/>
              <a:ext cx="114838" cy="430036"/>
            </a:xfrm>
            <a:custGeom>
              <a:avLst/>
              <a:gdLst/>
              <a:ahLst/>
              <a:cxnLst/>
              <a:rect l="0" t="0" r="0" b="0"/>
              <a:pathLst>
                <a:path w="114838" h="430036">
                  <a:moveTo>
                    <a:pt x="88900" y="10935"/>
                  </a:moveTo>
                  <a:lnTo>
                    <a:pt x="88900" y="10935"/>
                  </a:lnTo>
                  <a:lnTo>
                    <a:pt x="83432" y="0"/>
                  </a:lnTo>
                  <a:lnTo>
                    <a:pt x="89205" y="39009"/>
                  </a:lnTo>
                  <a:lnTo>
                    <a:pt x="98208" y="83855"/>
                  </a:lnTo>
                  <a:lnTo>
                    <a:pt x="102866" y="111760"/>
                  </a:lnTo>
                  <a:lnTo>
                    <a:pt x="107383" y="142357"/>
                  </a:lnTo>
                  <a:lnTo>
                    <a:pt x="111805" y="174750"/>
                  </a:lnTo>
                  <a:lnTo>
                    <a:pt x="114049" y="206223"/>
                  </a:lnTo>
                  <a:lnTo>
                    <a:pt x="114837" y="237082"/>
                  </a:lnTo>
                  <a:lnTo>
                    <a:pt x="114658" y="267533"/>
                  </a:lnTo>
                  <a:lnTo>
                    <a:pt x="110306" y="294889"/>
                  </a:lnTo>
                  <a:lnTo>
                    <a:pt x="103170" y="320182"/>
                  </a:lnTo>
                  <a:lnTo>
                    <a:pt x="94180" y="344100"/>
                  </a:lnTo>
                  <a:lnTo>
                    <a:pt x="61613" y="381964"/>
                  </a:lnTo>
                  <a:lnTo>
                    <a:pt x="0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373"/>
          <p:cNvSpPr/>
          <p:nvPr>
            <p:custDataLst>
              <p:tags r:id="rId3"/>
            </p:custDataLst>
          </p:nvPr>
        </p:nvSpPr>
        <p:spPr>
          <a:xfrm>
            <a:off x="10113974" y="3315223"/>
            <a:ext cx="1233477" cy="132828"/>
          </a:xfrm>
          <a:custGeom>
            <a:avLst/>
            <a:gdLst/>
            <a:ahLst/>
            <a:cxnLst/>
            <a:rect l="0" t="0" r="0" b="0"/>
            <a:pathLst>
              <a:path w="1233477" h="132828">
                <a:moveTo>
                  <a:pt x="26976" y="12177"/>
                </a:moveTo>
                <a:lnTo>
                  <a:pt x="26976" y="12177"/>
                </a:lnTo>
                <a:lnTo>
                  <a:pt x="271" y="654"/>
                </a:lnTo>
                <a:lnTo>
                  <a:pt x="0" y="261"/>
                </a:lnTo>
                <a:lnTo>
                  <a:pt x="526" y="0"/>
                </a:lnTo>
                <a:lnTo>
                  <a:pt x="45383" y="11479"/>
                </a:lnTo>
                <a:lnTo>
                  <a:pt x="87368" y="16806"/>
                </a:lnTo>
                <a:lnTo>
                  <a:pt x="117332" y="20202"/>
                </a:lnTo>
                <a:lnTo>
                  <a:pt x="150713" y="23877"/>
                </a:lnTo>
                <a:lnTo>
                  <a:pt x="190606" y="27032"/>
                </a:lnTo>
                <a:lnTo>
                  <a:pt x="234841" y="29841"/>
                </a:lnTo>
                <a:lnTo>
                  <a:pt x="281969" y="32420"/>
                </a:lnTo>
                <a:lnTo>
                  <a:pt x="333143" y="34845"/>
                </a:lnTo>
                <a:lnTo>
                  <a:pt x="387015" y="37167"/>
                </a:lnTo>
                <a:lnTo>
                  <a:pt x="442685" y="39420"/>
                </a:lnTo>
                <a:lnTo>
                  <a:pt x="500260" y="42333"/>
                </a:lnTo>
                <a:lnTo>
                  <a:pt x="559105" y="45687"/>
                </a:lnTo>
                <a:lnTo>
                  <a:pt x="618795" y="49334"/>
                </a:lnTo>
                <a:lnTo>
                  <a:pt x="674816" y="53176"/>
                </a:lnTo>
                <a:lnTo>
                  <a:pt x="728392" y="57148"/>
                </a:lnTo>
                <a:lnTo>
                  <a:pt x="780336" y="61208"/>
                </a:lnTo>
                <a:lnTo>
                  <a:pt x="826961" y="65325"/>
                </a:lnTo>
                <a:lnTo>
                  <a:pt x="870038" y="69481"/>
                </a:lnTo>
                <a:lnTo>
                  <a:pt x="910751" y="73663"/>
                </a:lnTo>
                <a:lnTo>
                  <a:pt x="944947" y="77156"/>
                </a:lnTo>
                <a:lnTo>
                  <a:pt x="974801" y="80191"/>
                </a:lnTo>
                <a:lnTo>
                  <a:pt x="1021142" y="85444"/>
                </a:lnTo>
                <a:lnTo>
                  <a:pt x="1050931" y="90957"/>
                </a:lnTo>
                <a:lnTo>
                  <a:pt x="1051103" y="90803"/>
                </a:lnTo>
                <a:lnTo>
                  <a:pt x="1017161" y="87214"/>
                </a:lnTo>
                <a:lnTo>
                  <a:pt x="994016" y="85485"/>
                </a:lnTo>
                <a:lnTo>
                  <a:pt x="961653" y="84332"/>
                </a:lnTo>
                <a:lnTo>
                  <a:pt x="923144" y="83564"/>
                </a:lnTo>
                <a:lnTo>
                  <a:pt x="880539" y="83051"/>
                </a:lnTo>
                <a:lnTo>
                  <a:pt x="833084" y="82005"/>
                </a:lnTo>
                <a:lnTo>
                  <a:pt x="782398" y="80601"/>
                </a:lnTo>
                <a:lnTo>
                  <a:pt x="729558" y="78959"/>
                </a:lnTo>
                <a:lnTo>
                  <a:pt x="675280" y="77159"/>
                </a:lnTo>
                <a:lnTo>
                  <a:pt x="620045" y="75254"/>
                </a:lnTo>
                <a:lnTo>
                  <a:pt x="564173" y="73278"/>
                </a:lnTo>
                <a:lnTo>
                  <a:pt x="512106" y="71961"/>
                </a:lnTo>
                <a:lnTo>
                  <a:pt x="462580" y="71083"/>
                </a:lnTo>
                <a:lnTo>
                  <a:pt x="414746" y="70497"/>
                </a:lnTo>
                <a:lnTo>
                  <a:pt x="375094" y="70108"/>
                </a:lnTo>
                <a:lnTo>
                  <a:pt x="340899" y="69847"/>
                </a:lnTo>
                <a:lnTo>
                  <a:pt x="310341" y="69674"/>
                </a:lnTo>
                <a:lnTo>
                  <a:pt x="263963" y="72801"/>
                </a:lnTo>
                <a:lnTo>
                  <a:pt x="261167" y="73760"/>
                </a:lnTo>
                <a:lnTo>
                  <a:pt x="269350" y="74825"/>
                </a:lnTo>
                <a:lnTo>
                  <a:pt x="311557" y="75298"/>
                </a:lnTo>
                <a:lnTo>
                  <a:pt x="341579" y="75424"/>
                </a:lnTo>
                <a:lnTo>
                  <a:pt x="382762" y="76214"/>
                </a:lnTo>
                <a:lnTo>
                  <a:pt x="431383" y="77446"/>
                </a:lnTo>
                <a:lnTo>
                  <a:pt x="484964" y="78973"/>
                </a:lnTo>
                <a:lnTo>
                  <a:pt x="546085" y="81402"/>
                </a:lnTo>
                <a:lnTo>
                  <a:pt x="612232" y="84433"/>
                </a:lnTo>
                <a:lnTo>
                  <a:pt x="681730" y="87864"/>
                </a:lnTo>
                <a:lnTo>
                  <a:pt x="750640" y="92974"/>
                </a:lnTo>
                <a:lnTo>
                  <a:pt x="819159" y="99203"/>
                </a:lnTo>
                <a:lnTo>
                  <a:pt x="887413" y="106177"/>
                </a:lnTo>
                <a:lnTo>
                  <a:pt x="949146" y="112239"/>
                </a:lnTo>
                <a:lnTo>
                  <a:pt x="1006529" y="117690"/>
                </a:lnTo>
                <a:lnTo>
                  <a:pt x="1061011" y="122736"/>
                </a:lnTo>
                <a:lnTo>
                  <a:pt x="1104389" y="126100"/>
                </a:lnTo>
                <a:lnTo>
                  <a:pt x="1140362" y="128342"/>
                </a:lnTo>
                <a:lnTo>
                  <a:pt x="1171400" y="129837"/>
                </a:lnTo>
                <a:lnTo>
                  <a:pt x="1233476" y="1328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92"/>
          <p:cNvGrpSpPr/>
          <p:nvPr/>
        </p:nvGrpSpPr>
        <p:grpSpPr>
          <a:xfrm>
            <a:off x="8928099" y="3873500"/>
            <a:ext cx="2282997" cy="675114"/>
            <a:chOff x="8928099" y="3873500"/>
            <a:chExt cx="2282997" cy="675114"/>
          </a:xfrm>
        </p:grpSpPr>
        <p:sp>
          <p:nvSpPr>
            <p:cNvPr id="76" name="SMARTInkShape-374"/>
            <p:cNvSpPr/>
            <p:nvPr>
              <p:custDataLst>
                <p:tags r:id="rId95"/>
              </p:custDataLst>
            </p:nvPr>
          </p:nvSpPr>
          <p:spPr>
            <a:xfrm>
              <a:off x="10426700" y="3873500"/>
              <a:ext cx="241301" cy="19051"/>
            </a:xfrm>
            <a:custGeom>
              <a:avLst/>
              <a:gdLst/>
              <a:ahLst/>
              <a:cxnLst/>
              <a:rect l="0" t="0" r="0" b="0"/>
              <a:pathLst>
                <a:path w="241301" h="19051">
                  <a:moveTo>
                    <a:pt x="0" y="0"/>
                  </a:moveTo>
                  <a:lnTo>
                    <a:pt x="0" y="0"/>
                  </a:lnTo>
                  <a:lnTo>
                    <a:pt x="35155" y="5026"/>
                  </a:lnTo>
                  <a:lnTo>
                    <a:pt x="65014" y="6467"/>
                  </a:lnTo>
                  <a:lnTo>
                    <a:pt x="101802" y="9460"/>
                  </a:lnTo>
                  <a:lnTo>
                    <a:pt x="137909" y="13141"/>
                  </a:lnTo>
                  <a:lnTo>
                    <a:pt x="172772" y="16424"/>
                  </a:lnTo>
                  <a:lnTo>
                    <a:pt x="218487" y="18272"/>
                  </a:lnTo>
                  <a:lnTo>
                    <a:pt x="241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5"/>
            <p:cNvSpPr/>
            <p:nvPr>
              <p:custDataLst>
                <p:tags r:id="rId96"/>
              </p:custDataLst>
            </p:nvPr>
          </p:nvSpPr>
          <p:spPr>
            <a:xfrm>
              <a:off x="10433050" y="399415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0"/>
                  </a:moveTo>
                  <a:lnTo>
                    <a:pt x="0" y="0"/>
                  </a:lnTo>
                  <a:lnTo>
                    <a:pt x="30287" y="705"/>
                  </a:lnTo>
                  <a:lnTo>
                    <a:pt x="67789" y="3371"/>
                  </a:lnTo>
                  <a:lnTo>
                    <a:pt x="112678" y="5026"/>
                  </a:lnTo>
                  <a:lnTo>
                    <a:pt x="158734" y="6467"/>
                  </a:lnTo>
                  <a:lnTo>
                    <a:pt x="200371" y="9459"/>
                  </a:lnTo>
                  <a:lnTo>
                    <a:pt x="241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6"/>
            <p:cNvSpPr/>
            <p:nvPr>
              <p:custDataLst>
                <p:tags r:id="rId97"/>
              </p:custDataLst>
            </p:nvPr>
          </p:nvSpPr>
          <p:spPr>
            <a:xfrm>
              <a:off x="8928099" y="4141345"/>
              <a:ext cx="2282997" cy="407269"/>
            </a:xfrm>
            <a:custGeom>
              <a:avLst/>
              <a:gdLst/>
              <a:ahLst/>
              <a:cxnLst/>
              <a:rect l="0" t="0" r="0" b="0"/>
              <a:pathLst>
                <a:path w="2282997" h="407269">
                  <a:moveTo>
                    <a:pt x="1" y="11555"/>
                  </a:moveTo>
                  <a:lnTo>
                    <a:pt x="1" y="11555"/>
                  </a:lnTo>
                  <a:lnTo>
                    <a:pt x="0" y="8184"/>
                  </a:lnTo>
                  <a:lnTo>
                    <a:pt x="1882" y="4647"/>
                  </a:lnTo>
                  <a:lnTo>
                    <a:pt x="3371" y="2717"/>
                  </a:lnTo>
                  <a:lnTo>
                    <a:pt x="8790" y="571"/>
                  </a:lnTo>
                  <a:lnTo>
                    <a:pt x="12210" y="0"/>
                  </a:lnTo>
                  <a:lnTo>
                    <a:pt x="15902" y="1029"/>
                  </a:lnTo>
                  <a:lnTo>
                    <a:pt x="23766" y="5936"/>
                  </a:lnTo>
                  <a:lnTo>
                    <a:pt x="30084" y="18465"/>
                  </a:lnTo>
                  <a:lnTo>
                    <a:pt x="43260" y="61995"/>
                  </a:lnTo>
                  <a:lnTo>
                    <a:pt x="55308" y="103719"/>
                  </a:lnTo>
                  <a:lnTo>
                    <a:pt x="74558" y="143991"/>
                  </a:lnTo>
                  <a:lnTo>
                    <a:pt x="101506" y="175992"/>
                  </a:lnTo>
                  <a:lnTo>
                    <a:pt x="145318" y="203348"/>
                  </a:lnTo>
                  <a:lnTo>
                    <a:pt x="182179" y="215095"/>
                  </a:lnTo>
                  <a:lnTo>
                    <a:pt x="223491" y="222667"/>
                  </a:lnTo>
                  <a:lnTo>
                    <a:pt x="270074" y="228384"/>
                  </a:lnTo>
                  <a:lnTo>
                    <a:pt x="295761" y="228074"/>
                  </a:lnTo>
                  <a:lnTo>
                    <a:pt x="322763" y="225751"/>
                  </a:lnTo>
                  <a:lnTo>
                    <a:pt x="350642" y="222086"/>
                  </a:lnTo>
                  <a:lnTo>
                    <a:pt x="379812" y="217526"/>
                  </a:lnTo>
                  <a:lnTo>
                    <a:pt x="409841" y="212369"/>
                  </a:lnTo>
                  <a:lnTo>
                    <a:pt x="440445" y="206814"/>
                  </a:lnTo>
                  <a:lnTo>
                    <a:pt x="471430" y="201700"/>
                  </a:lnTo>
                  <a:lnTo>
                    <a:pt x="502670" y="196880"/>
                  </a:lnTo>
                  <a:lnTo>
                    <a:pt x="534080" y="192254"/>
                  </a:lnTo>
                  <a:lnTo>
                    <a:pt x="564898" y="188466"/>
                  </a:lnTo>
                  <a:lnTo>
                    <a:pt x="595322" y="185234"/>
                  </a:lnTo>
                  <a:lnTo>
                    <a:pt x="625481" y="182374"/>
                  </a:lnTo>
                  <a:lnTo>
                    <a:pt x="654054" y="181879"/>
                  </a:lnTo>
                  <a:lnTo>
                    <a:pt x="681569" y="182960"/>
                  </a:lnTo>
                  <a:lnTo>
                    <a:pt x="708380" y="185092"/>
                  </a:lnTo>
                  <a:lnTo>
                    <a:pt x="734014" y="188629"/>
                  </a:lnTo>
                  <a:lnTo>
                    <a:pt x="758866" y="193104"/>
                  </a:lnTo>
                  <a:lnTo>
                    <a:pt x="783194" y="198204"/>
                  </a:lnTo>
                  <a:lnTo>
                    <a:pt x="808586" y="204427"/>
                  </a:lnTo>
                  <a:lnTo>
                    <a:pt x="834686" y="211397"/>
                  </a:lnTo>
                  <a:lnTo>
                    <a:pt x="861258" y="218867"/>
                  </a:lnTo>
                  <a:lnTo>
                    <a:pt x="887439" y="225963"/>
                  </a:lnTo>
                  <a:lnTo>
                    <a:pt x="913361" y="232810"/>
                  </a:lnTo>
                  <a:lnTo>
                    <a:pt x="939106" y="239492"/>
                  </a:lnTo>
                  <a:lnTo>
                    <a:pt x="964737" y="245357"/>
                  </a:lnTo>
                  <a:lnTo>
                    <a:pt x="990292" y="250679"/>
                  </a:lnTo>
                  <a:lnTo>
                    <a:pt x="1015795" y="255637"/>
                  </a:lnTo>
                  <a:lnTo>
                    <a:pt x="1040558" y="258943"/>
                  </a:lnTo>
                  <a:lnTo>
                    <a:pt x="1064828" y="261147"/>
                  </a:lnTo>
                  <a:lnTo>
                    <a:pt x="1088769" y="262616"/>
                  </a:lnTo>
                  <a:lnTo>
                    <a:pt x="1113196" y="262890"/>
                  </a:lnTo>
                  <a:lnTo>
                    <a:pt x="1137948" y="262368"/>
                  </a:lnTo>
                  <a:lnTo>
                    <a:pt x="1162915" y="261313"/>
                  </a:lnTo>
                  <a:lnTo>
                    <a:pt x="1188028" y="259905"/>
                  </a:lnTo>
                  <a:lnTo>
                    <a:pt x="1213235" y="258260"/>
                  </a:lnTo>
                  <a:lnTo>
                    <a:pt x="1238507" y="256459"/>
                  </a:lnTo>
                  <a:lnTo>
                    <a:pt x="1285402" y="256338"/>
                  </a:lnTo>
                  <a:lnTo>
                    <a:pt x="1329056" y="259342"/>
                  </a:lnTo>
                  <a:lnTo>
                    <a:pt x="1369626" y="265381"/>
                  </a:lnTo>
                  <a:lnTo>
                    <a:pt x="1406941" y="276531"/>
                  </a:lnTo>
                  <a:lnTo>
                    <a:pt x="1443047" y="291600"/>
                  </a:lnTo>
                  <a:lnTo>
                    <a:pt x="1480259" y="310056"/>
                  </a:lnTo>
                  <a:lnTo>
                    <a:pt x="1519847" y="326256"/>
                  </a:lnTo>
                  <a:lnTo>
                    <a:pt x="1562371" y="340511"/>
                  </a:lnTo>
                  <a:lnTo>
                    <a:pt x="1609493" y="353902"/>
                  </a:lnTo>
                  <a:lnTo>
                    <a:pt x="1636029" y="359731"/>
                  </a:lnTo>
                  <a:lnTo>
                    <a:pt x="1664303" y="365028"/>
                  </a:lnTo>
                  <a:lnTo>
                    <a:pt x="1693736" y="369970"/>
                  </a:lnTo>
                  <a:lnTo>
                    <a:pt x="1724647" y="374676"/>
                  </a:lnTo>
                  <a:lnTo>
                    <a:pt x="1756543" y="379224"/>
                  </a:lnTo>
                  <a:lnTo>
                    <a:pt x="1789096" y="383668"/>
                  </a:lnTo>
                  <a:lnTo>
                    <a:pt x="1824203" y="388041"/>
                  </a:lnTo>
                  <a:lnTo>
                    <a:pt x="1861015" y="392368"/>
                  </a:lnTo>
                  <a:lnTo>
                    <a:pt x="1898960" y="396664"/>
                  </a:lnTo>
                  <a:lnTo>
                    <a:pt x="1936252" y="400233"/>
                  </a:lnTo>
                  <a:lnTo>
                    <a:pt x="1973106" y="403318"/>
                  </a:lnTo>
                  <a:lnTo>
                    <a:pt x="2009671" y="406080"/>
                  </a:lnTo>
                  <a:lnTo>
                    <a:pt x="2045337" y="407216"/>
                  </a:lnTo>
                  <a:lnTo>
                    <a:pt x="2080402" y="407268"/>
                  </a:lnTo>
                  <a:lnTo>
                    <a:pt x="2115069" y="406597"/>
                  </a:lnTo>
                  <a:lnTo>
                    <a:pt x="2146646" y="405444"/>
                  </a:lnTo>
                  <a:lnTo>
                    <a:pt x="2176165" y="403969"/>
                  </a:lnTo>
                  <a:lnTo>
                    <a:pt x="2204310" y="402281"/>
                  </a:lnTo>
                  <a:lnTo>
                    <a:pt x="2244991" y="394761"/>
                  </a:lnTo>
                  <a:lnTo>
                    <a:pt x="2271302" y="384363"/>
                  </a:lnTo>
                  <a:lnTo>
                    <a:pt x="2282996" y="372686"/>
                  </a:lnTo>
                  <a:lnTo>
                    <a:pt x="2281882" y="366609"/>
                  </a:lnTo>
                  <a:lnTo>
                    <a:pt x="2254251" y="341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377"/>
          <p:cNvSpPr/>
          <p:nvPr>
            <p:custDataLst>
              <p:tags r:id="rId4"/>
            </p:custDataLst>
          </p:nvPr>
        </p:nvSpPr>
        <p:spPr>
          <a:xfrm>
            <a:off x="10907797" y="3884625"/>
            <a:ext cx="318680" cy="263145"/>
          </a:xfrm>
          <a:custGeom>
            <a:avLst/>
            <a:gdLst/>
            <a:ahLst/>
            <a:cxnLst/>
            <a:rect l="0" t="0" r="0" b="0"/>
            <a:pathLst>
              <a:path w="318680" h="263145">
                <a:moveTo>
                  <a:pt x="179303" y="26975"/>
                </a:moveTo>
                <a:lnTo>
                  <a:pt x="179303" y="26975"/>
                </a:lnTo>
                <a:lnTo>
                  <a:pt x="172560" y="13491"/>
                </a:lnTo>
                <a:lnTo>
                  <a:pt x="163606" y="4990"/>
                </a:lnTo>
                <a:lnTo>
                  <a:pt x="158255" y="1735"/>
                </a:lnTo>
                <a:lnTo>
                  <a:pt x="146665" y="0"/>
                </a:lnTo>
                <a:lnTo>
                  <a:pt x="140611" y="525"/>
                </a:lnTo>
                <a:lnTo>
                  <a:pt x="111864" y="14747"/>
                </a:lnTo>
                <a:lnTo>
                  <a:pt x="76536" y="43578"/>
                </a:lnTo>
                <a:lnTo>
                  <a:pt x="39257" y="85673"/>
                </a:lnTo>
                <a:lnTo>
                  <a:pt x="19693" y="119385"/>
                </a:lnTo>
                <a:lnTo>
                  <a:pt x="6060" y="153418"/>
                </a:lnTo>
                <a:lnTo>
                  <a:pt x="0" y="182655"/>
                </a:lnTo>
                <a:lnTo>
                  <a:pt x="2952" y="207879"/>
                </a:lnTo>
                <a:lnTo>
                  <a:pt x="6702" y="219544"/>
                </a:lnTo>
                <a:lnTo>
                  <a:pt x="27801" y="240032"/>
                </a:lnTo>
                <a:lnTo>
                  <a:pt x="42319" y="249446"/>
                </a:lnTo>
                <a:lnTo>
                  <a:pt x="79146" y="259907"/>
                </a:lnTo>
                <a:lnTo>
                  <a:pt x="121383" y="263144"/>
                </a:lnTo>
                <a:lnTo>
                  <a:pt x="166026" y="259880"/>
                </a:lnTo>
                <a:lnTo>
                  <a:pt x="211736" y="248081"/>
                </a:lnTo>
                <a:lnTo>
                  <a:pt x="254395" y="228961"/>
                </a:lnTo>
                <a:lnTo>
                  <a:pt x="287466" y="201648"/>
                </a:lnTo>
                <a:lnTo>
                  <a:pt x="316400" y="157909"/>
                </a:lnTo>
                <a:lnTo>
                  <a:pt x="318679" y="143898"/>
                </a:lnTo>
                <a:lnTo>
                  <a:pt x="313685" y="117041"/>
                </a:lnTo>
                <a:lnTo>
                  <a:pt x="292650" y="90993"/>
                </a:lnTo>
                <a:lnTo>
                  <a:pt x="260017" y="66716"/>
                </a:lnTo>
                <a:lnTo>
                  <a:pt x="217294" y="46519"/>
                </a:lnTo>
                <a:lnTo>
                  <a:pt x="172953" y="26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Shape-378"/>
          <p:cNvSpPr/>
          <p:nvPr>
            <p:custDataLst>
              <p:tags r:id="rId5"/>
            </p:custDataLst>
          </p:nvPr>
        </p:nvSpPr>
        <p:spPr>
          <a:xfrm>
            <a:off x="9781715" y="4891741"/>
            <a:ext cx="310573" cy="227677"/>
          </a:xfrm>
          <a:custGeom>
            <a:avLst/>
            <a:gdLst/>
            <a:ahLst/>
            <a:cxnLst/>
            <a:rect l="0" t="0" r="0" b="0"/>
            <a:pathLst>
              <a:path w="310573" h="227677">
                <a:moveTo>
                  <a:pt x="194135" y="54909"/>
                </a:moveTo>
                <a:lnTo>
                  <a:pt x="194135" y="54909"/>
                </a:lnTo>
                <a:lnTo>
                  <a:pt x="189772" y="44770"/>
                </a:lnTo>
                <a:lnTo>
                  <a:pt x="188667" y="37232"/>
                </a:lnTo>
                <a:lnTo>
                  <a:pt x="184414" y="29179"/>
                </a:lnTo>
                <a:lnTo>
                  <a:pt x="177849" y="18592"/>
                </a:lnTo>
                <a:lnTo>
                  <a:pt x="172260" y="5323"/>
                </a:lnTo>
                <a:lnTo>
                  <a:pt x="168262" y="2802"/>
                </a:lnTo>
                <a:lnTo>
                  <a:pt x="156295" y="0"/>
                </a:lnTo>
                <a:lnTo>
                  <a:pt x="130320" y="5165"/>
                </a:lnTo>
                <a:lnTo>
                  <a:pt x="84163" y="26738"/>
                </a:lnTo>
                <a:lnTo>
                  <a:pt x="44742" y="57850"/>
                </a:lnTo>
                <a:lnTo>
                  <a:pt x="15658" y="94586"/>
                </a:lnTo>
                <a:lnTo>
                  <a:pt x="2865" y="122167"/>
                </a:lnTo>
                <a:lnTo>
                  <a:pt x="0" y="149007"/>
                </a:lnTo>
                <a:lnTo>
                  <a:pt x="1211" y="162091"/>
                </a:lnTo>
                <a:lnTo>
                  <a:pt x="11965" y="184155"/>
                </a:lnTo>
                <a:lnTo>
                  <a:pt x="19771" y="193990"/>
                </a:lnTo>
                <a:lnTo>
                  <a:pt x="57726" y="217944"/>
                </a:lnTo>
                <a:lnTo>
                  <a:pt x="92351" y="226147"/>
                </a:lnTo>
                <a:lnTo>
                  <a:pt x="131259" y="227676"/>
                </a:lnTo>
                <a:lnTo>
                  <a:pt x="172069" y="221300"/>
                </a:lnTo>
                <a:lnTo>
                  <a:pt x="209963" y="209529"/>
                </a:lnTo>
                <a:lnTo>
                  <a:pt x="244915" y="192068"/>
                </a:lnTo>
                <a:lnTo>
                  <a:pt x="288829" y="151914"/>
                </a:lnTo>
                <a:lnTo>
                  <a:pt x="305837" y="125539"/>
                </a:lnTo>
                <a:lnTo>
                  <a:pt x="310572" y="99705"/>
                </a:lnTo>
                <a:lnTo>
                  <a:pt x="309860" y="86890"/>
                </a:lnTo>
                <a:lnTo>
                  <a:pt x="300918" y="75524"/>
                </a:lnTo>
                <a:lnTo>
                  <a:pt x="256349" y="48866"/>
                </a:lnTo>
                <a:lnTo>
                  <a:pt x="232235" y="358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Shape-379"/>
          <p:cNvSpPr/>
          <p:nvPr>
            <p:custDataLst>
              <p:tags r:id="rId6"/>
            </p:custDataLst>
          </p:nvPr>
        </p:nvSpPr>
        <p:spPr>
          <a:xfrm>
            <a:off x="6592182" y="3041840"/>
            <a:ext cx="1116719" cy="62548"/>
          </a:xfrm>
          <a:custGeom>
            <a:avLst/>
            <a:gdLst/>
            <a:ahLst/>
            <a:cxnLst/>
            <a:rect l="0" t="0" r="0" b="0"/>
            <a:pathLst>
              <a:path w="1116719" h="62548">
                <a:moveTo>
                  <a:pt x="5468" y="56960"/>
                </a:moveTo>
                <a:lnTo>
                  <a:pt x="5468" y="56960"/>
                </a:lnTo>
                <a:lnTo>
                  <a:pt x="2097" y="56960"/>
                </a:lnTo>
                <a:lnTo>
                  <a:pt x="1104" y="56254"/>
                </a:lnTo>
                <a:lnTo>
                  <a:pt x="441" y="55079"/>
                </a:lnTo>
                <a:lnTo>
                  <a:pt x="0" y="53589"/>
                </a:lnTo>
                <a:lnTo>
                  <a:pt x="8917" y="51934"/>
                </a:lnTo>
                <a:lnTo>
                  <a:pt x="41298" y="49121"/>
                </a:lnTo>
                <a:lnTo>
                  <a:pt x="76426" y="45715"/>
                </a:lnTo>
                <a:lnTo>
                  <a:pt x="122612" y="41849"/>
                </a:lnTo>
                <a:lnTo>
                  <a:pt x="151297" y="39125"/>
                </a:lnTo>
                <a:lnTo>
                  <a:pt x="183121" y="35898"/>
                </a:lnTo>
                <a:lnTo>
                  <a:pt x="217036" y="32335"/>
                </a:lnTo>
                <a:lnTo>
                  <a:pt x="253052" y="29255"/>
                </a:lnTo>
                <a:lnTo>
                  <a:pt x="290469" y="26495"/>
                </a:lnTo>
                <a:lnTo>
                  <a:pt x="328819" y="23950"/>
                </a:lnTo>
                <a:lnTo>
                  <a:pt x="367791" y="21547"/>
                </a:lnTo>
                <a:lnTo>
                  <a:pt x="407178" y="19241"/>
                </a:lnTo>
                <a:lnTo>
                  <a:pt x="446841" y="16997"/>
                </a:lnTo>
                <a:lnTo>
                  <a:pt x="484572" y="14090"/>
                </a:lnTo>
                <a:lnTo>
                  <a:pt x="521015" y="10741"/>
                </a:lnTo>
                <a:lnTo>
                  <a:pt x="556599" y="7097"/>
                </a:lnTo>
                <a:lnTo>
                  <a:pt x="588789" y="4668"/>
                </a:lnTo>
                <a:lnTo>
                  <a:pt x="618715" y="3049"/>
                </a:lnTo>
                <a:lnTo>
                  <a:pt x="647133" y="1969"/>
                </a:lnTo>
                <a:lnTo>
                  <a:pt x="689997" y="770"/>
                </a:lnTo>
                <a:lnTo>
                  <a:pt x="731783" y="0"/>
                </a:lnTo>
                <a:lnTo>
                  <a:pt x="698568" y="3237"/>
                </a:lnTo>
                <a:lnTo>
                  <a:pt x="674968" y="5623"/>
                </a:lnTo>
                <a:lnTo>
                  <a:pt x="646534" y="8624"/>
                </a:lnTo>
                <a:lnTo>
                  <a:pt x="614879" y="12036"/>
                </a:lnTo>
                <a:lnTo>
                  <a:pt x="578252" y="16427"/>
                </a:lnTo>
                <a:lnTo>
                  <a:pt x="538313" y="21471"/>
                </a:lnTo>
                <a:lnTo>
                  <a:pt x="496165" y="26951"/>
                </a:lnTo>
                <a:lnTo>
                  <a:pt x="454660" y="32015"/>
                </a:lnTo>
                <a:lnTo>
                  <a:pt x="413585" y="36802"/>
                </a:lnTo>
                <a:lnTo>
                  <a:pt x="372796" y="41405"/>
                </a:lnTo>
                <a:lnTo>
                  <a:pt x="335725" y="45884"/>
                </a:lnTo>
                <a:lnTo>
                  <a:pt x="301134" y="50282"/>
                </a:lnTo>
                <a:lnTo>
                  <a:pt x="268195" y="54624"/>
                </a:lnTo>
                <a:lnTo>
                  <a:pt x="225952" y="59450"/>
                </a:lnTo>
                <a:lnTo>
                  <a:pt x="201559" y="62166"/>
                </a:lnTo>
                <a:lnTo>
                  <a:pt x="201812" y="62547"/>
                </a:lnTo>
                <a:lnTo>
                  <a:pt x="245991" y="59713"/>
                </a:lnTo>
                <a:lnTo>
                  <a:pt x="273766" y="57384"/>
                </a:lnTo>
                <a:lnTo>
                  <a:pt x="307100" y="54421"/>
                </a:lnTo>
                <a:lnTo>
                  <a:pt x="344139" y="51034"/>
                </a:lnTo>
                <a:lnTo>
                  <a:pt x="389293" y="46659"/>
                </a:lnTo>
                <a:lnTo>
                  <a:pt x="439857" y="41626"/>
                </a:lnTo>
                <a:lnTo>
                  <a:pt x="494027" y="36154"/>
                </a:lnTo>
                <a:lnTo>
                  <a:pt x="551308" y="31095"/>
                </a:lnTo>
                <a:lnTo>
                  <a:pt x="610661" y="26311"/>
                </a:lnTo>
                <a:lnTo>
                  <a:pt x="671396" y="21711"/>
                </a:lnTo>
                <a:lnTo>
                  <a:pt x="731642" y="20055"/>
                </a:lnTo>
                <a:lnTo>
                  <a:pt x="791562" y="20363"/>
                </a:lnTo>
                <a:lnTo>
                  <a:pt x="851264" y="21978"/>
                </a:lnTo>
                <a:lnTo>
                  <a:pt x="907293" y="25878"/>
                </a:lnTo>
                <a:lnTo>
                  <a:pt x="960873" y="31300"/>
                </a:lnTo>
                <a:lnTo>
                  <a:pt x="1012822" y="37736"/>
                </a:lnTo>
                <a:lnTo>
                  <a:pt x="1047454" y="42028"/>
                </a:lnTo>
                <a:lnTo>
                  <a:pt x="1116718" y="506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Shape-380"/>
          <p:cNvSpPr/>
          <p:nvPr>
            <p:custDataLst>
              <p:tags r:id="rId7"/>
            </p:custDataLst>
          </p:nvPr>
        </p:nvSpPr>
        <p:spPr>
          <a:xfrm>
            <a:off x="7079066" y="3682203"/>
            <a:ext cx="191263" cy="169484"/>
          </a:xfrm>
          <a:custGeom>
            <a:avLst/>
            <a:gdLst/>
            <a:ahLst/>
            <a:cxnLst/>
            <a:rect l="0" t="0" r="0" b="0"/>
            <a:pathLst>
              <a:path w="191263" h="169484">
                <a:moveTo>
                  <a:pt x="153584" y="26197"/>
                </a:moveTo>
                <a:lnTo>
                  <a:pt x="153584" y="26197"/>
                </a:lnTo>
                <a:lnTo>
                  <a:pt x="150213" y="26197"/>
                </a:lnTo>
                <a:lnTo>
                  <a:pt x="146677" y="22434"/>
                </a:lnTo>
                <a:lnTo>
                  <a:pt x="138656" y="11891"/>
                </a:lnTo>
                <a:lnTo>
                  <a:pt x="125643" y="1811"/>
                </a:lnTo>
                <a:lnTo>
                  <a:pt x="120140" y="62"/>
                </a:lnTo>
                <a:lnTo>
                  <a:pt x="108381" y="0"/>
                </a:lnTo>
                <a:lnTo>
                  <a:pt x="73446" y="11484"/>
                </a:lnTo>
                <a:lnTo>
                  <a:pt x="28853" y="39468"/>
                </a:lnTo>
                <a:lnTo>
                  <a:pt x="11577" y="61487"/>
                </a:lnTo>
                <a:lnTo>
                  <a:pt x="893" y="89256"/>
                </a:lnTo>
                <a:lnTo>
                  <a:pt x="0" y="119827"/>
                </a:lnTo>
                <a:lnTo>
                  <a:pt x="6302" y="136955"/>
                </a:lnTo>
                <a:lnTo>
                  <a:pt x="10945" y="144486"/>
                </a:lnTo>
                <a:lnTo>
                  <a:pt x="25513" y="156615"/>
                </a:lnTo>
                <a:lnTo>
                  <a:pt x="43747" y="165300"/>
                </a:lnTo>
                <a:lnTo>
                  <a:pt x="74551" y="169483"/>
                </a:lnTo>
                <a:lnTo>
                  <a:pt x="109470" y="165156"/>
                </a:lnTo>
                <a:lnTo>
                  <a:pt x="131626" y="156395"/>
                </a:lnTo>
                <a:lnTo>
                  <a:pt x="149470" y="141683"/>
                </a:lnTo>
                <a:lnTo>
                  <a:pt x="178170" y="103494"/>
                </a:lnTo>
                <a:lnTo>
                  <a:pt x="191051" y="75832"/>
                </a:lnTo>
                <a:lnTo>
                  <a:pt x="191262" y="68460"/>
                </a:lnTo>
                <a:lnTo>
                  <a:pt x="189286" y="62133"/>
                </a:lnTo>
                <a:lnTo>
                  <a:pt x="185852" y="56504"/>
                </a:lnTo>
                <a:lnTo>
                  <a:pt x="167535" y="41841"/>
                </a:lnTo>
                <a:lnTo>
                  <a:pt x="128184" y="261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97"/>
          <p:cNvGrpSpPr/>
          <p:nvPr/>
        </p:nvGrpSpPr>
        <p:grpSpPr>
          <a:xfrm>
            <a:off x="9399667" y="730773"/>
            <a:ext cx="673645" cy="577328"/>
            <a:chOff x="9399667" y="730773"/>
            <a:chExt cx="673645" cy="577328"/>
          </a:xfrm>
        </p:grpSpPr>
        <p:sp>
          <p:nvSpPr>
            <p:cNvPr id="84" name="SMARTInkShape-381"/>
            <p:cNvSpPr/>
            <p:nvPr>
              <p:custDataLst>
                <p:tags r:id="rId91"/>
              </p:custDataLst>
            </p:nvPr>
          </p:nvSpPr>
          <p:spPr>
            <a:xfrm>
              <a:off x="9399667" y="730773"/>
              <a:ext cx="245984" cy="209028"/>
            </a:xfrm>
            <a:custGeom>
              <a:avLst/>
              <a:gdLst/>
              <a:ahLst/>
              <a:cxnLst/>
              <a:rect l="0" t="0" r="0" b="0"/>
              <a:pathLst>
                <a:path w="245984" h="209028">
                  <a:moveTo>
                    <a:pt x="23733" y="12177"/>
                  </a:moveTo>
                  <a:lnTo>
                    <a:pt x="23733" y="12177"/>
                  </a:lnTo>
                  <a:lnTo>
                    <a:pt x="6774" y="2125"/>
                  </a:lnTo>
                  <a:lnTo>
                    <a:pt x="0" y="0"/>
                  </a:lnTo>
                  <a:lnTo>
                    <a:pt x="46042" y="23941"/>
                  </a:lnTo>
                  <a:lnTo>
                    <a:pt x="85219" y="50392"/>
                  </a:lnTo>
                  <a:lnTo>
                    <a:pt x="131478" y="87313"/>
                  </a:lnTo>
                  <a:lnTo>
                    <a:pt x="177562" y="126162"/>
                  </a:lnTo>
                  <a:lnTo>
                    <a:pt x="220761" y="170734"/>
                  </a:lnTo>
                  <a:lnTo>
                    <a:pt x="240583" y="197621"/>
                  </a:lnTo>
                  <a:lnTo>
                    <a:pt x="245983" y="20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82"/>
            <p:cNvSpPr/>
            <p:nvPr>
              <p:custDataLst>
                <p:tags r:id="rId92"/>
              </p:custDataLst>
            </p:nvPr>
          </p:nvSpPr>
          <p:spPr>
            <a:xfrm>
              <a:off x="9653468" y="732015"/>
              <a:ext cx="100133" cy="481199"/>
            </a:xfrm>
            <a:custGeom>
              <a:avLst/>
              <a:gdLst/>
              <a:ahLst/>
              <a:cxnLst/>
              <a:rect l="0" t="0" r="0" b="0"/>
              <a:pathLst>
                <a:path w="100133" h="481199">
                  <a:moveTo>
                    <a:pt x="100132" y="10935"/>
                  </a:moveTo>
                  <a:lnTo>
                    <a:pt x="100132" y="10935"/>
                  </a:lnTo>
                  <a:lnTo>
                    <a:pt x="93390" y="4193"/>
                  </a:lnTo>
                  <a:lnTo>
                    <a:pt x="84435" y="883"/>
                  </a:lnTo>
                  <a:lnTo>
                    <a:pt x="79084" y="0"/>
                  </a:lnTo>
                  <a:lnTo>
                    <a:pt x="65612" y="4664"/>
                  </a:lnTo>
                  <a:lnTo>
                    <a:pt x="27226" y="28276"/>
                  </a:lnTo>
                  <a:lnTo>
                    <a:pt x="19777" y="36607"/>
                  </a:lnTo>
                  <a:lnTo>
                    <a:pt x="11502" y="55271"/>
                  </a:lnTo>
                  <a:lnTo>
                    <a:pt x="10214" y="92354"/>
                  </a:lnTo>
                  <a:lnTo>
                    <a:pt x="10780" y="124027"/>
                  </a:lnTo>
                  <a:lnTo>
                    <a:pt x="11031" y="158565"/>
                  </a:lnTo>
                  <a:lnTo>
                    <a:pt x="11143" y="192730"/>
                  </a:lnTo>
                  <a:lnTo>
                    <a:pt x="11192" y="228610"/>
                  </a:lnTo>
                  <a:lnTo>
                    <a:pt x="11214" y="265724"/>
                  </a:lnTo>
                  <a:lnTo>
                    <a:pt x="11224" y="303386"/>
                  </a:lnTo>
                  <a:lnTo>
                    <a:pt x="11228" y="339409"/>
                  </a:lnTo>
                  <a:lnTo>
                    <a:pt x="10524" y="373529"/>
                  </a:lnTo>
                  <a:lnTo>
                    <a:pt x="6161" y="419094"/>
                  </a:lnTo>
                  <a:lnTo>
                    <a:pt x="247" y="461165"/>
                  </a:lnTo>
                  <a:lnTo>
                    <a:pt x="0" y="472798"/>
                  </a:lnTo>
                  <a:lnTo>
                    <a:pt x="2241" y="480321"/>
                  </a:lnTo>
                  <a:lnTo>
                    <a:pt x="3827" y="481198"/>
                  </a:lnTo>
                  <a:lnTo>
                    <a:pt x="5590" y="480371"/>
                  </a:lnTo>
                  <a:lnTo>
                    <a:pt x="11232" y="474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83"/>
            <p:cNvSpPr/>
            <p:nvPr>
              <p:custDataLst>
                <p:tags r:id="rId93"/>
              </p:custDataLst>
            </p:nvPr>
          </p:nvSpPr>
          <p:spPr>
            <a:xfrm>
              <a:off x="9778983" y="1056217"/>
              <a:ext cx="139718" cy="151547"/>
            </a:xfrm>
            <a:custGeom>
              <a:avLst/>
              <a:gdLst/>
              <a:ahLst/>
              <a:cxnLst/>
              <a:rect l="0" t="0" r="0" b="0"/>
              <a:pathLst>
                <a:path w="139718" h="151547">
                  <a:moveTo>
                    <a:pt x="6367" y="93133"/>
                  </a:moveTo>
                  <a:lnTo>
                    <a:pt x="6367" y="93133"/>
                  </a:lnTo>
                  <a:lnTo>
                    <a:pt x="12141" y="88063"/>
                  </a:lnTo>
                  <a:lnTo>
                    <a:pt x="42493" y="63095"/>
                  </a:lnTo>
                  <a:lnTo>
                    <a:pt x="70993" y="32689"/>
                  </a:lnTo>
                  <a:lnTo>
                    <a:pt x="77423" y="18291"/>
                  </a:lnTo>
                  <a:lnTo>
                    <a:pt x="78400" y="8600"/>
                  </a:lnTo>
                  <a:lnTo>
                    <a:pt x="77672" y="5027"/>
                  </a:lnTo>
                  <a:lnTo>
                    <a:pt x="75776" y="2646"/>
                  </a:lnTo>
                  <a:lnTo>
                    <a:pt x="69907" y="0"/>
                  </a:lnTo>
                  <a:lnTo>
                    <a:pt x="60712" y="2587"/>
                  </a:lnTo>
                  <a:lnTo>
                    <a:pt x="48159" y="10557"/>
                  </a:lnTo>
                  <a:lnTo>
                    <a:pt x="23375" y="34878"/>
                  </a:lnTo>
                  <a:lnTo>
                    <a:pt x="6859" y="64427"/>
                  </a:lnTo>
                  <a:lnTo>
                    <a:pt x="0" y="85078"/>
                  </a:lnTo>
                  <a:lnTo>
                    <a:pt x="244" y="104135"/>
                  </a:lnTo>
                  <a:lnTo>
                    <a:pt x="5762" y="121306"/>
                  </a:lnTo>
                  <a:lnTo>
                    <a:pt x="15270" y="135993"/>
                  </a:lnTo>
                  <a:lnTo>
                    <a:pt x="28433" y="145813"/>
                  </a:lnTo>
                  <a:lnTo>
                    <a:pt x="35895" y="149420"/>
                  </a:lnTo>
                  <a:lnTo>
                    <a:pt x="51711" y="151546"/>
                  </a:lnTo>
                  <a:lnTo>
                    <a:pt x="87771" y="145013"/>
                  </a:lnTo>
                  <a:lnTo>
                    <a:pt x="139717" y="131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84"/>
            <p:cNvSpPr/>
            <p:nvPr>
              <p:custDataLst>
                <p:tags r:id="rId94"/>
              </p:custDataLst>
            </p:nvPr>
          </p:nvSpPr>
          <p:spPr>
            <a:xfrm>
              <a:off x="9956474" y="1014042"/>
              <a:ext cx="116838" cy="294059"/>
            </a:xfrm>
            <a:custGeom>
              <a:avLst/>
              <a:gdLst/>
              <a:ahLst/>
              <a:cxnLst/>
              <a:rect l="0" t="0" r="0" b="0"/>
              <a:pathLst>
                <a:path w="116838" h="294059">
                  <a:moveTo>
                    <a:pt x="76526" y="33708"/>
                  </a:moveTo>
                  <a:lnTo>
                    <a:pt x="76526" y="33708"/>
                  </a:lnTo>
                  <a:lnTo>
                    <a:pt x="55511" y="1137"/>
                  </a:lnTo>
                  <a:lnTo>
                    <a:pt x="52638" y="0"/>
                  </a:lnTo>
                  <a:lnTo>
                    <a:pt x="45683" y="617"/>
                  </a:lnTo>
                  <a:lnTo>
                    <a:pt x="33835" y="8303"/>
                  </a:lnTo>
                  <a:lnTo>
                    <a:pt x="7953" y="41451"/>
                  </a:lnTo>
                  <a:lnTo>
                    <a:pt x="3293" y="49453"/>
                  </a:lnTo>
                  <a:lnTo>
                    <a:pt x="0" y="65871"/>
                  </a:lnTo>
                  <a:lnTo>
                    <a:pt x="107" y="74200"/>
                  </a:lnTo>
                  <a:lnTo>
                    <a:pt x="2297" y="81164"/>
                  </a:lnTo>
                  <a:lnTo>
                    <a:pt x="10374" y="92664"/>
                  </a:lnTo>
                  <a:lnTo>
                    <a:pt x="50846" y="124727"/>
                  </a:lnTo>
                  <a:lnTo>
                    <a:pt x="92717" y="165926"/>
                  </a:lnTo>
                  <a:lnTo>
                    <a:pt x="111663" y="195494"/>
                  </a:lnTo>
                  <a:lnTo>
                    <a:pt x="116837" y="216150"/>
                  </a:lnTo>
                  <a:lnTo>
                    <a:pt x="113493" y="235208"/>
                  </a:lnTo>
                  <a:lnTo>
                    <a:pt x="109637" y="244241"/>
                  </a:lnTo>
                  <a:lnTo>
                    <a:pt x="83984" y="270439"/>
                  </a:lnTo>
                  <a:lnTo>
                    <a:pt x="32076" y="294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98"/>
          <p:cNvGrpSpPr/>
          <p:nvPr/>
        </p:nvGrpSpPr>
        <p:grpSpPr>
          <a:xfrm>
            <a:off x="152400" y="704850"/>
            <a:ext cx="787401" cy="552451"/>
            <a:chOff x="152400" y="704850"/>
            <a:chExt cx="787401" cy="552451"/>
          </a:xfrm>
        </p:grpSpPr>
        <p:sp>
          <p:nvSpPr>
            <p:cNvPr id="89" name="SMARTInkShape-385"/>
            <p:cNvSpPr/>
            <p:nvPr>
              <p:custDataLst>
                <p:tags r:id="rId84"/>
              </p:custDataLst>
            </p:nvPr>
          </p:nvSpPr>
          <p:spPr>
            <a:xfrm>
              <a:off x="152400" y="831078"/>
              <a:ext cx="196851" cy="364272"/>
            </a:xfrm>
            <a:custGeom>
              <a:avLst/>
              <a:gdLst/>
              <a:ahLst/>
              <a:cxnLst/>
              <a:rect l="0" t="0" r="0" b="0"/>
              <a:pathLst>
                <a:path w="196851" h="364272">
                  <a:moveTo>
                    <a:pt x="0" y="115072"/>
                  </a:moveTo>
                  <a:lnTo>
                    <a:pt x="0" y="115072"/>
                  </a:lnTo>
                  <a:lnTo>
                    <a:pt x="46391" y="115072"/>
                  </a:lnTo>
                  <a:lnTo>
                    <a:pt x="64075" y="108330"/>
                  </a:lnTo>
                  <a:lnTo>
                    <a:pt x="105881" y="73886"/>
                  </a:lnTo>
                  <a:lnTo>
                    <a:pt x="124292" y="46076"/>
                  </a:lnTo>
                  <a:lnTo>
                    <a:pt x="134932" y="13249"/>
                  </a:lnTo>
                  <a:lnTo>
                    <a:pt x="135110" y="6973"/>
                  </a:lnTo>
                  <a:lnTo>
                    <a:pt x="133818" y="2789"/>
                  </a:lnTo>
                  <a:lnTo>
                    <a:pt x="131545" y="0"/>
                  </a:lnTo>
                  <a:lnTo>
                    <a:pt x="127208" y="1669"/>
                  </a:lnTo>
                  <a:lnTo>
                    <a:pt x="92046" y="39103"/>
                  </a:lnTo>
                  <a:lnTo>
                    <a:pt x="59757" y="86033"/>
                  </a:lnTo>
                  <a:lnTo>
                    <a:pt x="40284" y="129830"/>
                  </a:lnTo>
                  <a:lnTo>
                    <a:pt x="32485" y="154557"/>
                  </a:lnTo>
                  <a:lnTo>
                    <a:pt x="32312" y="175425"/>
                  </a:lnTo>
                  <a:lnTo>
                    <a:pt x="36939" y="192695"/>
                  </a:lnTo>
                  <a:lnTo>
                    <a:pt x="43699" y="205075"/>
                  </a:lnTo>
                  <a:lnTo>
                    <a:pt x="62180" y="219978"/>
                  </a:lnTo>
                  <a:lnTo>
                    <a:pt x="82159" y="229960"/>
                  </a:lnTo>
                  <a:lnTo>
                    <a:pt x="93195" y="231279"/>
                  </a:lnTo>
                  <a:lnTo>
                    <a:pt x="105035" y="229749"/>
                  </a:lnTo>
                  <a:lnTo>
                    <a:pt x="104596" y="231034"/>
                  </a:lnTo>
                  <a:lnTo>
                    <a:pt x="69182" y="276912"/>
                  </a:lnTo>
                  <a:lnTo>
                    <a:pt x="50799" y="313656"/>
                  </a:lnTo>
                  <a:lnTo>
                    <a:pt x="47272" y="328920"/>
                  </a:lnTo>
                  <a:lnTo>
                    <a:pt x="49859" y="336660"/>
                  </a:lnTo>
                  <a:lnTo>
                    <a:pt x="62141" y="352785"/>
                  </a:lnTo>
                  <a:lnTo>
                    <a:pt x="75596" y="361833"/>
                  </a:lnTo>
                  <a:lnTo>
                    <a:pt x="82147" y="364246"/>
                  </a:lnTo>
                  <a:lnTo>
                    <a:pt x="108223" y="364271"/>
                  </a:lnTo>
                  <a:lnTo>
                    <a:pt x="152157" y="350993"/>
                  </a:lnTo>
                  <a:lnTo>
                    <a:pt x="168520" y="344809"/>
                  </a:lnTo>
                  <a:lnTo>
                    <a:pt x="196850" y="324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86"/>
            <p:cNvSpPr/>
            <p:nvPr>
              <p:custDataLst>
                <p:tags r:id="rId85"/>
              </p:custDataLst>
            </p:nvPr>
          </p:nvSpPr>
          <p:spPr>
            <a:xfrm>
              <a:off x="349250" y="934519"/>
              <a:ext cx="228601" cy="153441"/>
            </a:xfrm>
            <a:custGeom>
              <a:avLst/>
              <a:gdLst/>
              <a:ahLst/>
              <a:cxnLst/>
              <a:rect l="0" t="0" r="0" b="0"/>
              <a:pathLst>
                <a:path w="228601" h="153441">
                  <a:moveTo>
                    <a:pt x="0" y="81481"/>
                  </a:moveTo>
                  <a:lnTo>
                    <a:pt x="0" y="81481"/>
                  </a:lnTo>
                  <a:lnTo>
                    <a:pt x="20278" y="67683"/>
                  </a:lnTo>
                  <a:lnTo>
                    <a:pt x="59707" y="54377"/>
                  </a:lnTo>
                  <a:lnTo>
                    <a:pt x="74514" y="53677"/>
                  </a:lnTo>
                  <a:lnTo>
                    <a:pt x="81426" y="54479"/>
                  </a:lnTo>
                  <a:lnTo>
                    <a:pt x="92869" y="61013"/>
                  </a:lnTo>
                  <a:lnTo>
                    <a:pt x="97896" y="65719"/>
                  </a:lnTo>
                  <a:lnTo>
                    <a:pt x="103482" y="76592"/>
                  </a:lnTo>
                  <a:lnTo>
                    <a:pt x="105258" y="89186"/>
                  </a:lnTo>
                  <a:lnTo>
                    <a:pt x="103696" y="104191"/>
                  </a:lnTo>
                  <a:lnTo>
                    <a:pt x="88217" y="134702"/>
                  </a:lnTo>
                  <a:lnTo>
                    <a:pt x="78783" y="149719"/>
                  </a:lnTo>
                  <a:lnTo>
                    <a:pt x="77348" y="153437"/>
                  </a:lnTo>
                  <a:lnTo>
                    <a:pt x="76965" y="153440"/>
                  </a:lnTo>
                  <a:lnTo>
                    <a:pt x="76710" y="152737"/>
                  </a:lnTo>
                  <a:lnTo>
                    <a:pt x="79722" y="141635"/>
                  </a:lnTo>
                  <a:lnTo>
                    <a:pt x="112188" y="94378"/>
                  </a:lnTo>
                  <a:lnTo>
                    <a:pt x="143647" y="53585"/>
                  </a:lnTo>
                  <a:lnTo>
                    <a:pt x="173094" y="7051"/>
                  </a:lnTo>
                  <a:lnTo>
                    <a:pt x="175709" y="2540"/>
                  </a:lnTo>
                  <a:lnTo>
                    <a:pt x="174995" y="1337"/>
                  </a:lnTo>
                  <a:lnTo>
                    <a:pt x="170438" y="0"/>
                  </a:lnTo>
                  <a:lnTo>
                    <a:pt x="167248" y="3172"/>
                  </a:lnTo>
                  <a:lnTo>
                    <a:pt x="147892" y="36474"/>
                  </a:lnTo>
                  <a:lnTo>
                    <a:pt x="147104" y="55128"/>
                  </a:lnTo>
                  <a:lnTo>
                    <a:pt x="152163" y="74707"/>
                  </a:lnTo>
                  <a:lnTo>
                    <a:pt x="161467" y="88113"/>
                  </a:lnTo>
                  <a:lnTo>
                    <a:pt x="167617" y="91547"/>
                  </a:lnTo>
                  <a:lnTo>
                    <a:pt x="181976" y="93481"/>
                  </a:lnTo>
                  <a:lnTo>
                    <a:pt x="199647" y="86344"/>
                  </a:lnTo>
                  <a:lnTo>
                    <a:pt x="228600" y="68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87"/>
            <p:cNvSpPr/>
            <p:nvPr>
              <p:custDataLst>
                <p:tags r:id="rId86"/>
              </p:custDataLst>
            </p:nvPr>
          </p:nvSpPr>
          <p:spPr>
            <a:xfrm>
              <a:off x="742950" y="704850"/>
              <a:ext cx="57151" cy="222251"/>
            </a:xfrm>
            <a:custGeom>
              <a:avLst/>
              <a:gdLst/>
              <a:ahLst/>
              <a:cxnLst/>
              <a:rect l="0" t="0" r="0" b="0"/>
              <a:pathLst>
                <a:path w="57151" h="222251">
                  <a:moveTo>
                    <a:pt x="0" y="0"/>
                  </a:moveTo>
                  <a:lnTo>
                    <a:pt x="0" y="0"/>
                  </a:lnTo>
                  <a:lnTo>
                    <a:pt x="6908" y="19459"/>
                  </a:lnTo>
                  <a:lnTo>
                    <a:pt x="14927" y="63111"/>
                  </a:lnTo>
                  <a:lnTo>
                    <a:pt x="24570" y="104856"/>
                  </a:lnTo>
                  <a:lnTo>
                    <a:pt x="32994" y="145133"/>
                  </a:lnTo>
                  <a:lnTo>
                    <a:pt x="46525" y="186530"/>
                  </a:lnTo>
                  <a:lnTo>
                    <a:pt x="571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88"/>
            <p:cNvSpPr/>
            <p:nvPr>
              <p:custDataLst>
                <p:tags r:id="rId87"/>
              </p:custDataLst>
            </p:nvPr>
          </p:nvSpPr>
          <p:spPr>
            <a:xfrm>
              <a:off x="336550" y="1047750"/>
              <a:ext cx="514351" cy="209551"/>
            </a:xfrm>
            <a:custGeom>
              <a:avLst/>
              <a:gdLst/>
              <a:ahLst/>
              <a:cxnLst/>
              <a:rect l="0" t="0" r="0" b="0"/>
              <a:pathLst>
                <a:path w="514351" h="209551">
                  <a:moveTo>
                    <a:pt x="0" y="209550"/>
                  </a:moveTo>
                  <a:lnTo>
                    <a:pt x="0" y="209550"/>
                  </a:lnTo>
                  <a:lnTo>
                    <a:pt x="6742" y="209550"/>
                  </a:lnTo>
                  <a:lnTo>
                    <a:pt x="50216" y="188827"/>
                  </a:lnTo>
                  <a:lnTo>
                    <a:pt x="96253" y="167191"/>
                  </a:lnTo>
                  <a:lnTo>
                    <a:pt x="135912" y="148391"/>
                  </a:lnTo>
                  <a:lnTo>
                    <a:pt x="181761" y="128275"/>
                  </a:lnTo>
                  <a:lnTo>
                    <a:pt x="228479" y="107576"/>
                  </a:lnTo>
                  <a:lnTo>
                    <a:pt x="251803" y="97117"/>
                  </a:lnTo>
                  <a:lnTo>
                    <a:pt x="276524" y="85912"/>
                  </a:lnTo>
                  <a:lnTo>
                    <a:pt x="302177" y="74208"/>
                  </a:lnTo>
                  <a:lnTo>
                    <a:pt x="328451" y="62172"/>
                  </a:lnTo>
                  <a:lnTo>
                    <a:pt x="353729" y="52031"/>
                  </a:lnTo>
                  <a:lnTo>
                    <a:pt x="378341" y="43154"/>
                  </a:lnTo>
                  <a:lnTo>
                    <a:pt x="422857" y="28352"/>
                  </a:lnTo>
                  <a:lnTo>
                    <a:pt x="469602" y="12791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89"/>
            <p:cNvSpPr/>
            <p:nvPr>
              <p:custDataLst>
                <p:tags r:id="rId88"/>
              </p:custDataLst>
            </p:nvPr>
          </p:nvSpPr>
          <p:spPr>
            <a:xfrm>
              <a:off x="567842" y="1098550"/>
              <a:ext cx="257659" cy="138818"/>
            </a:xfrm>
            <a:custGeom>
              <a:avLst/>
              <a:gdLst/>
              <a:ahLst/>
              <a:cxnLst/>
              <a:rect l="0" t="0" r="0" b="0"/>
              <a:pathLst>
                <a:path w="257659" h="138818">
                  <a:moveTo>
                    <a:pt x="3658" y="133350"/>
                  </a:moveTo>
                  <a:lnTo>
                    <a:pt x="3658" y="133350"/>
                  </a:lnTo>
                  <a:lnTo>
                    <a:pt x="287" y="136721"/>
                  </a:lnTo>
                  <a:lnTo>
                    <a:pt x="0" y="137714"/>
                  </a:lnTo>
                  <a:lnTo>
                    <a:pt x="513" y="138376"/>
                  </a:lnTo>
                  <a:lnTo>
                    <a:pt x="1562" y="138817"/>
                  </a:lnTo>
                  <a:lnTo>
                    <a:pt x="45569" y="127413"/>
                  </a:lnTo>
                  <a:lnTo>
                    <a:pt x="84358" y="105799"/>
                  </a:lnTo>
                  <a:lnTo>
                    <a:pt x="130502" y="77052"/>
                  </a:lnTo>
                  <a:lnTo>
                    <a:pt x="176551" y="52934"/>
                  </a:lnTo>
                  <a:lnTo>
                    <a:pt x="214733" y="29011"/>
                  </a:lnTo>
                  <a:lnTo>
                    <a:pt x="257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90"/>
            <p:cNvSpPr/>
            <p:nvPr>
              <p:custDataLst>
                <p:tags r:id="rId89"/>
              </p:custDataLst>
            </p:nvPr>
          </p:nvSpPr>
          <p:spPr>
            <a:xfrm>
              <a:off x="901700" y="7366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17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91"/>
            <p:cNvSpPr/>
            <p:nvPr>
              <p:custDataLst>
                <p:tags r:id="rId90"/>
              </p:custDataLst>
            </p:nvPr>
          </p:nvSpPr>
          <p:spPr>
            <a:xfrm>
              <a:off x="917092" y="869950"/>
              <a:ext cx="22709" cy="6351"/>
            </a:xfrm>
            <a:custGeom>
              <a:avLst/>
              <a:gdLst/>
              <a:ahLst/>
              <a:cxnLst/>
              <a:rect l="0" t="0" r="0" b="0"/>
              <a:pathLst>
                <a:path w="2270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227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99"/>
          <p:cNvGrpSpPr/>
          <p:nvPr/>
        </p:nvGrpSpPr>
        <p:grpSpPr>
          <a:xfrm>
            <a:off x="1610265" y="4521200"/>
            <a:ext cx="9299036" cy="1183653"/>
            <a:chOff x="1610265" y="4521200"/>
            <a:chExt cx="9299036" cy="1183653"/>
          </a:xfrm>
        </p:grpSpPr>
        <p:sp>
          <p:nvSpPr>
            <p:cNvPr id="97" name="SMARTInkShape-392"/>
            <p:cNvSpPr/>
            <p:nvPr>
              <p:custDataLst>
                <p:tags r:id="rId49"/>
              </p:custDataLst>
            </p:nvPr>
          </p:nvSpPr>
          <p:spPr>
            <a:xfrm>
              <a:off x="2025650" y="4521200"/>
              <a:ext cx="8883651" cy="952501"/>
            </a:xfrm>
            <a:custGeom>
              <a:avLst/>
              <a:gdLst/>
              <a:ahLst/>
              <a:cxnLst/>
              <a:rect l="0" t="0" r="0" b="0"/>
              <a:pathLst>
                <a:path w="8883651" h="952501">
                  <a:moveTo>
                    <a:pt x="0" y="0"/>
                  </a:moveTo>
                  <a:lnTo>
                    <a:pt x="0" y="0"/>
                  </a:lnTo>
                  <a:lnTo>
                    <a:pt x="30104" y="0"/>
                  </a:lnTo>
                  <a:lnTo>
                    <a:pt x="53936" y="0"/>
                  </a:lnTo>
                  <a:lnTo>
                    <a:pt x="85346" y="705"/>
                  </a:lnTo>
                  <a:lnTo>
                    <a:pt x="121808" y="1881"/>
                  </a:lnTo>
                  <a:lnTo>
                    <a:pt x="161639" y="3371"/>
                  </a:lnTo>
                  <a:lnTo>
                    <a:pt x="209359" y="5069"/>
                  </a:lnTo>
                  <a:lnTo>
                    <a:pt x="262339" y="6907"/>
                  </a:lnTo>
                  <a:lnTo>
                    <a:pt x="318826" y="8838"/>
                  </a:lnTo>
                  <a:lnTo>
                    <a:pt x="382590" y="10126"/>
                  </a:lnTo>
                  <a:lnTo>
                    <a:pt x="451204" y="10984"/>
                  </a:lnTo>
                  <a:lnTo>
                    <a:pt x="523053" y="11556"/>
                  </a:lnTo>
                  <a:lnTo>
                    <a:pt x="602702" y="12643"/>
                  </a:lnTo>
                  <a:lnTo>
                    <a:pt x="687551" y="14073"/>
                  </a:lnTo>
                  <a:lnTo>
                    <a:pt x="775868" y="15732"/>
                  </a:lnTo>
                  <a:lnTo>
                    <a:pt x="869317" y="16838"/>
                  </a:lnTo>
                  <a:lnTo>
                    <a:pt x="966189" y="17575"/>
                  </a:lnTo>
                  <a:lnTo>
                    <a:pt x="1065343" y="18067"/>
                  </a:lnTo>
                  <a:lnTo>
                    <a:pt x="1172367" y="20511"/>
                  </a:lnTo>
                  <a:lnTo>
                    <a:pt x="1284639" y="24257"/>
                  </a:lnTo>
                  <a:lnTo>
                    <a:pt x="1400409" y="28871"/>
                  </a:lnTo>
                  <a:lnTo>
                    <a:pt x="1521334" y="34770"/>
                  </a:lnTo>
                  <a:lnTo>
                    <a:pt x="1645695" y="41524"/>
                  </a:lnTo>
                  <a:lnTo>
                    <a:pt x="1772346" y="48849"/>
                  </a:lnTo>
                  <a:lnTo>
                    <a:pt x="1904053" y="57260"/>
                  </a:lnTo>
                  <a:lnTo>
                    <a:pt x="2039130" y="66396"/>
                  </a:lnTo>
                  <a:lnTo>
                    <a:pt x="2176454" y="76014"/>
                  </a:lnTo>
                  <a:lnTo>
                    <a:pt x="2316686" y="87365"/>
                  </a:lnTo>
                  <a:lnTo>
                    <a:pt x="2458857" y="99871"/>
                  </a:lnTo>
                  <a:lnTo>
                    <a:pt x="2602321" y="113147"/>
                  </a:lnTo>
                  <a:lnTo>
                    <a:pt x="2748059" y="126937"/>
                  </a:lnTo>
                  <a:lnTo>
                    <a:pt x="2895312" y="141069"/>
                  </a:lnTo>
                  <a:lnTo>
                    <a:pt x="3043574" y="155429"/>
                  </a:lnTo>
                  <a:lnTo>
                    <a:pt x="3193922" y="171352"/>
                  </a:lnTo>
                  <a:lnTo>
                    <a:pt x="3345659" y="188318"/>
                  </a:lnTo>
                  <a:lnTo>
                    <a:pt x="3498323" y="205979"/>
                  </a:lnTo>
                  <a:lnTo>
                    <a:pt x="3651603" y="224808"/>
                  </a:lnTo>
                  <a:lnTo>
                    <a:pt x="3805297" y="244416"/>
                  </a:lnTo>
                  <a:lnTo>
                    <a:pt x="3959265" y="264544"/>
                  </a:lnTo>
                  <a:lnTo>
                    <a:pt x="4112710" y="285019"/>
                  </a:lnTo>
                  <a:lnTo>
                    <a:pt x="4265807" y="305723"/>
                  </a:lnTo>
                  <a:lnTo>
                    <a:pt x="4418671" y="326582"/>
                  </a:lnTo>
                  <a:lnTo>
                    <a:pt x="4572086" y="348249"/>
                  </a:lnTo>
                  <a:lnTo>
                    <a:pt x="4725868" y="370455"/>
                  </a:lnTo>
                  <a:lnTo>
                    <a:pt x="4879896" y="393020"/>
                  </a:lnTo>
                  <a:lnTo>
                    <a:pt x="5033380" y="415825"/>
                  </a:lnTo>
                  <a:lnTo>
                    <a:pt x="5186503" y="438788"/>
                  </a:lnTo>
                  <a:lnTo>
                    <a:pt x="5339385" y="461859"/>
                  </a:lnTo>
                  <a:lnTo>
                    <a:pt x="5490696" y="484295"/>
                  </a:lnTo>
                  <a:lnTo>
                    <a:pt x="5640959" y="506307"/>
                  </a:lnTo>
                  <a:lnTo>
                    <a:pt x="5790522" y="528038"/>
                  </a:lnTo>
                  <a:lnTo>
                    <a:pt x="5938914" y="550992"/>
                  </a:lnTo>
                  <a:lnTo>
                    <a:pt x="6086527" y="574761"/>
                  </a:lnTo>
                  <a:lnTo>
                    <a:pt x="6233618" y="599074"/>
                  </a:lnTo>
                  <a:lnTo>
                    <a:pt x="6378951" y="623044"/>
                  </a:lnTo>
                  <a:lnTo>
                    <a:pt x="6523111" y="646785"/>
                  </a:lnTo>
                  <a:lnTo>
                    <a:pt x="6666492" y="670373"/>
                  </a:lnTo>
                  <a:lnTo>
                    <a:pt x="6807233" y="693154"/>
                  </a:lnTo>
                  <a:lnTo>
                    <a:pt x="6946216" y="715397"/>
                  </a:lnTo>
                  <a:lnTo>
                    <a:pt x="7084027" y="737281"/>
                  </a:lnTo>
                  <a:lnTo>
                    <a:pt x="7219646" y="758927"/>
                  </a:lnTo>
                  <a:lnTo>
                    <a:pt x="7353803" y="780412"/>
                  </a:lnTo>
                  <a:lnTo>
                    <a:pt x="7486986" y="801791"/>
                  </a:lnTo>
                  <a:lnTo>
                    <a:pt x="7615990" y="820982"/>
                  </a:lnTo>
                  <a:lnTo>
                    <a:pt x="7742210" y="838716"/>
                  </a:lnTo>
                  <a:lnTo>
                    <a:pt x="7866574" y="855478"/>
                  </a:lnTo>
                  <a:lnTo>
                    <a:pt x="7984055" y="870179"/>
                  </a:lnTo>
                  <a:lnTo>
                    <a:pt x="8096947" y="883509"/>
                  </a:lnTo>
                  <a:lnTo>
                    <a:pt x="8206781" y="895923"/>
                  </a:lnTo>
                  <a:lnTo>
                    <a:pt x="8308933" y="906315"/>
                  </a:lnTo>
                  <a:lnTo>
                    <a:pt x="8405960" y="915360"/>
                  </a:lnTo>
                  <a:lnTo>
                    <a:pt x="8499573" y="923506"/>
                  </a:lnTo>
                  <a:lnTo>
                    <a:pt x="8583854" y="930349"/>
                  </a:lnTo>
                  <a:lnTo>
                    <a:pt x="8661915" y="936321"/>
                  </a:lnTo>
                  <a:lnTo>
                    <a:pt x="8735826" y="941714"/>
                  </a:lnTo>
                  <a:lnTo>
                    <a:pt x="8785100" y="945309"/>
                  </a:lnTo>
                  <a:lnTo>
                    <a:pt x="8883650" y="952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93"/>
            <p:cNvSpPr/>
            <p:nvPr>
              <p:custDataLst>
                <p:tags r:id="rId50"/>
              </p:custDataLst>
            </p:nvPr>
          </p:nvSpPr>
          <p:spPr>
            <a:xfrm>
              <a:off x="1610265" y="5040833"/>
              <a:ext cx="237127" cy="396849"/>
            </a:xfrm>
            <a:custGeom>
              <a:avLst/>
              <a:gdLst/>
              <a:ahLst/>
              <a:cxnLst/>
              <a:rect l="0" t="0" r="0" b="0"/>
              <a:pathLst>
                <a:path w="237127" h="396849">
                  <a:moveTo>
                    <a:pt x="40735" y="39167"/>
                  </a:moveTo>
                  <a:lnTo>
                    <a:pt x="40735" y="39167"/>
                  </a:lnTo>
                  <a:lnTo>
                    <a:pt x="40735" y="42538"/>
                  </a:lnTo>
                  <a:lnTo>
                    <a:pt x="42146" y="43531"/>
                  </a:lnTo>
                  <a:lnTo>
                    <a:pt x="86169" y="50907"/>
                  </a:lnTo>
                  <a:lnTo>
                    <a:pt x="126014" y="51677"/>
                  </a:lnTo>
                  <a:lnTo>
                    <a:pt x="169737" y="48067"/>
                  </a:lnTo>
                  <a:lnTo>
                    <a:pt x="202665" y="36159"/>
                  </a:lnTo>
                  <a:lnTo>
                    <a:pt x="232334" y="19914"/>
                  </a:lnTo>
                  <a:lnTo>
                    <a:pt x="235495" y="16454"/>
                  </a:lnTo>
                  <a:lnTo>
                    <a:pt x="236897" y="12736"/>
                  </a:lnTo>
                  <a:lnTo>
                    <a:pt x="237126" y="8846"/>
                  </a:lnTo>
                  <a:lnTo>
                    <a:pt x="234457" y="5547"/>
                  </a:lnTo>
                  <a:lnTo>
                    <a:pt x="223965" y="0"/>
                  </a:lnTo>
                  <a:lnTo>
                    <a:pt x="206132" y="828"/>
                  </a:lnTo>
                  <a:lnTo>
                    <a:pt x="182684" y="8016"/>
                  </a:lnTo>
                  <a:lnTo>
                    <a:pt x="137749" y="31897"/>
                  </a:lnTo>
                  <a:lnTo>
                    <a:pt x="90803" y="62021"/>
                  </a:lnTo>
                  <a:lnTo>
                    <a:pt x="65340" y="85308"/>
                  </a:lnTo>
                  <a:lnTo>
                    <a:pt x="49789" y="111650"/>
                  </a:lnTo>
                  <a:lnTo>
                    <a:pt x="44654" y="125589"/>
                  </a:lnTo>
                  <a:lnTo>
                    <a:pt x="44053" y="136999"/>
                  </a:lnTo>
                  <a:lnTo>
                    <a:pt x="46475" y="146721"/>
                  </a:lnTo>
                  <a:lnTo>
                    <a:pt x="50912" y="155320"/>
                  </a:lnTo>
                  <a:lnTo>
                    <a:pt x="65249" y="166755"/>
                  </a:lnTo>
                  <a:lnTo>
                    <a:pt x="111213" y="182830"/>
                  </a:lnTo>
                  <a:lnTo>
                    <a:pt x="115237" y="183625"/>
                  </a:lnTo>
                  <a:lnTo>
                    <a:pt x="116508" y="186272"/>
                  </a:lnTo>
                  <a:lnTo>
                    <a:pt x="114158" y="194858"/>
                  </a:lnTo>
                  <a:lnTo>
                    <a:pt x="88896" y="228462"/>
                  </a:lnTo>
                  <a:lnTo>
                    <a:pt x="42304" y="275133"/>
                  </a:lnTo>
                  <a:lnTo>
                    <a:pt x="8825" y="321747"/>
                  </a:lnTo>
                  <a:lnTo>
                    <a:pt x="0" y="350867"/>
                  </a:lnTo>
                  <a:lnTo>
                    <a:pt x="1699" y="366790"/>
                  </a:lnTo>
                  <a:lnTo>
                    <a:pt x="4128" y="373999"/>
                  </a:lnTo>
                  <a:lnTo>
                    <a:pt x="14352" y="385772"/>
                  </a:lnTo>
                  <a:lnTo>
                    <a:pt x="21030" y="390887"/>
                  </a:lnTo>
                  <a:lnTo>
                    <a:pt x="39738" y="396570"/>
                  </a:lnTo>
                  <a:lnTo>
                    <a:pt x="86242" y="396848"/>
                  </a:lnTo>
                  <a:lnTo>
                    <a:pt x="126969" y="385271"/>
                  </a:lnTo>
                  <a:lnTo>
                    <a:pt x="166945" y="361692"/>
                  </a:lnTo>
                  <a:lnTo>
                    <a:pt x="193135" y="343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94"/>
            <p:cNvSpPr/>
            <p:nvPr>
              <p:custDataLst>
                <p:tags r:id="rId51"/>
              </p:custDataLst>
            </p:nvPr>
          </p:nvSpPr>
          <p:spPr>
            <a:xfrm>
              <a:off x="1855965" y="5232954"/>
              <a:ext cx="188736" cy="125281"/>
            </a:xfrm>
            <a:custGeom>
              <a:avLst/>
              <a:gdLst/>
              <a:ahLst/>
              <a:cxnLst/>
              <a:rect l="0" t="0" r="0" b="0"/>
              <a:pathLst>
                <a:path w="188736" h="125281">
                  <a:moveTo>
                    <a:pt x="10935" y="5796"/>
                  </a:moveTo>
                  <a:lnTo>
                    <a:pt x="10935" y="5796"/>
                  </a:lnTo>
                  <a:lnTo>
                    <a:pt x="0" y="5796"/>
                  </a:lnTo>
                  <a:lnTo>
                    <a:pt x="2129" y="5796"/>
                  </a:lnTo>
                  <a:lnTo>
                    <a:pt x="34255" y="329"/>
                  </a:lnTo>
                  <a:lnTo>
                    <a:pt x="58140" y="6449"/>
                  </a:lnTo>
                  <a:lnTo>
                    <a:pt x="79720" y="20571"/>
                  </a:lnTo>
                  <a:lnTo>
                    <a:pt x="87367" y="34000"/>
                  </a:lnTo>
                  <a:lnTo>
                    <a:pt x="90060" y="50081"/>
                  </a:lnTo>
                  <a:lnTo>
                    <a:pt x="88905" y="68987"/>
                  </a:lnTo>
                  <a:lnTo>
                    <a:pt x="80396" y="85386"/>
                  </a:lnTo>
                  <a:lnTo>
                    <a:pt x="54053" y="117590"/>
                  </a:lnTo>
                  <a:lnTo>
                    <a:pt x="38947" y="125280"/>
                  </a:lnTo>
                  <a:lnTo>
                    <a:pt x="38782" y="123552"/>
                  </a:lnTo>
                  <a:lnTo>
                    <a:pt x="40480" y="115987"/>
                  </a:lnTo>
                  <a:lnTo>
                    <a:pt x="55515" y="93086"/>
                  </a:lnTo>
                  <a:lnTo>
                    <a:pt x="95314" y="54449"/>
                  </a:lnTo>
                  <a:lnTo>
                    <a:pt x="138367" y="17046"/>
                  </a:lnTo>
                  <a:lnTo>
                    <a:pt x="155025" y="1316"/>
                  </a:lnTo>
                  <a:lnTo>
                    <a:pt x="154268" y="693"/>
                  </a:lnTo>
                  <a:lnTo>
                    <a:pt x="149662" y="0"/>
                  </a:lnTo>
                  <a:lnTo>
                    <a:pt x="142912" y="3455"/>
                  </a:lnTo>
                  <a:lnTo>
                    <a:pt x="129297" y="17097"/>
                  </a:lnTo>
                  <a:lnTo>
                    <a:pt x="119279" y="31279"/>
                  </a:lnTo>
                  <a:lnTo>
                    <a:pt x="110378" y="54426"/>
                  </a:lnTo>
                  <a:lnTo>
                    <a:pt x="108049" y="68332"/>
                  </a:lnTo>
                  <a:lnTo>
                    <a:pt x="110776" y="79686"/>
                  </a:lnTo>
                  <a:lnTo>
                    <a:pt x="113479" y="84689"/>
                  </a:lnTo>
                  <a:lnTo>
                    <a:pt x="124008" y="92129"/>
                  </a:lnTo>
                  <a:lnTo>
                    <a:pt x="130767" y="95101"/>
                  </a:lnTo>
                  <a:lnTo>
                    <a:pt x="151447" y="94641"/>
                  </a:lnTo>
                  <a:lnTo>
                    <a:pt x="188735" y="88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95"/>
            <p:cNvSpPr/>
            <p:nvPr>
              <p:custDataLst>
                <p:tags r:id="rId52"/>
              </p:custDataLst>
            </p:nvPr>
          </p:nvSpPr>
          <p:spPr>
            <a:xfrm>
              <a:off x="2217915" y="5043554"/>
              <a:ext cx="264936" cy="169157"/>
            </a:xfrm>
            <a:custGeom>
              <a:avLst/>
              <a:gdLst/>
              <a:ahLst/>
              <a:cxnLst/>
              <a:rect l="0" t="0" r="0" b="0"/>
              <a:pathLst>
                <a:path w="264936" h="169157">
                  <a:moveTo>
                    <a:pt x="10935" y="42796"/>
                  </a:moveTo>
                  <a:lnTo>
                    <a:pt x="10935" y="42796"/>
                  </a:lnTo>
                  <a:lnTo>
                    <a:pt x="4193" y="42796"/>
                  </a:lnTo>
                  <a:lnTo>
                    <a:pt x="2207" y="41385"/>
                  </a:lnTo>
                  <a:lnTo>
                    <a:pt x="883" y="39033"/>
                  </a:lnTo>
                  <a:lnTo>
                    <a:pt x="0" y="36054"/>
                  </a:lnTo>
                  <a:lnTo>
                    <a:pt x="2783" y="27099"/>
                  </a:lnTo>
                  <a:lnTo>
                    <a:pt x="8723" y="17475"/>
                  </a:lnTo>
                  <a:lnTo>
                    <a:pt x="16067" y="10846"/>
                  </a:lnTo>
                  <a:lnTo>
                    <a:pt x="38247" y="3147"/>
                  </a:lnTo>
                  <a:lnTo>
                    <a:pt x="71572" y="0"/>
                  </a:lnTo>
                  <a:lnTo>
                    <a:pt x="85863" y="2138"/>
                  </a:lnTo>
                  <a:lnTo>
                    <a:pt x="97388" y="7322"/>
                  </a:lnTo>
                  <a:lnTo>
                    <a:pt x="102437" y="10680"/>
                  </a:lnTo>
                  <a:lnTo>
                    <a:pt x="105803" y="16446"/>
                  </a:lnTo>
                  <a:lnTo>
                    <a:pt x="109543" y="32261"/>
                  </a:lnTo>
                  <a:lnTo>
                    <a:pt x="104907" y="60998"/>
                  </a:lnTo>
                  <a:lnTo>
                    <a:pt x="81970" y="105972"/>
                  </a:lnTo>
                  <a:lnTo>
                    <a:pt x="57936" y="148891"/>
                  </a:lnTo>
                  <a:lnTo>
                    <a:pt x="51672" y="162504"/>
                  </a:lnTo>
                  <a:lnTo>
                    <a:pt x="52204" y="164935"/>
                  </a:lnTo>
                  <a:lnTo>
                    <a:pt x="53970" y="166555"/>
                  </a:lnTo>
                  <a:lnTo>
                    <a:pt x="56558" y="167635"/>
                  </a:lnTo>
                  <a:lnTo>
                    <a:pt x="73685" y="169156"/>
                  </a:lnTo>
                  <a:lnTo>
                    <a:pt x="110118" y="162864"/>
                  </a:lnTo>
                  <a:lnTo>
                    <a:pt x="142505" y="157778"/>
                  </a:lnTo>
                  <a:lnTo>
                    <a:pt x="176655" y="153166"/>
                  </a:lnTo>
                  <a:lnTo>
                    <a:pt x="221531" y="147308"/>
                  </a:lnTo>
                  <a:lnTo>
                    <a:pt x="264935" y="144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96"/>
            <p:cNvSpPr/>
            <p:nvPr>
              <p:custDataLst>
                <p:tags r:id="rId53"/>
              </p:custDataLst>
            </p:nvPr>
          </p:nvSpPr>
          <p:spPr>
            <a:xfrm>
              <a:off x="1631950" y="5385468"/>
              <a:ext cx="901701" cy="227933"/>
            </a:xfrm>
            <a:custGeom>
              <a:avLst/>
              <a:gdLst/>
              <a:ahLst/>
              <a:cxnLst/>
              <a:rect l="0" t="0" r="0" b="0"/>
              <a:pathLst>
                <a:path w="901701" h="227933">
                  <a:moveTo>
                    <a:pt x="0" y="227932"/>
                  </a:moveTo>
                  <a:lnTo>
                    <a:pt x="0" y="227932"/>
                  </a:lnTo>
                  <a:lnTo>
                    <a:pt x="35356" y="215676"/>
                  </a:lnTo>
                  <a:lnTo>
                    <a:pt x="76627" y="200142"/>
                  </a:lnTo>
                  <a:lnTo>
                    <a:pt x="103296" y="191061"/>
                  </a:lnTo>
                  <a:lnTo>
                    <a:pt x="133069" y="181479"/>
                  </a:lnTo>
                  <a:lnTo>
                    <a:pt x="164913" y="171563"/>
                  </a:lnTo>
                  <a:lnTo>
                    <a:pt x="200253" y="161425"/>
                  </a:lnTo>
                  <a:lnTo>
                    <a:pt x="237924" y="151139"/>
                  </a:lnTo>
                  <a:lnTo>
                    <a:pt x="277149" y="140753"/>
                  </a:lnTo>
                  <a:lnTo>
                    <a:pt x="319527" y="129596"/>
                  </a:lnTo>
                  <a:lnTo>
                    <a:pt x="364007" y="117924"/>
                  </a:lnTo>
                  <a:lnTo>
                    <a:pt x="409888" y="105911"/>
                  </a:lnTo>
                  <a:lnTo>
                    <a:pt x="457409" y="93668"/>
                  </a:lnTo>
                  <a:lnTo>
                    <a:pt x="506022" y="81273"/>
                  </a:lnTo>
                  <a:lnTo>
                    <a:pt x="555365" y="68776"/>
                  </a:lnTo>
                  <a:lnTo>
                    <a:pt x="602371" y="57622"/>
                  </a:lnTo>
                  <a:lnTo>
                    <a:pt x="647820" y="47364"/>
                  </a:lnTo>
                  <a:lnTo>
                    <a:pt x="692230" y="37703"/>
                  </a:lnTo>
                  <a:lnTo>
                    <a:pt x="731009" y="29146"/>
                  </a:lnTo>
                  <a:lnTo>
                    <a:pt x="766033" y="21325"/>
                  </a:lnTo>
                  <a:lnTo>
                    <a:pt x="798556" y="13994"/>
                  </a:lnTo>
                  <a:lnTo>
                    <a:pt x="825176" y="8402"/>
                  </a:lnTo>
                  <a:lnTo>
                    <a:pt x="867925" y="305"/>
                  </a:lnTo>
                  <a:lnTo>
                    <a:pt x="888335" y="0"/>
                  </a:lnTo>
                  <a:lnTo>
                    <a:pt x="901700" y="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97"/>
            <p:cNvSpPr/>
            <p:nvPr>
              <p:custDataLst>
                <p:tags r:id="rId54"/>
              </p:custDataLst>
            </p:nvPr>
          </p:nvSpPr>
          <p:spPr>
            <a:xfrm>
              <a:off x="1784350" y="5473700"/>
              <a:ext cx="692151" cy="196851"/>
            </a:xfrm>
            <a:custGeom>
              <a:avLst/>
              <a:gdLst/>
              <a:ahLst/>
              <a:cxnLst/>
              <a:rect l="0" t="0" r="0" b="0"/>
              <a:pathLst>
                <a:path w="692151" h="196851">
                  <a:moveTo>
                    <a:pt x="0" y="196850"/>
                  </a:moveTo>
                  <a:lnTo>
                    <a:pt x="0" y="196850"/>
                  </a:lnTo>
                  <a:lnTo>
                    <a:pt x="40452" y="179995"/>
                  </a:lnTo>
                  <a:lnTo>
                    <a:pt x="78474" y="167269"/>
                  </a:lnTo>
                  <a:lnTo>
                    <a:pt x="129927" y="151024"/>
                  </a:lnTo>
                  <a:lnTo>
                    <a:pt x="190335" y="132433"/>
                  </a:lnTo>
                  <a:lnTo>
                    <a:pt x="245423" y="116510"/>
                  </a:lnTo>
                  <a:lnTo>
                    <a:pt x="296965" y="102368"/>
                  </a:lnTo>
                  <a:lnTo>
                    <a:pt x="346143" y="89412"/>
                  </a:lnTo>
                  <a:lnTo>
                    <a:pt x="390923" y="78658"/>
                  </a:lnTo>
                  <a:lnTo>
                    <a:pt x="432771" y="69373"/>
                  </a:lnTo>
                  <a:lnTo>
                    <a:pt x="472664" y="61065"/>
                  </a:lnTo>
                  <a:lnTo>
                    <a:pt x="508432" y="53410"/>
                  </a:lnTo>
                  <a:lnTo>
                    <a:pt x="541449" y="46190"/>
                  </a:lnTo>
                  <a:lnTo>
                    <a:pt x="572632" y="39260"/>
                  </a:lnTo>
                  <a:lnTo>
                    <a:pt x="598361" y="33229"/>
                  </a:lnTo>
                  <a:lnTo>
                    <a:pt x="640118" y="22765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98"/>
            <p:cNvSpPr/>
            <p:nvPr>
              <p:custDataLst>
                <p:tags r:id="rId55"/>
              </p:custDataLst>
            </p:nvPr>
          </p:nvSpPr>
          <p:spPr>
            <a:xfrm>
              <a:off x="2686050" y="5086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99"/>
            <p:cNvSpPr/>
            <p:nvPr>
              <p:custDataLst>
                <p:tags r:id="rId56"/>
              </p:custDataLst>
            </p:nvPr>
          </p:nvSpPr>
          <p:spPr>
            <a:xfrm>
              <a:off x="2622550" y="5251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00"/>
            <p:cNvSpPr/>
            <p:nvPr>
              <p:custDataLst>
                <p:tags r:id="rId57"/>
              </p:custDataLst>
            </p:nvPr>
          </p:nvSpPr>
          <p:spPr>
            <a:xfrm>
              <a:off x="3141155" y="4991100"/>
              <a:ext cx="46546" cy="292101"/>
            </a:xfrm>
            <a:custGeom>
              <a:avLst/>
              <a:gdLst/>
              <a:ahLst/>
              <a:cxnLst/>
              <a:rect l="0" t="0" r="0" b="0"/>
              <a:pathLst>
                <a:path w="46546" h="292101">
                  <a:moveTo>
                    <a:pt x="46545" y="0"/>
                  </a:moveTo>
                  <a:lnTo>
                    <a:pt x="46545" y="0"/>
                  </a:lnTo>
                  <a:lnTo>
                    <a:pt x="46545" y="3371"/>
                  </a:lnTo>
                  <a:lnTo>
                    <a:pt x="44663" y="6908"/>
                  </a:lnTo>
                  <a:lnTo>
                    <a:pt x="41475" y="12242"/>
                  </a:lnTo>
                  <a:lnTo>
                    <a:pt x="28247" y="48989"/>
                  </a:lnTo>
                  <a:lnTo>
                    <a:pt x="19879" y="94008"/>
                  </a:lnTo>
                  <a:lnTo>
                    <a:pt x="15173" y="131152"/>
                  </a:lnTo>
                  <a:lnTo>
                    <a:pt x="10729" y="170473"/>
                  </a:lnTo>
                  <a:lnTo>
                    <a:pt x="6403" y="209116"/>
                  </a:lnTo>
                  <a:lnTo>
                    <a:pt x="0" y="256458"/>
                  </a:lnTo>
                  <a:lnTo>
                    <a:pt x="377" y="280442"/>
                  </a:lnTo>
                  <a:lnTo>
                    <a:pt x="3213" y="286919"/>
                  </a:lnTo>
                  <a:lnTo>
                    <a:pt x="844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01"/>
            <p:cNvSpPr/>
            <p:nvPr>
              <p:custDataLst>
                <p:tags r:id="rId58"/>
              </p:custDataLst>
            </p:nvPr>
          </p:nvSpPr>
          <p:spPr>
            <a:xfrm>
              <a:off x="3124433" y="4914900"/>
              <a:ext cx="234718" cy="120651"/>
            </a:xfrm>
            <a:custGeom>
              <a:avLst/>
              <a:gdLst/>
              <a:ahLst/>
              <a:cxnLst/>
              <a:rect l="0" t="0" r="0" b="0"/>
              <a:pathLst>
                <a:path w="234718" h="120651">
                  <a:moveTo>
                    <a:pt x="18817" y="120650"/>
                  </a:moveTo>
                  <a:lnTo>
                    <a:pt x="18817" y="120650"/>
                  </a:lnTo>
                  <a:lnTo>
                    <a:pt x="5725" y="115581"/>
                  </a:lnTo>
                  <a:lnTo>
                    <a:pt x="552" y="109094"/>
                  </a:lnTo>
                  <a:lnTo>
                    <a:pt x="0" y="101547"/>
                  </a:lnTo>
                  <a:lnTo>
                    <a:pt x="7397" y="92404"/>
                  </a:lnTo>
                  <a:lnTo>
                    <a:pt x="34953" y="73475"/>
                  </a:lnTo>
                  <a:lnTo>
                    <a:pt x="65500" y="58056"/>
                  </a:lnTo>
                  <a:lnTo>
                    <a:pt x="104946" y="41795"/>
                  </a:lnTo>
                  <a:lnTo>
                    <a:pt x="142704" y="27043"/>
                  </a:lnTo>
                  <a:lnTo>
                    <a:pt x="176889" y="14841"/>
                  </a:lnTo>
                  <a:lnTo>
                    <a:pt x="234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02"/>
            <p:cNvSpPr/>
            <p:nvPr>
              <p:custDataLst>
                <p:tags r:id="rId59"/>
              </p:custDataLst>
            </p:nvPr>
          </p:nvSpPr>
          <p:spPr>
            <a:xfrm>
              <a:off x="3098800" y="510540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63500"/>
                  </a:moveTo>
                  <a:lnTo>
                    <a:pt x="0" y="63500"/>
                  </a:lnTo>
                  <a:lnTo>
                    <a:pt x="45208" y="45922"/>
                  </a:lnTo>
                  <a:lnTo>
                    <a:pt x="91006" y="27717"/>
                  </a:lnTo>
                  <a:lnTo>
                    <a:pt x="136561" y="1338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03"/>
            <p:cNvSpPr/>
            <p:nvPr>
              <p:custDataLst>
                <p:tags r:id="rId60"/>
              </p:custDataLst>
            </p:nvPr>
          </p:nvSpPr>
          <p:spPr>
            <a:xfrm>
              <a:off x="3301236" y="5137150"/>
              <a:ext cx="89665" cy="111871"/>
            </a:xfrm>
            <a:custGeom>
              <a:avLst/>
              <a:gdLst/>
              <a:ahLst/>
              <a:cxnLst/>
              <a:rect l="0" t="0" r="0" b="0"/>
              <a:pathLst>
                <a:path w="89665" h="111871">
                  <a:moveTo>
                    <a:pt x="89664" y="12700"/>
                  </a:moveTo>
                  <a:lnTo>
                    <a:pt x="89664" y="12700"/>
                  </a:lnTo>
                  <a:lnTo>
                    <a:pt x="67296" y="2574"/>
                  </a:lnTo>
                  <a:lnTo>
                    <a:pt x="50581" y="1468"/>
                  </a:lnTo>
                  <a:lnTo>
                    <a:pt x="38427" y="3710"/>
                  </a:lnTo>
                  <a:lnTo>
                    <a:pt x="27851" y="10821"/>
                  </a:lnTo>
                  <a:lnTo>
                    <a:pt x="13964" y="28606"/>
                  </a:lnTo>
                  <a:lnTo>
                    <a:pt x="2794" y="53631"/>
                  </a:lnTo>
                  <a:lnTo>
                    <a:pt x="0" y="63271"/>
                  </a:lnTo>
                  <a:lnTo>
                    <a:pt x="660" y="81507"/>
                  </a:lnTo>
                  <a:lnTo>
                    <a:pt x="5656" y="96904"/>
                  </a:lnTo>
                  <a:lnTo>
                    <a:pt x="12581" y="106098"/>
                  </a:lnTo>
                  <a:lnTo>
                    <a:pt x="24125" y="110654"/>
                  </a:lnTo>
                  <a:lnTo>
                    <a:pt x="31154" y="111870"/>
                  </a:lnTo>
                  <a:lnTo>
                    <a:pt x="37958" y="110563"/>
                  </a:lnTo>
                  <a:lnTo>
                    <a:pt x="51161" y="103467"/>
                  </a:lnTo>
                  <a:lnTo>
                    <a:pt x="62204" y="89495"/>
                  </a:lnTo>
                  <a:lnTo>
                    <a:pt x="70404" y="71525"/>
                  </a:lnTo>
                  <a:lnTo>
                    <a:pt x="74048" y="51780"/>
                  </a:lnTo>
                  <a:lnTo>
                    <a:pt x="71905" y="33126"/>
                  </a:lnTo>
                  <a:lnTo>
                    <a:pt x="69358" y="24200"/>
                  </a:lnTo>
                  <a:lnTo>
                    <a:pt x="60883" y="12402"/>
                  </a:lnTo>
                  <a:lnTo>
                    <a:pt x="50767" y="5512"/>
                  </a:lnTo>
                  <a:lnTo>
                    <a:pt x="34656" y="1089"/>
                  </a:lnTo>
                  <a:lnTo>
                    <a:pt x="261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04"/>
            <p:cNvSpPr/>
            <p:nvPr>
              <p:custDataLst>
                <p:tags r:id="rId61"/>
              </p:custDataLst>
            </p:nvPr>
          </p:nvSpPr>
          <p:spPr>
            <a:xfrm>
              <a:off x="3403600" y="5099050"/>
              <a:ext cx="177801" cy="159913"/>
            </a:xfrm>
            <a:custGeom>
              <a:avLst/>
              <a:gdLst/>
              <a:ahLst/>
              <a:cxnLst/>
              <a:rect l="0" t="0" r="0" b="0"/>
              <a:pathLst>
                <a:path w="177801" h="159913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5069" y="23022"/>
                  </a:lnTo>
                  <a:lnTo>
                    <a:pt x="8838" y="20815"/>
                  </a:lnTo>
                  <a:lnTo>
                    <a:pt x="18297" y="19573"/>
                  </a:lnTo>
                  <a:lnTo>
                    <a:pt x="26006" y="23045"/>
                  </a:lnTo>
                  <a:lnTo>
                    <a:pt x="34136" y="29998"/>
                  </a:lnTo>
                  <a:lnTo>
                    <a:pt x="58440" y="61127"/>
                  </a:lnTo>
                  <a:lnTo>
                    <a:pt x="69840" y="88589"/>
                  </a:lnTo>
                  <a:lnTo>
                    <a:pt x="75362" y="136175"/>
                  </a:lnTo>
                  <a:lnTo>
                    <a:pt x="75122" y="149422"/>
                  </a:lnTo>
                  <a:lnTo>
                    <a:pt x="72663" y="157661"/>
                  </a:lnTo>
                  <a:lnTo>
                    <a:pt x="71020" y="159435"/>
                  </a:lnTo>
                  <a:lnTo>
                    <a:pt x="69219" y="159912"/>
                  </a:lnTo>
                  <a:lnTo>
                    <a:pt x="67313" y="159525"/>
                  </a:lnTo>
                  <a:lnTo>
                    <a:pt x="65194" y="151568"/>
                  </a:lnTo>
                  <a:lnTo>
                    <a:pt x="67206" y="109981"/>
                  </a:lnTo>
                  <a:lnTo>
                    <a:pt x="72437" y="70452"/>
                  </a:lnTo>
                  <a:lnTo>
                    <a:pt x="82054" y="50362"/>
                  </a:lnTo>
                  <a:lnTo>
                    <a:pt x="95735" y="35083"/>
                  </a:lnTo>
                  <a:lnTo>
                    <a:pt x="111223" y="23589"/>
                  </a:lnTo>
                  <a:lnTo>
                    <a:pt x="158795" y="612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05"/>
            <p:cNvSpPr/>
            <p:nvPr>
              <p:custDataLst>
                <p:tags r:id="rId62"/>
              </p:custDataLst>
            </p:nvPr>
          </p:nvSpPr>
          <p:spPr>
            <a:xfrm>
              <a:off x="4003661" y="5119322"/>
              <a:ext cx="130190" cy="149017"/>
            </a:xfrm>
            <a:custGeom>
              <a:avLst/>
              <a:gdLst/>
              <a:ahLst/>
              <a:cxnLst/>
              <a:rect l="0" t="0" r="0" b="0"/>
              <a:pathLst>
                <a:path w="130190" h="149017">
                  <a:moveTo>
                    <a:pt x="130189" y="17828"/>
                  </a:moveTo>
                  <a:lnTo>
                    <a:pt x="130189" y="17828"/>
                  </a:lnTo>
                  <a:lnTo>
                    <a:pt x="124414" y="12759"/>
                  </a:lnTo>
                  <a:lnTo>
                    <a:pt x="106424" y="2901"/>
                  </a:lnTo>
                  <a:lnTo>
                    <a:pt x="90692" y="0"/>
                  </a:lnTo>
                  <a:lnTo>
                    <a:pt x="69254" y="2511"/>
                  </a:lnTo>
                  <a:lnTo>
                    <a:pt x="55129" y="9609"/>
                  </a:lnTo>
                  <a:lnTo>
                    <a:pt x="41090" y="21936"/>
                  </a:lnTo>
                  <a:lnTo>
                    <a:pt x="18730" y="52677"/>
                  </a:lnTo>
                  <a:lnTo>
                    <a:pt x="3953" y="87185"/>
                  </a:lnTo>
                  <a:lnTo>
                    <a:pt x="0" y="106744"/>
                  </a:lnTo>
                  <a:lnTo>
                    <a:pt x="2007" y="122963"/>
                  </a:lnTo>
                  <a:lnTo>
                    <a:pt x="4517" y="130251"/>
                  </a:lnTo>
                  <a:lnTo>
                    <a:pt x="12952" y="140231"/>
                  </a:lnTo>
                  <a:lnTo>
                    <a:pt x="23756" y="146312"/>
                  </a:lnTo>
                  <a:lnTo>
                    <a:pt x="35613" y="149016"/>
                  </a:lnTo>
                  <a:lnTo>
                    <a:pt x="41033" y="146914"/>
                  </a:lnTo>
                  <a:lnTo>
                    <a:pt x="50817" y="137054"/>
                  </a:lnTo>
                  <a:lnTo>
                    <a:pt x="77926" y="90844"/>
                  </a:lnTo>
                  <a:lnTo>
                    <a:pt x="96033" y="49342"/>
                  </a:lnTo>
                  <a:lnTo>
                    <a:pt x="104020" y="26712"/>
                  </a:lnTo>
                  <a:lnTo>
                    <a:pt x="104276" y="26573"/>
                  </a:lnTo>
                  <a:lnTo>
                    <a:pt x="104561" y="28300"/>
                  </a:lnTo>
                  <a:lnTo>
                    <a:pt x="99301" y="69057"/>
                  </a:lnTo>
                  <a:lnTo>
                    <a:pt x="108043" y="107230"/>
                  </a:lnTo>
                  <a:lnTo>
                    <a:pt x="115788" y="124829"/>
                  </a:lnTo>
                  <a:lnTo>
                    <a:pt x="130189" y="13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06"/>
            <p:cNvSpPr/>
            <p:nvPr>
              <p:custDataLst>
                <p:tags r:id="rId63"/>
              </p:custDataLst>
            </p:nvPr>
          </p:nvSpPr>
          <p:spPr>
            <a:xfrm>
              <a:off x="4171950" y="5120729"/>
              <a:ext cx="69851" cy="129768"/>
            </a:xfrm>
            <a:custGeom>
              <a:avLst/>
              <a:gdLst/>
              <a:ahLst/>
              <a:cxnLst/>
              <a:rect l="0" t="0" r="0" b="0"/>
              <a:pathLst>
                <a:path w="69851" h="129768">
                  <a:moveTo>
                    <a:pt x="0" y="35471"/>
                  </a:moveTo>
                  <a:lnTo>
                    <a:pt x="0" y="35471"/>
                  </a:lnTo>
                  <a:lnTo>
                    <a:pt x="1881" y="48023"/>
                  </a:lnTo>
                  <a:lnTo>
                    <a:pt x="7839" y="93166"/>
                  </a:lnTo>
                  <a:lnTo>
                    <a:pt x="11740" y="119853"/>
                  </a:lnTo>
                  <a:lnTo>
                    <a:pt x="11354" y="123476"/>
                  </a:lnTo>
                  <a:lnTo>
                    <a:pt x="10391" y="125891"/>
                  </a:lnTo>
                  <a:lnTo>
                    <a:pt x="7148" y="129767"/>
                  </a:lnTo>
                  <a:lnTo>
                    <a:pt x="2738" y="82257"/>
                  </a:lnTo>
                  <a:lnTo>
                    <a:pt x="6378" y="44238"/>
                  </a:lnTo>
                  <a:lnTo>
                    <a:pt x="16079" y="16275"/>
                  </a:lnTo>
                  <a:lnTo>
                    <a:pt x="23844" y="6243"/>
                  </a:lnTo>
                  <a:lnTo>
                    <a:pt x="31999" y="1314"/>
                  </a:lnTo>
                  <a:lnTo>
                    <a:pt x="36149" y="0"/>
                  </a:lnTo>
                  <a:lnTo>
                    <a:pt x="46405" y="2302"/>
                  </a:lnTo>
                  <a:lnTo>
                    <a:pt x="52103" y="4892"/>
                  </a:lnTo>
                  <a:lnTo>
                    <a:pt x="55902" y="10146"/>
                  </a:lnTo>
                  <a:lnTo>
                    <a:pt x="61249" y="34396"/>
                  </a:lnTo>
                  <a:lnTo>
                    <a:pt x="63055" y="74195"/>
                  </a:lnTo>
                  <a:lnTo>
                    <a:pt x="65250" y="99862"/>
                  </a:lnTo>
                  <a:lnTo>
                    <a:pt x="69850" y="11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07"/>
            <p:cNvSpPr/>
            <p:nvPr>
              <p:custDataLst>
                <p:tags r:id="rId64"/>
              </p:custDataLst>
            </p:nvPr>
          </p:nvSpPr>
          <p:spPr>
            <a:xfrm>
              <a:off x="4306769" y="5101641"/>
              <a:ext cx="124287" cy="327605"/>
            </a:xfrm>
            <a:custGeom>
              <a:avLst/>
              <a:gdLst/>
              <a:ahLst/>
              <a:cxnLst/>
              <a:rect l="0" t="0" r="0" b="0"/>
              <a:pathLst>
                <a:path w="124287" h="327605">
                  <a:moveTo>
                    <a:pt x="11231" y="10109"/>
                  </a:moveTo>
                  <a:lnTo>
                    <a:pt x="11231" y="10109"/>
                  </a:lnTo>
                  <a:lnTo>
                    <a:pt x="7860" y="13480"/>
                  </a:lnTo>
                  <a:lnTo>
                    <a:pt x="2393" y="29060"/>
                  </a:lnTo>
                  <a:lnTo>
                    <a:pt x="0" y="63973"/>
                  </a:lnTo>
                  <a:lnTo>
                    <a:pt x="4532" y="89490"/>
                  </a:lnTo>
                  <a:lnTo>
                    <a:pt x="10841" y="103951"/>
                  </a:lnTo>
                  <a:lnTo>
                    <a:pt x="20230" y="113670"/>
                  </a:lnTo>
                  <a:lnTo>
                    <a:pt x="25697" y="117250"/>
                  </a:lnTo>
                  <a:lnTo>
                    <a:pt x="32164" y="118225"/>
                  </a:lnTo>
                  <a:lnTo>
                    <a:pt x="46875" y="115546"/>
                  </a:lnTo>
                  <a:lnTo>
                    <a:pt x="60940" y="105888"/>
                  </a:lnTo>
                  <a:lnTo>
                    <a:pt x="73540" y="91483"/>
                  </a:lnTo>
                  <a:lnTo>
                    <a:pt x="87862" y="61423"/>
                  </a:lnTo>
                  <a:lnTo>
                    <a:pt x="96182" y="21236"/>
                  </a:lnTo>
                  <a:lnTo>
                    <a:pt x="98961" y="0"/>
                  </a:lnTo>
                  <a:lnTo>
                    <a:pt x="100734" y="44967"/>
                  </a:lnTo>
                  <a:lnTo>
                    <a:pt x="105170" y="81585"/>
                  </a:lnTo>
                  <a:lnTo>
                    <a:pt x="110953" y="122696"/>
                  </a:lnTo>
                  <a:lnTo>
                    <a:pt x="117135" y="163412"/>
                  </a:lnTo>
                  <a:lnTo>
                    <a:pt x="122730" y="210598"/>
                  </a:lnTo>
                  <a:lnTo>
                    <a:pt x="124286" y="243619"/>
                  </a:lnTo>
                  <a:lnTo>
                    <a:pt x="118420" y="287201"/>
                  </a:lnTo>
                  <a:lnTo>
                    <a:pt x="104374" y="320183"/>
                  </a:lnTo>
                  <a:lnTo>
                    <a:pt x="95904" y="325480"/>
                  </a:lnTo>
                  <a:lnTo>
                    <a:pt x="73323" y="327604"/>
                  </a:lnTo>
                  <a:lnTo>
                    <a:pt x="63914" y="324078"/>
                  </a:lnTo>
                  <a:lnTo>
                    <a:pt x="49698" y="310752"/>
                  </a:lnTo>
                  <a:lnTo>
                    <a:pt x="42438" y="294953"/>
                  </a:lnTo>
                  <a:lnTo>
                    <a:pt x="36631" y="270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08"/>
            <p:cNvSpPr/>
            <p:nvPr>
              <p:custDataLst>
                <p:tags r:id="rId65"/>
              </p:custDataLst>
            </p:nvPr>
          </p:nvSpPr>
          <p:spPr>
            <a:xfrm>
              <a:off x="4820459" y="5123817"/>
              <a:ext cx="132542" cy="140227"/>
            </a:xfrm>
            <a:custGeom>
              <a:avLst/>
              <a:gdLst/>
              <a:ahLst/>
              <a:cxnLst/>
              <a:rect l="0" t="0" r="0" b="0"/>
              <a:pathLst>
                <a:path w="132542" h="140227">
                  <a:moveTo>
                    <a:pt x="18241" y="45083"/>
                  </a:moveTo>
                  <a:lnTo>
                    <a:pt x="18241" y="45083"/>
                  </a:lnTo>
                  <a:lnTo>
                    <a:pt x="12774" y="50550"/>
                  </a:lnTo>
                  <a:lnTo>
                    <a:pt x="13185" y="51550"/>
                  </a:lnTo>
                  <a:lnTo>
                    <a:pt x="20807" y="60193"/>
                  </a:lnTo>
                  <a:lnTo>
                    <a:pt x="26672" y="62382"/>
                  </a:lnTo>
                  <a:lnTo>
                    <a:pt x="30212" y="62966"/>
                  </a:lnTo>
                  <a:lnTo>
                    <a:pt x="48678" y="57045"/>
                  </a:lnTo>
                  <a:lnTo>
                    <a:pt x="62107" y="42638"/>
                  </a:lnTo>
                  <a:lnTo>
                    <a:pt x="75924" y="18253"/>
                  </a:lnTo>
                  <a:lnTo>
                    <a:pt x="77863" y="12380"/>
                  </a:lnTo>
                  <a:lnTo>
                    <a:pt x="77745" y="7758"/>
                  </a:lnTo>
                  <a:lnTo>
                    <a:pt x="76254" y="3972"/>
                  </a:lnTo>
                  <a:lnTo>
                    <a:pt x="73850" y="742"/>
                  </a:lnTo>
                  <a:lnTo>
                    <a:pt x="69425" y="0"/>
                  </a:lnTo>
                  <a:lnTo>
                    <a:pt x="56982" y="2939"/>
                  </a:lnTo>
                  <a:lnTo>
                    <a:pt x="37481" y="15898"/>
                  </a:lnTo>
                  <a:lnTo>
                    <a:pt x="14926" y="36514"/>
                  </a:lnTo>
                  <a:lnTo>
                    <a:pt x="4303" y="54210"/>
                  </a:lnTo>
                  <a:lnTo>
                    <a:pt x="482" y="63868"/>
                  </a:lnTo>
                  <a:lnTo>
                    <a:pt x="0" y="84006"/>
                  </a:lnTo>
                  <a:lnTo>
                    <a:pt x="5195" y="103304"/>
                  </a:lnTo>
                  <a:lnTo>
                    <a:pt x="14559" y="118937"/>
                  </a:lnTo>
                  <a:lnTo>
                    <a:pt x="31422" y="131059"/>
                  </a:lnTo>
                  <a:lnTo>
                    <a:pt x="53027" y="139033"/>
                  </a:lnTo>
                  <a:lnTo>
                    <a:pt x="76740" y="140226"/>
                  </a:lnTo>
                  <a:lnTo>
                    <a:pt x="132541" y="12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09"/>
            <p:cNvSpPr/>
            <p:nvPr>
              <p:custDataLst>
                <p:tags r:id="rId66"/>
              </p:custDataLst>
            </p:nvPr>
          </p:nvSpPr>
          <p:spPr>
            <a:xfrm>
              <a:off x="4997450" y="5118100"/>
              <a:ext cx="76201" cy="117428"/>
            </a:xfrm>
            <a:custGeom>
              <a:avLst/>
              <a:gdLst/>
              <a:ahLst/>
              <a:cxnLst/>
              <a:rect l="0" t="0" r="0" b="0"/>
              <a:pathLst>
                <a:path w="76201" h="117428">
                  <a:moveTo>
                    <a:pt x="0" y="19050"/>
                  </a:moveTo>
                  <a:lnTo>
                    <a:pt x="0" y="19050"/>
                  </a:lnTo>
                  <a:lnTo>
                    <a:pt x="0" y="31259"/>
                  </a:lnTo>
                  <a:lnTo>
                    <a:pt x="18867" y="73777"/>
                  </a:lnTo>
                  <a:lnTo>
                    <a:pt x="48201" y="117427"/>
                  </a:lnTo>
                  <a:lnTo>
                    <a:pt x="49773" y="117091"/>
                  </a:lnTo>
                  <a:lnTo>
                    <a:pt x="53401" y="112953"/>
                  </a:lnTo>
                  <a:lnTo>
                    <a:pt x="65659" y="66294"/>
                  </a:lnTo>
                  <a:lnTo>
                    <a:pt x="71979" y="273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10"/>
            <p:cNvSpPr/>
            <p:nvPr>
              <p:custDataLst>
                <p:tags r:id="rId67"/>
              </p:custDataLst>
            </p:nvPr>
          </p:nvSpPr>
          <p:spPr>
            <a:xfrm>
              <a:off x="5114108" y="5095094"/>
              <a:ext cx="91309" cy="150007"/>
            </a:xfrm>
            <a:custGeom>
              <a:avLst/>
              <a:gdLst/>
              <a:ahLst/>
              <a:cxnLst/>
              <a:rect l="0" t="0" r="0" b="0"/>
              <a:pathLst>
                <a:path w="91309" h="150007">
                  <a:moveTo>
                    <a:pt x="54792" y="92856"/>
                  </a:moveTo>
                  <a:lnTo>
                    <a:pt x="54792" y="92856"/>
                  </a:lnTo>
                  <a:lnTo>
                    <a:pt x="60567" y="87787"/>
                  </a:lnTo>
                  <a:lnTo>
                    <a:pt x="70693" y="80613"/>
                  </a:lnTo>
                  <a:lnTo>
                    <a:pt x="78557" y="71187"/>
                  </a:lnTo>
                  <a:lnTo>
                    <a:pt x="87547" y="47238"/>
                  </a:lnTo>
                  <a:lnTo>
                    <a:pt x="91308" y="21170"/>
                  </a:lnTo>
                  <a:lnTo>
                    <a:pt x="90307" y="9725"/>
                  </a:lnTo>
                  <a:lnTo>
                    <a:pt x="89052" y="5685"/>
                  </a:lnTo>
                  <a:lnTo>
                    <a:pt x="85392" y="2992"/>
                  </a:lnTo>
                  <a:lnTo>
                    <a:pt x="73801" y="0"/>
                  </a:lnTo>
                  <a:lnTo>
                    <a:pt x="57361" y="6196"/>
                  </a:lnTo>
                  <a:lnTo>
                    <a:pt x="39001" y="19768"/>
                  </a:lnTo>
                  <a:lnTo>
                    <a:pt x="14208" y="51210"/>
                  </a:lnTo>
                  <a:lnTo>
                    <a:pt x="2417" y="75052"/>
                  </a:lnTo>
                  <a:lnTo>
                    <a:pt x="0" y="95997"/>
                  </a:lnTo>
                  <a:lnTo>
                    <a:pt x="1330" y="105533"/>
                  </a:lnTo>
                  <a:lnTo>
                    <a:pt x="10335" y="121774"/>
                  </a:lnTo>
                  <a:lnTo>
                    <a:pt x="23744" y="134636"/>
                  </a:lnTo>
                  <a:lnTo>
                    <a:pt x="54792" y="15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11"/>
            <p:cNvSpPr/>
            <p:nvPr>
              <p:custDataLst>
                <p:tags r:id="rId68"/>
              </p:custDataLst>
            </p:nvPr>
          </p:nvSpPr>
          <p:spPr>
            <a:xfrm>
              <a:off x="5273088" y="5101349"/>
              <a:ext cx="89740" cy="162802"/>
            </a:xfrm>
            <a:custGeom>
              <a:avLst/>
              <a:gdLst/>
              <a:ahLst/>
              <a:cxnLst/>
              <a:rect l="0" t="0" r="0" b="0"/>
              <a:pathLst>
                <a:path w="89740" h="162802">
                  <a:moveTo>
                    <a:pt x="16462" y="35801"/>
                  </a:moveTo>
                  <a:lnTo>
                    <a:pt x="16462" y="35801"/>
                  </a:lnTo>
                  <a:lnTo>
                    <a:pt x="13091" y="42543"/>
                  </a:lnTo>
                  <a:lnTo>
                    <a:pt x="10373" y="83331"/>
                  </a:lnTo>
                  <a:lnTo>
                    <a:pt x="10117" y="128368"/>
                  </a:lnTo>
                  <a:lnTo>
                    <a:pt x="10114" y="126802"/>
                  </a:lnTo>
                  <a:lnTo>
                    <a:pt x="1384" y="103427"/>
                  </a:lnTo>
                  <a:lnTo>
                    <a:pt x="0" y="71361"/>
                  </a:lnTo>
                  <a:lnTo>
                    <a:pt x="11459" y="28244"/>
                  </a:lnTo>
                  <a:lnTo>
                    <a:pt x="19178" y="14098"/>
                  </a:lnTo>
                  <a:lnTo>
                    <a:pt x="27312" y="5459"/>
                  </a:lnTo>
                  <a:lnTo>
                    <a:pt x="39394" y="1149"/>
                  </a:lnTo>
                  <a:lnTo>
                    <a:pt x="46566" y="0"/>
                  </a:lnTo>
                  <a:lnTo>
                    <a:pt x="60181" y="2486"/>
                  </a:lnTo>
                  <a:lnTo>
                    <a:pt x="66774" y="5124"/>
                  </a:lnTo>
                  <a:lnTo>
                    <a:pt x="77864" y="17463"/>
                  </a:lnTo>
                  <a:lnTo>
                    <a:pt x="86085" y="35412"/>
                  </a:lnTo>
                  <a:lnTo>
                    <a:pt x="89739" y="57500"/>
                  </a:lnTo>
                  <a:lnTo>
                    <a:pt x="85054" y="93735"/>
                  </a:lnTo>
                  <a:lnTo>
                    <a:pt x="76603" y="136720"/>
                  </a:lnTo>
                  <a:lnTo>
                    <a:pt x="73612" y="162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12"/>
            <p:cNvSpPr/>
            <p:nvPr>
              <p:custDataLst>
                <p:tags r:id="rId69"/>
              </p:custDataLst>
            </p:nvPr>
          </p:nvSpPr>
          <p:spPr>
            <a:xfrm>
              <a:off x="5456927" y="5016500"/>
              <a:ext cx="67574" cy="256848"/>
            </a:xfrm>
            <a:custGeom>
              <a:avLst/>
              <a:gdLst/>
              <a:ahLst/>
              <a:cxnLst/>
              <a:rect l="0" t="0" r="0" b="0"/>
              <a:pathLst>
                <a:path w="67574" h="256848">
                  <a:moveTo>
                    <a:pt x="48523" y="0"/>
                  </a:moveTo>
                  <a:lnTo>
                    <a:pt x="48523" y="0"/>
                  </a:lnTo>
                  <a:lnTo>
                    <a:pt x="45152" y="0"/>
                  </a:lnTo>
                  <a:lnTo>
                    <a:pt x="41615" y="5645"/>
                  </a:lnTo>
                  <a:lnTo>
                    <a:pt x="22788" y="44044"/>
                  </a:lnTo>
                  <a:lnTo>
                    <a:pt x="13695" y="82822"/>
                  </a:lnTo>
                  <a:lnTo>
                    <a:pt x="6533" y="125591"/>
                  </a:lnTo>
                  <a:lnTo>
                    <a:pt x="647" y="168837"/>
                  </a:lnTo>
                  <a:lnTo>
                    <a:pt x="0" y="207364"/>
                  </a:lnTo>
                  <a:lnTo>
                    <a:pt x="8119" y="235870"/>
                  </a:lnTo>
                  <a:lnTo>
                    <a:pt x="15514" y="248530"/>
                  </a:lnTo>
                  <a:lnTo>
                    <a:pt x="20167" y="252469"/>
                  </a:lnTo>
                  <a:lnTo>
                    <a:pt x="30981" y="256847"/>
                  </a:lnTo>
                  <a:lnTo>
                    <a:pt x="36828" y="255898"/>
                  </a:lnTo>
                  <a:lnTo>
                    <a:pt x="48970" y="249200"/>
                  </a:lnTo>
                  <a:lnTo>
                    <a:pt x="57658" y="235403"/>
                  </a:lnTo>
                  <a:lnTo>
                    <a:pt x="6757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13"/>
            <p:cNvSpPr/>
            <p:nvPr>
              <p:custDataLst>
                <p:tags r:id="rId70"/>
              </p:custDataLst>
            </p:nvPr>
          </p:nvSpPr>
          <p:spPr>
            <a:xfrm>
              <a:off x="5412892" y="5130800"/>
              <a:ext cx="111609" cy="12701"/>
            </a:xfrm>
            <a:custGeom>
              <a:avLst/>
              <a:gdLst/>
              <a:ahLst/>
              <a:cxnLst/>
              <a:rect l="0" t="0" r="0" b="0"/>
              <a:pathLst>
                <a:path w="1116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0927" y="10819"/>
                  </a:lnTo>
                  <a:lnTo>
                    <a:pt x="87298" y="3861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14"/>
            <p:cNvSpPr/>
            <p:nvPr>
              <p:custDataLst>
                <p:tags r:id="rId71"/>
              </p:custDataLst>
            </p:nvPr>
          </p:nvSpPr>
          <p:spPr>
            <a:xfrm>
              <a:off x="5892988" y="4986160"/>
              <a:ext cx="158563" cy="336789"/>
            </a:xfrm>
            <a:custGeom>
              <a:avLst/>
              <a:gdLst/>
              <a:ahLst/>
              <a:cxnLst/>
              <a:rect l="0" t="0" r="0" b="0"/>
              <a:pathLst>
                <a:path w="158563" h="336789">
                  <a:moveTo>
                    <a:pt x="44262" y="157340"/>
                  </a:moveTo>
                  <a:lnTo>
                    <a:pt x="44262" y="157340"/>
                  </a:lnTo>
                  <a:lnTo>
                    <a:pt x="44261" y="153969"/>
                  </a:lnTo>
                  <a:lnTo>
                    <a:pt x="43557" y="153681"/>
                  </a:lnTo>
                  <a:lnTo>
                    <a:pt x="40891" y="155244"/>
                  </a:lnTo>
                  <a:lnTo>
                    <a:pt x="35423" y="163461"/>
                  </a:lnTo>
                  <a:lnTo>
                    <a:pt x="25163" y="205592"/>
                  </a:lnTo>
                  <a:lnTo>
                    <a:pt x="18848" y="242899"/>
                  </a:lnTo>
                  <a:lnTo>
                    <a:pt x="10626" y="283350"/>
                  </a:lnTo>
                  <a:lnTo>
                    <a:pt x="1236" y="330384"/>
                  </a:lnTo>
                  <a:lnTo>
                    <a:pt x="445" y="336554"/>
                  </a:lnTo>
                  <a:lnTo>
                    <a:pt x="234" y="336788"/>
                  </a:lnTo>
                  <a:lnTo>
                    <a:pt x="0" y="333285"/>
                  </a:lnTo>
                  <a:lnTo>
                    <a:pt x="10694" y="290663"/>
                  </a:lnTo>
                  <a:lnTo>
                    <a:pt x="20877" y="250461"/>
                  </a:lnTo>
                  <a:lnTo>
                    <a:pt x="27966" y="225065"/>
                  </a:lnTo>
                  <a:lnTo>
                    <a:pt x="36221" y="196846"/>
                  </a:lnTo>
                  <a:lnTo>
                    <a:pt x="45251" y="166744"/>
                  </a:lnTo>
                  <a:lnTo>
                    <a:pt x="55505" y="138915"/>
                  </a:lnTo>
                  <a:lnTo>
                    <a:pt x="66574" y="112601"/>
                  </a:lnTo>
                  <a:lnTo>
                    <a:pt x="88751" y="66900"/>
                  </a:lnTo>
                  <a:lnTo>
                    <a:pt x="115691" y="23455"/>
                  </a:lnTo>
                  <a:lnTo>
                    <a:pt x="132532" y="2822"/>
                  </a:lnTo>
                  <a:lnTo>
                    <a:pt x="136270" y="705"/>
                  </a:lnTo>
                  <a:lnTo>
                    <a:pt x="139467" y="0"/>
                  </a:lnTo>
                  <a:lnTo>
                    <a:pt x="142304" y="1647"/>
                  </a:lnTo>
                  <a:lnTo>
                    <a:pt x="147339" y="9121"/>
                  </a:lnTo>
                  <a:lnTo>
                    <a:pt x="146885" y="47786"/>
                  </a:lnTo>
                  <a:lnTo>
                    <a:pt x="146164" y="92973"/>
                  </a:lnTo>
                  <a:lnTo>
                    <a:pt x="145997" y="128027"/>
                  </a:lnTo>
                  <a:lnTo>
                    <a:pt x="144040" y="162891"/>
                  </a:lnTo>
                  <a:lnTo>
                    <a:pt x="142230" y="196496"/>
                  </a:lnTo>
                  <a:lnTo>
                    <a:pt x="145178" y="240360"/>
                  </a:lnTo>
                  <a:lnTo>
                    <a:pt x="152495" y="271811"/>
                  </a:lnTo>
                  <a:lnTo>
                    <a:pt x="158562" y="28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15"/>
            <p:cNvSpPr/>
            <p:nvPr>
              <p:custDataLst>
                <p:tags r:id="rId72"/>
              </p:custDataLst>
            </p:nvPr>
          </p:nvSpPr>
          <p:spPr>
            <a:xfrm>
              <a:off x="5892800" y="5200650"/>
              <a:ext cx="139701" cy="3659"/>
            </a:xfrm>
            <a:custGeom>
              <a:avLst/>
              <a:gdLst/>
              <a:ahLst/>
              <a:cxnLst/>
              <a:rect l="0" t="0" r="0" b="0"/>
              <a:pathLst>
                <a:path w="139701" h="3659">
                  <a:moveTo>
                    <a:pt x="0" y="0"/>
                  </a:moveTo>
                  <a:lnTo>
                    <a:pt x="0" y="0"/>
                  </a:lnTo>
                  <a:lnTo>
                    <a:pt x="38282" y="706"/>
                  </a:lnTo>
                  <a:lnTo>
                    <a:pt x="77351" y="3658"/>
                  </a:lnTo>
                  <a:lnTo>
                    <a:pt x="118717" y="139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16"/>
            <p:cNvSpPr/>
            <p:nvPr>
              <p:custDataLst>
                <p:tags r:id="rId73"/>
              </p:custDataLst>
            </p:nvPr>
          </p:nvSpPr>
          <p:spPr>
            <a:xfrm>
              <a:off x="6153150" y="529590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12107" y="447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17"/>
            <p:cNvSpPr/>
            <p:nvPr>
              <p:custDataLst>
                <p:tags r:id="rId74"/>
              </p:custDataLst>
            </p:nvPr>
          </p:nvSpPr>
          <p:spPr>
            <a:xfrm>
              <a:off x="6572250" y="52832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5025" y="22604"/>
                  </a:lnTo>
                  <a:lnTo>
                    <a:pt x="6175" y="65510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18"/>
            <p:cNvSpPr/>
            <p:nvPr>
              <p:custDataLst>
                <p:tags r:id="rId75"/>
              </p:custDataLst>
            </p:nvPr>
          </p:nvSpPr>
          <p:spPr>
            <a:xfrm>
              <a:off x="6543191" y="5175250"/>
              <a:ext cx="10010" cy="12701"/>
            </a:xfrm>
            <a:custGeom>
              <a:avLst/>
              <a:gdLst/>
              <a:ahLst/>
              <a:cxnLst/>
              <a:rect l="0" t="0" r="0" b="0"/>
              <a:pathLst>
                <a:path w="100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7631"/>
                  </a:lnTo>
                  <a:lnTo>
                    <a:pt x="514" y="5792"/>
                  </a:lnTo>
                  <a:lnTo>
                    <a:pt x="1563" y="3862"/>
                  </a:lnTo>
                  <a:lnTo>
                    <a:pt x="2967" y="2574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19"/>
            <p:cNvSpPr/>
            <p:nvPr>
              <p:custDataLst>
                <p:tags r:id="rId76"/>
              </p:custDataLst>
            </p:nvPr>
          </p:nvSpPr>
          <p:spPr>
            <a:xfrm>
              <a:off x="6616700" y="5227272"/>
              <a:ext cx="77704" cy="172050"/>
            </a:xfrm>
            <a:custGeom>
              <a:avLst/>
              <a:gdLst/>
              <a:ahLst/>
              <a:cxnLst/>
              <a:rect l="0" t="0" r="0" b="0"/>
              <a:pathLst>
                <a:path w="77704" h="172050">
                  <a:moveTo>
                    <a:pt x="50800" y="17828"/>
                  </a:moveTo>
                  <a:lnTo>
                    <a:pt x="50800" y="17828"/>
                  </a:lnTo>
                  <a:lnTo>
                    <a:pt x="50800" y="8990"/>
                  </a:lnTo>
                  <a:lnTo>
                    <a:pt x="48919" y="4963"/>
                  </a:lnTo>
                  <a:lnTo>
                    <a:pt x="47429" y="2901"/>
                  </a:lnTo>
                  <a:lnTo>
                    <a:pt x="45025" y="1527"/>
                  </a:lnTo>
                  <a:lnTo>
                    <a:pt x="38591" y="0"/>
                  </a:lnTo>
                  <a:lnTo>
                    <a:pt x="34899" y="1003"/>
                  </a:lnTo>
                  <a:lnTo>
                    <a:pt x="14673" y="13191"/>
                  </a:lnTo>
                  <a:lnTo>
                    <a:pt x="11898" y="16147"/>
                  </a:lnTo>
                  <a:lnTo>
                    <a:pt x="8817" y="23196"/>
                  </a:lnTo>
                  <a:lnTo>
                    <a:pt x="9327" y="31033"/>
                  </a:lnTo>
                  <a:lnTo>
                    <a:pt x="15404" y="47561"/>
                  </a:lnTo>
                  <a:lnTo>
                    <a:pt x="57503" y="90121"/>
                  </a:lnTo>
                  <a:lnTo>
                    <a:pt x="68596" y="105697"/>
                  </a:lnTo>
                  <a:lnTo>
                    <a:pt x="75878" y="122027"/>
                  </a:lnTo>
                  <a:lnTo>
                    <a:pt x="77703" y="136811"/>
                  </a:lnTo>
                  <a:lnTo>
                    <a:pt x="77201" y="143716"/>
                  </a:lnTo>
                  <a:lnTo>
                    <a:pt x="71001" y="155153"/>
                  </a:lnTo>
                  <a:lnTo>
                    <a:pt x="66384" y="160178"/>
                  </a:lnTo>
                  <a:lnTo>
                    <a:pt x="46402" y="170621"/>
                  </a:lnTo>
                  <a:lnTo>
                    <a:pt x="32617" y="172049"/>
                  </a:lnTo>
                  <a:lnTo>
                    <a:pt x="25978" y="171442"/>
                  </a:lnTo>
                  <a:lnTo>
                    <a:pt x="14839" y="165122"/>
                  </a:lnTo>
                  <a:lnTo>
                    <a:pt x="0" y="1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20"/>
            <p:cNvSpPr/>
            <p:nvPr>
              <p:custDataLst>
                <p:tags r:id="rId77"/>
              </p:custDataLst>
            </p:nvPr>
          </p:nvSpPr>
          <p:spPr>
            <a:xfrm>
              <a:off x="7169599" y="5189527"/>
              <a:ext cx="171002" cy="281938"/>
            </a:xfrm>
            <a:custGeom>
              <a:avLst/>
              <a:gdLst/>
              <a:ahLst/>
              <a:cxnLst/>
              <a:rect l="0" t="0" r="0" b="0"/>
              <a:pathLst>
                <a:path w="171002" h="281938">
                  <a:moveTo>
                    <a:pt x="50351" y="100023"/>
                  </a:moveTo>
                  <a:lnTo>
                    <a:pt x="50351" y="100023"/>
                  </a:lnTo>
                  <a:lnTo>
                    <a:pt x="46980" y="100023"/>
                  </a:lnTo>
                  <a:lnTo>
                    <a:pt x="45987" y="101434"/>
                  </a:lnTo>
                  <a:lnTo>
                    <a:pt x="35240" y="142086"/>
                  </a:lnTo>
                  <a:lnTo>
                    <a:pt x="27010" y="180246"/>
                  </a:lnTo>
                  <a:lnTo>
                    <a:pt x="16708" y="225936"/>
                  </a:lnTo>
                  <a:lnTo>
                    <a:pt x="1824" y="272849"/>
                  </a:lnTo>
                  <a:lnTo>
                    <a:pt x="0" y="281937"/>
                  </a:lnTo>
                  <a:lnTo>
                    <a:pt x="15171" y="240607"/>
                  </a:lnTo>
                  <a:lnTo>
                    <a:pt x="28130" y="201545"/>
                  </a:lnTo>
                  <a:lnTo>
                    <a:pt x="35537" y="178288"/>
                  </a:lnTo>
                  <a:lnTo>
                    <a:pt x="44003" y="153610"/>
                  </a:lnTo>
                  <a:lnTo>
                    <a:pt x="53174" y="127987"/>
                  </a:lnTo>
                  <a:lnTo>
                    <a:pt x="72773" y="80701"/>
                  </a:lnTo>
                  <a:lnTo>
                    <a:pt x="101522" y="35659"/>
                  </a:lnTo>
                  <a:lnTo>
                    <a:pt x="119919" y="10396"/>
                  </a:lnTo>
                  <a:lnTo>
                    <a:pt x="129717" y="3744"/>
                  </a:lnTo>
                  <a:lnTo>
                    <a:pt x="139797" y="0"/>
                  </a:lnTo>
                  <a:lnTo>
                    <a:pt x="142437" y="2296"/>
                  </a:lnTo>
                  <a:lnTo>
                    <a:pt x="147252" y="12374"/>
                  </a:lnTo>
                  <a:lnTo>
                    <a:pt x="156092" y="57754"/>
                  </a:lnTo>
                  <a:lnTo>
                    <a:pt x="161801" y="104041"/>
                  </a:lnTo>
                  <a:lnTo>
                    <a:pt x="163384" y="136851"/>
                  </a:lnTo>
                  <a:lnTo>
                    <a:pt x="164276" y="183686"/>
                  </a:lnTo>
                  <a:lnTo>
                    <a:pt x="164539" y="222100"/>
                  </a:lnTo>
                  <a:lnTo>
                    <a:pt x="164641" y="263741"/>
                  </a:lnTo>
                  <a:lnTo>
                    <a:pt x="165350" y="266318"/>
                  </a:lnTo>
                  <a:lnTo>
                    <a:pt x="166528" y="268036"/>
                  </a:lnTo>
                  <a:lnTo>
                    <a:pt x="171001" y="271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21"/>
            <p:cNvSpPr/>
            <p:nvPr>
              <p:custDataLst>
                <p:tags r:id="rId78"/>
              </p:custDataLst>
            </p:nvPr>
          </p:nvSpPr>
          <p:spPr>
            <a:xfrm>
              <a:off x="7170032" y="5346700"/>
              <a:ext cx="138819" cy="15705"/>
            </a:xfrm>
            <a:custGeom>
              <a:avLst/>
              <a:gdLst/>
              <a:ahLst/>
              <a:cxnLst/>
              <a:rect l="0" t="0" r="0" b="0"/>
              <a:pathLst>
                <a:path w="138819" h="15705">
                  <a:moveTo>
                    <a:pt x="5468" y="6350"/>
                  </a:moveTo>
                  <a:lnTo>
                    <a:pt x="5468" y="6350"/>
                  </a:lnTo>
                  <a:lnTo>
                    <a:pt x="2097" y="2979"/>
                  </a:lnTo>
                  <a:lnTo>
                    <a:pt x="1104" y="2691"/>
                  </a:lnTo>
                  <a:lnTo>
                    <a:pt x="442" y="3205"/>
                  </a:lnTo>
                  <a:lnTo>
                    <a:pt x="0" y="4254"/>
                  </a:lnTo>
                  <a:lnTo>
                    <a:pt x="412" y="5658"/>
                  </a:lnTo>
                  <a:lnTo>
                    <a:pt x="2750" y="9100"/>
                  </a:lnTo>
                  <a:lnTo>
                    <a:pt x="8023" y="11100"/>
                  </a:lnTo>
                  <a:lnTo>
                    <a:pt x="43644" y="15704"/>
                  </a:lnTo>
                  <a:lnTo>
                    <a:pt x="89287" y="9922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2"/>
            <p:cNvSpPr/>
            <p:nvPr>
              <p:custDataLst>
                <p:tags r:id="rId79"/>
              </p:custDataLst>
            </p:nvPr>
          </p:nvSpPr>
          <p:spPr>
            <a:xfrm>
              <a:off x="7696200" y="5251711"/>
              <a:ext cx="11796" cy="215640"/>
            </a:xfrm>
            <a:custGeom>
              <a:avLst/>
              <a:gdLst/>
              <a:ahLst/>
              <a:cxnLst/>
              <a:rect l="0" t="0" r="0" b="0"/>
              <a:pathLst>
                <a:path w="11796" h="215640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9644" y="6559"/>
                  </a:lnTo>
                  <a:lnTo>
                    <a:pt x="11795" y="24180"/>
                  </a:lnTo>
                  <a:lnTo>
                    <a:pt x="7451" y="66969"/>
                  </a:lnTo>
                  <a:lnTo>
                    <a:pt x="2521" y="111459"/>
                  </a:lnTo>
                  <a:lnTo>
                    <a:pt x="746" y="154119"/>
                  </a:lnTo>
                  <a:lnTo>
                    <a:pt x="98" y="200552"/>
                  </a:lnTo>
                  <a:lnTo>
                    <a:pt x="0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23"/>
            <p:cNvSpPr/>
            <p:nvPr>
              <p:custDataLst>
                <p:tags r:id="rId80"/>
              </p:custDataLst>
            </p:nvPr>
          </p:nvSpPr>
          <p:spPr>
            <a:xfrm>
              <a:off x="7557383" y="5467619"/>
              <a:ext cx="250624" cy="24840"/>
            </a:xfrm>
            <a:custGeom>
              <a:avLst/>
              <a:gdLst/>
              <a:ahLst/>
              <a:cxnLst/>
              <a:rect l="0" t="0" r="0" b="0"/>
              <a:pathLst>
                <a:path w="250624" h="24840">
                  <a:moveTo>
                    <a:pt x="5467" y="12431"/>
                  </a:moveTo>
                  <a:lnTo>
                    <a:pt x="5467" y="12431"/>
                  </a:lnTo>
                  <a:lnTo>
                    <a:pt x="2096" y="12431"/>
                  </a:lnTo>
                  <a:lnTo>
                    <a:pt x="1103" y="11726"/>
                  </a:lnTo>
                  <a:lnTo>
                    <a:pt x="441" y="10549"/>
                  </a:lnTo>
                  <a:lnTo>
                    <a:pt x="0" y="9060"/>
                  </a:lnTo>
                  <a:lnTo>
                    <a:pt x="411" y="8067"/>
                  </a:lnTo>
                  <a:lnTo>
                    <a:pt x="1391" y="7405"/>
                  </a:lnTo>
                  <a:lnTo>
                    <a:pt x="4662" y="6342"/>
                  </a:lnTo>
                  <a:lnTo>
                    <a:pt x="5109" y="4316"/>
                  </a:lnTo>
                  <a:lnTo>
                    <a:pt x="5446" y="0"/>
                  </a:lnTo>
                  <a:lnTo>
                    <a:pt x="8832" y="3181"/>
                  </a:lnTo>
                  <a:lnTo>
                    <a:pt x="14253" y="4792"/>
                  </a:lnTo>
                  <a:lnTo>
                    <a:pt x="56404" y="5911"/>
                  </a:lnTo>
                  <a:lnTo>
                    <a:pt x="90429" y="6005"/>
                  </a:lnTo>
                  <a:lnTo>
                    <a:pt x="127189" y="7929"/>
                  </a:lnTo>
                  <a:lnTo>
                    <a:pt x="162577" y="11135"/>
                  </a:lnTo>
                  <a:lnTo>
                    <a:pt x="204888" y="16202"/>
                  </a:lnTo>
                  <a:lnTo>
                    <a:pt x="239540" y="20153"/>
                  </a:lnTo>
                  <a:lnTo>
                    <a:pt x="250435" y="24147"/>
                  </a:lnTo>
                  <a:lnTo>
                    <a:pt x="250623" y="24475"/>
                  </a:lnTo>
                  <a:lnTo>
                    <a:pt x="250044" y="24694"/>
                  </a:lnTo>
                  <a:lnTo>
                    <a:pt x="248951" y="24839"/>
                  </a:lnTo>
                  <a:lnTo>
                    <a:pt x="248223" y="24231"/>
                  </a:lnTo>
                  <a:lnTo>
                    <a:pt x="246767" y="18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24"/>
            <p:cNvSpPr/>
            <p:nvPr>
              <p:custDataLst>
                <p:tags r:id="rId81"/>
              </p:custDataLst>
            </p:nvPr>
          </p:nvSpPr>
          <p:spPr>
            <a:xfrm>
              <a:off x="7988561" y="5284572"/>
              <a:ext cx="628390" cy="293952"/>
            </a:xfrm>
            <a:custGeom>
              <a:avLst/>
              <a:gdLst/>
              <a:ahLst/>
              <a:cxnLst/>
              <a:rect l="0" t="0" r="0" b="0"/>
              <a:pathLst>
                <a:path w="628390" h="293952">
                  <a:moveTo>
                    <a:pt x="6089" y="239928"/>
                  </a:moveTo>
                  <a:lnTo>
                    <a:pt x="6089" y="239928"/>
                  </a:lnTo>
                  <a:lnTo>
                    <a:pt x="0" y="233839"/>
                  </a:lnTo>
                  <a:lnTo>
                    <a:pt x="3188" y="233656"/>
                  </a:lnTo>
                  <a:lnTo>
                    <a:pt x="49258" y="239344"/>
                  </a:lnTo>
                  <a:lnTo>
                    <a:pt x="92227" y="239813"/>
                  </a:lnTo>
                  <a:lnTo>
                    <a:pt x="139206" y="239913"/>
                  </a:lnTo>
                  <a:lnTo>
                    <a:pt x="158253" y="239928"/>
                  </a:lnTo>
                  <a:lnTo>
                    <a:pt x="153000" y="239928"/>
                  </a:lnTo>
                  <a:lnTo>
                    <a:pt x="152522" y="238047"/>
                  </a:lnTo>
                  <a:lnTo>
                    <a:pt x="152140" y="196184"/>
                  </a:lnTo>
                  <a:lnTo>
                    <a:pt x="152139" y="155009"/>
                  </a:lnTo>
                  <a:lnTo>
                    <a:pt x="152139" y="111754"/>
                  </a:lnTo>
                  <a:lnTo>
                    <a:pt x="157606" y="65802"/>
                  </a:lnTo>
                  <a:lnTo>
                    <a:pt x="164969" y="48635"/>
                  </a:lnTo>
                  <a:lnTo>
                    <a:pt x="179459" y="33514"/>
                  </a:lnTo>
                  <a:lnTo>
                    <a:pt x="204023" y="16468"/>
                  </a:lnTo>
                  <a:lnTo>
                    <a:pt x="250318" y="3259"/>
                  </a:lnTo>
                  <a:lnTo>
                    <a:pt x="289728" y="0"/>
                  </a:lnTo>
                  <a:lnTo>
                    <a:pt x="332684" y="2405"/>
                  </a:lnTo>
                  <a:lnTo>
                    <a:pt x="369950" y="7586"/>
                  </a:lnTo>
                  <a:lnTo>
                    <a:pt x="392407" y="20954"/>
                  </a:lnTo>
                  <a:lnTo>
                    <a:pt x="410619" y="38889"/>
                  </a:lnTo>
                  <a:lnTo>
                    <a:pt x="418713" y="53916"/>
                  </a:lnTo>
                  <a:lnTo>
                    <a:pt x="420430" y="71414"/>
                  </a:lnTo>
                  <a:lnTo>
                    <a:pt x="418135" y="90243"/>
                  </a:lnTo>
                  <a:lnTo>
                    <a:pt x="401255" y="133894"/>
                  </a:lnTo>
                  <a:lnTo>
                    <a:pt x="375627" y="176402"/>
                  </a:lnTo>
                  <a:lnTo>
                    <a:pt x="346102" y="223484"/>
                  </a:lnTo>
                  <a:lnTo>
                    <a:pt x="336187" y="244182"/>
                  </a:lnTo>
                  <a:lnTo>
                    <a:pt x="330305" y="252133"/>
                  </a:lnTo>
                  <a:lnTo>
                    <a:pt x="331983" y="252409"/>
                  </a:lnTo>
                  <a:lnTo>
                    <a:pt x="376672" y="254503"/>
                  </a:lnTo>
                  <a:lnTo>
                    <a:pt x="414341" y="261415"/>
                  </a:lnTo>
                  <a:lnTo>
                    <a:pt x="448589" y="267822"/>
                  </a:lnTo>
                  <a:lnTo>
                    <a:pt x="487330" y="273021"/>
                  </a:lnTo>
                  <a:lnTo>
                    <a:pt x="524303" y="279566"/>
                  </a:lnTo>
                  <a:lnTo>
                    <a:pt x="571208" y="287420"/>
                  </a:lnTo>
                  <a:lnTo>
                    <a:pt x="617409" y="293951"/>
                  </a:lnTo>
                  <a:lnTo>
                    <a:pt x="621069" y="293582"/>
                  </a:lnTo>
                  <a:lnTo>
                    <a:pt x="628389" y="290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25"/>
            <p:cNvSpPr/>
            <p:nvPr>
              <p:custDataLst>
                <p:tags r:id="rId82"/>
              </p:custDataLst>
            </p:nvPr>
          </p:nvSpPr>
          <p:spPr>
            <a:xfrm>
              <a:off x="8807450" y="5317089"/>
              <a:ext cx="112565" cy="232812"/>
            </a:xfrm>
            <a:custGeom>
              <a:avLst/>
              <a:gdLst/>
              <a:ahLst/>
              <a:cxnLst/>
              <a:rect l="0" t="0" r="0" b="0"/>
              <a:pathLst>
                <a:path w="112565" h="232812">
                  <a:moveTo>
                    <a:pt x="0" y="35961"/>
                  </a:moveTo>
                  <a:lnTo>
                    <a:pt x="0" y="35961"/>
                  </a:lnTo>
                  <a:lnTo>
                    <a:pt x="0" y="14946"/>
                  </a:lnTo>
                  <a:lnTo>
                    <a:pt x="5644" y="8746"/>
                  </a:lnTo>
                  <a:lnTo>
                    <a:pt x="10113" y="5118"/>
                  </a:lnTo>
                  <a:lnTo>
                    <a:pt x="20722" y="1086"/>
                  </a:lnTo>
                  <a:lnTo>
                    <a:pt x="32493" y="0"/>
                  </a:lnTo>
                  <a:lnTo>
                    <a:pt x="51020" y="4061"/>
                  </a:lnTo>
                  <a:lnTo>
                    <a:pt x="82579" y="21682"/>
                  </a:lnTo>
                  <a:lnTo>
                    <a:pt x="98237" y="37374"/>
                  </a:lnTo>
                  <a:lnTo>
                    <a:pt x="108443" y="55430"/>
                  </a:lnTo>
                  <a:lnTo>
                    <a:pt x="112564" y="77556"/>
                  </a:lnTo>
                  <a:lnTo>
                    <a:pt x="110414" y="101986"/>
                  </a:lnTo>
                  <a:lnTo>
                    <a:pt x="98567" y="127098"/>
                  </a:lnTo>
                  <a:lnTo>
                    <a:pt x="59470" y="174011"/>
                  </a:lnTo>
                  <a:lnTo>
                    <a:pt x="35251" y="205100"/>
                  </a:lnTo>
                  <a:lnTo>
                    <a:pt x="32787" y="216447"/>
                  </a:lnTo>
                  <a:lnTo>
                    <a:pt x="31750" y="232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26"/>
            <p:cNvSpPr/>
            <p:nvPr>
              <p:custDataLst>
                <p:tags r:id="rId83"/>
              </p:custDataLst>
            </p:nvPr>
          </p:nvSpPr>
          <p:spPr>
            <a:xfrm>
              <a:off x="8839571" y="5658733"/>
              <a:ext cx="31380" cy="46120"/>
            </a:xfrm>
            <a:custGeom>
              <a:avLst/>
              <a:gdLst/>
              <a:ahLst/>
              <a:cxnLst/>
              <a:rect l="0" t="0" r="0" b="0"/>
              <a:pathLst>
                <a:path w="31380" h="46120">
                  <a:moveTo>
                    <a:pt x="31379" y="5467"/>
                  </a:moveTo>
                  <a:lnTo>
                    <a:pt x="31379" y="5467"/>
                  </a:lnTo>
                  <a:lnTo>
                    <a:pt x="28008" y="5467"/>
                  </a:lnTo>
                  <a:lnTo>
                    <a:pt x="24472" y="3585"/>
                  </a:lnTo>
                  <a:lnTo>
                    <a:pt x="20547" y="1103"/>
                  </a:lnTo>
                  <a:lnTo>
                    <a:pt x="16451" y="0"/>
                  </a:lnTo>
                  <a:lnTo>
                    <a:pt x="14372" y="411"/>
                  </a:lnTo>
                  <a:lnTo>
                    <a:pt x="10180" y="2749"/>
                  </a:lnTo>
                  <a:lnTo>
                    <a:pt x="3852" y="14775"/>
                  </a:lnTo>
                  <a:lnTo>
                    <a:pt x="185" y="35168"/>
                  </a:lnTo>
                  <a:lnTo>
                    <a:pt x="0" y="37967"/>
                  </a:lnTo>
                  <a:lnTo>
                    <a:pt x="1675" y="42959"/>
                  </a:lnTo>
                  <a:lnTo>
                    <a:pt x="3110" y="45279"/>
                  </a:lnTo>
                  <a:lnTo>
                    <a:pt x="5477" y="46119"/>
                  </a:lnTo>
                  <a:lnTo>
                    <a:pt x="11870" y="45172"/>
                  </a:lnTo>
                  <a:lnTo>
                    <a:pt x="14141" y="43931"/>
                  </a:lnTo>
                  <a:lnTo>
                    <a:pt x="15654" y="42398"/>
                  </a:lnTo>
                  <a:lnTo>
                    <a:pt x="17334" y="38815"/>
                  </a:lnTo>
                  <a:lnTo>
                    <a:pt x="1867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00"/>
          <p:cNvGrpSpPr/>
          <p:nvPr/>
        </p:nvGrpSpPr>
        <p:grpSpPr>
          <a:xfrm>
            <a:off x="3200400" y="5706209"/>
            <a:ext cx="1515335" cy="396142"/>
            <a:chOff x="3200400" y="5706209"/>
            <a:chExt cx="1515335" cy="396142"/>
          </a:xfrm>
        </p:grpSpPr>
        <p:sp>
          <p:nvSpPr>
            <p:cNvPr id="133" name="SMARTInkShape-427"/>
            <p:cNvSpPr/>
            <p:nvPr>
              <p:custDataLst>
                <p:tags r:id="rId41"/>
              </p:custDataLst>
            </p:nvPr>
          </p:nvSpPr>
          <p:spPr>
            <a:xfrm>
              <a:off x="3200400" y="5706209"/>
              <a:ext cx="106406" cy="388690"/>
            </a:xfrm>
            <a:custGeom>
              <a:avLst/>
              <a:gdLst/>
              <a:ahLst/>
              <a:cxnLst/>
              <a:rect l="0" t="0" r="0" b="0"/>
              <a:pathLst>
                <a:path w="106406" h="388690">
                  <a:moveTo>
                    <a:pt x="25400" y="205641"/>
                  </a:moveTo>
                  <a:lnTo>
                    <a:pt x="25400" y="205641"/>
                  </a:lnTo>
                  <a:lnTo>
                    <a:pt x="28771" y="209012"/>
                  </a:lnTo>
                  <a:lnTo>
                    <a:pt x="34860" y="250453"/>
                  </a:lnTo>
                  <a:lnTo>
                    <a:pt x="38165" y="295867"/>
                  </a:lnTo>
                  <a:lnTo>
                    <a:pt x="42980" y="332328"/>
                  </a:lnTo>
                  <a:lnTo>
                    <a:pt x="49631" y="377241"/>
                  </a:lnTo>
                  <a:lnTo>
                    <a:pt x="50454" y="386073"/>
                  </a:lnTo>
                  <a:lnTo>
                    <a:pt x="51274" y="387312"/>
                  </a:lnTo>
                  <a:lnTo>
                    <a:pt x="52527" y="388138"/>
                  </a:lnTo>
                  <a:lnTo>
                    <a:pt x="54068" y="388689"/>
                  </a:lnTo>
                  <a:lnTo>
                    <a:pt x="54390" y="386234"/>
                  </a:lnTo>
                  <a:lnTo>
                    <a:pt x="51718" y="348846"/>
                  </a:lnTo>
                  <a:lnTo>
                    <a:pt x="50502" y="308799"/>
                  </a:lnTo>
                  <a:lnTo>
                    <a:pt x="49190" y="284291"/>
                  </a:lnTo>
                  <a:lnTo>
                    <a:pt x="47610" y="258074"/>
                  </a:lnTo>
                  <a:lnTo>
                    <a:pt x="47263" y="232835"/>
                  </a:lnTo>
                  <a:lnTo>
                    <a:pt x="47736" y="208247"/>
                  </a:lnTo>
                  <a:lnTo>
                    <a:pt x="49438" y="162349"/>
                  </a:lnTo>
                  <a:lnTo>
                    <a:pt x="50195" y="123135"/>
                  </a:lnTo>
                  <a:lnTo>
                    <a:pt x="52412" y="88774"/>
                  </a:lnTo>
                  <a:lnTo>
                    <a:pt x="59509" y="45425"/>
                  </a:lnTo>
                  <a:lnTo>
                    <a:pt x="70549" y="15882"/>
                  </a:lnTo>
                  <a:lnTo>
                    <a:pt x="77922" y="4888"/>
                  </a:lnTo>
                  <a:lnTo>
                    <a:pt x="83550" y="0"/>
                  </a:lnTo>
                  <a:lnTo>
                    <a:pt x="86745" y="814"/>
                  </a:lnTo>
                  <a:lnTo>
                    <a:pt x="94057" y="7362"/>
                  </a:lnTo>
                  <a:lnTo>
                    <a:pt x="102736" y="33062"/>
                  </a:lnTo>
                  <a:lnTo>
                    <a:pt x="106405" y="70859"/>
                  </a:lnTo>
                  <a:lnTo>
                    <a:pt x="100750" y="109967"/>
                  </a:lnTo>
                  <a:lnTo>
                    <a:pt x="86767" y="141623"/>
                  </a:lnTo>
                  <a:lnTo>
                    <a:pt x="73370" y="156257"/>
                  </a:lnTo>
                  <a:lnTo>
                    <a:pt x="41775" y="177150"/>
                  </a:lnTo>
                  <a:lnTo>
                    <a:pt x="0" y="186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28"/>
            <p:cNvSpPr/>
            <p:nvPr>
              <p:custDataLst>
                <p:tags r:id="rId42"/>
              </p:custDataLst>
            </p:nvPr>
          </p:nvSpPr>
          <p:spPr>
            <a:xfrm>
              <a:off x="3314700" y="5886450"/>
              <a:ext cx="120651" cy="156417"/>
            </a:xfrm>
            <a:custGeom>
              <a:avLst/>
              <a:gdLst/>
              <a:ahLst/>
              <a:cxnLst/>
              <a:rect l="0" t="0" r="0" b="0"/>
              <a:pathLst>
                <a:path w="120651" h="156417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881" y="69293"/>
                  </a:lnTo>
                  <a:lnTo>
                    <a:pt x="4364" y="65368"/>
                  </a:lnTo>
                  <a:lnTo>
                    <a:pt x="6467" y="59193"/>
                  </a:lnTo>
                  <a:lnTo>
                    <a:pt x="9460" y="55000"/>
                  </a:lnTo>
                  <a:lnTo>
                    <a:pt x="13141" y="52667"/>
                  </a:lnTo>
                  <a:lnTo>
                    <a:pt x="15111" y="52044"/>
                  </a:lnTo>
                  <a:lnTo>
                    <a:pt x="27996" y="57911"/>
                  </a:lnTo>
                  <a:lnTo>
                    <a:pt x="37372" y="70422"/>
                  </a:lnTo>
                  <a:lnTo>
                    <a:pt x="54890" y="107200"/>
                  </a:lnTo>
                  <a:lnTo>
                    <a:pt x="57792" y="125726"/>
                  </a:lnTo>
                  <a:lnTo>
                    <a:pt x="55458" y="146378"/>
                  </a:lnTo>
                  <a:lnTo>
                    <a:pt x="52165" y="153251"/>
                  </a:lnTo>
                  <a:lnTo>
                    <a:pt x="48349" y="156307"/>
                  </a:lnTo>
                  <a:lnTo>
                    <a:pt x="45638" y="156416"/>
                  </a:lnTo>
                  <a:lnTo>
                    <a:pt x="38863" y="154655"/>
                  </a:lnTo>
                  <a:lnTo>
                    <a:pt x="36492" y="151081"/>
                  </a:lnTo>
                  <a:lnTo>
                    <a:pt x="33858" y="139584"/>
                  </a:lnTo>
                  <a:lnTo>
                    <a:pt x="39116" y="113874"/>
                  </a:lnTo>
                  <a:lnTo>
                    <a:pt x="60016" y="72875"/>
                  </a:lnTo>
                  <a:lnTo>
                    <a:pt x="94771" y="2850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29"/>
            <p:cNvSpPr/>
            <p:nvPr>
              <p:custDataLst>
                <p:tags r:id="rId43"/>
              </p:custDataLst>
            </p:nvPr>
          </p:nvSpPr>
          <p:spPr>
            <a:xfrm>
              <a:off x="3561429" y="5780526"/>
              <a:ext cx="134272" cy="293032"/>
            </a:xfrm>
            <a:custGeom>
              <a:avLst/>
              <a:gdLst/>
              <a:ahLst/>
              <a:cxnLst/>
              <a:rect l="0" t="0" r="0" b="0"/>
              <a:pathLst>
                <a:path w="134272" h="293032">
                  <a:moveTo>
                    <a:pt x="134271" y="17024"/>
                  </a:moveTo>
                  <a:lnTo>
                    <a:pt x="134271" y="17024"/>
                  </a:lnTo>
                  <a:lnTo>
                    <a:pt x="134271" y="13653"/>
                  </a:lnTo>
                  <a:lnTo>
                    <a:pt x="127529" y="4815"/>
                  </a:lnTo>
                  <a:lnTo>
                    <a:pt x="118574" y="1014"/>
                  </a:lnTo>
                  <a:lnTo>
                    <a:pt x="113223" y="0"/>
                  </a:lnTo>
                  <a:lnTo>
                    <a:pt x="99751" y="2638"/>
                  </a:lnTo>
                  <a:lnTo>
                    <a:pt x="84357" y="9924"/>
                  </a:lnTo>
                  <a:lnTo>
                    <a:pt x="68107" y="22570"/>
                  </a:lnTo>
                  <a:lnTo>
                    <a:pt x="43092" y="59040"/>
                  </a:lnTo>
                  <a:lnTo>
                    <a:pt x="26249" y="93319"/>
                  </a:lnTo>
                  <a:lnTo>
                    <a:pt x="11472" y="131366"/>
                  </a:lnTo>
                  <a:lnTo>
                    <a:pt x="2553" y="169443"/>
                  </a:lnTo>
                  <a:lnTo>
                    <a:pt x="0" y="205650"/>
                  </a:lnTo>
                  <a:lnTo>
                    <a:pt x="4411" y="252125"/>
                  </a:lnTo>
                  <a:lnTo>
                    <a:pt x="7481" y="264775"/>
                  </a:lnTo>
                  <a:lnTo>
                    <a:pt x="20300" y="282593"/>
                  </a:lnTo>
                  <a:lnTo>
                    <a:pt x="28657" y="289320"/>
                  </a:lnTo>
                  <a:lnTo>
                    <a:pt x="52994" y="293031"/>
                  </a:lnTo>
                  <a:lnTo>
                    <a:pt x="96171" y="290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30"/>
            <p:cNvSpPr/>
            <p:nvPr>
              <p:custDataLst>
                <p:tags r:id="rId44"/>
              </p:custDataLst>
            </p:nvPr>
          </p:nvSpPr>
          <p:spPr>
            <a:xfrm>
              <a:off x="3784632" y="5790735"/>
              <a:ext cx="112758" cy="276633"/>
            </a:xfrm>
            <a:custGeom>
              <a:avLst/>
              <a:gdLst/>
              <a:ahLst/>
              <a:cxnLst/>
              <a:rect l="0" t="0" r="0" b="0"/>
              <a:pathLst>
                <a:path w="112758" h="276633">
                  <a:moveTo>
                    <a:pt x="19018" y="108415"/>
                  </a:moveTo>
                  <a:lnTo>
                    <a:pt x="19018" y="108415"/>
                  </a:lnTo>
                  <a:lnTo>
                    <a:pt x="13948" y="145991"/>
                  </a:lnTo>
                  <a:lnTo>
                    <a:pt x="8187" y="180697"/>
                  </a:lnTo>
                  <a:lnTo>
                    <a:pt x="2717" y="220534"/>
                  </a:lnTo>
                  <a:lnTo>
                    <a:pt x="330" y="267070"/>
                  </a:lnTo>
                  <a:lnTo>
                    <a:pt x="39" y="276632"/>
                  </a:lnTo>
                  <a:lnTo>
                    <a:pt x="0" y="275371"/>
                  </a:lnTo>
                  <a:lnTo>
                    <a:pt x="5749" y="243595"/>
                  </a:lnTo>
                  <a:lnTo>
                    <a:pt x="12180" y="205889"/>
                  </a:lnTo>
                  <a:lnTo>
                    <a:pt x="16576" y="181159"/>
                  </a:lnTo>
                  <a:lnTo>
                    <a:pt x="21623" y="153384"/>
                  </a:lnTo>
                  <a:lnTo>
                    <a:pt x="27105" y="123578"/>
                  </a:lnTo>
                  <a:lnTo>
                    <a:pt x="36958" y="77289"/>
                  </a:lnTo>
                  <a:lnTo>
                    <a:pt x="50439" y="30989"/>
                  </a:lnTo>
                  <a:lnTo>
                    <a:pt x="62458" y="826"/>
                  </a:lnTo>
                  <a:lnTo>
                    <a:pt x="64206" y="0"/>
                  </a:lnTo>
                  <a:lnTo>
                    <a:pt x="66076" y="155"/>
                  </a:lnTo>
                  <a:lnTo>
                    <a:pt x="75451" y="17228"/>
                  </a:lnTo>
                  <a:lnTo>
                    <a:pt x="80424" y="58113"/>
                  </a:lnTo>
                  <a:lnTo>
                    <a:pt x="83469" y="92408"/>
                  </a:lnTo>
                  <a:lnTo>
                    <a:pt x="87174" y="128818"/>
                  </a:lnTo>
                  <a:lnTo>
                    <a:pt x="91172" y="166166"/>
                  </a:lnTo>
                  <a:lnTo>
                    <a:pt x="100761" y="212780"/>
                  </a:lnTo>
                  <a:lnTo>
                    <a:pt x="112757" y="250154"/>
                  </a:lnTo>
                  <a:lnTo>
                    <a:pt x="112555" y="250180"/>
                  </a:lnTo>
                  <a:lnTo>
                    <a:pt x="107918" y="24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31"/>
            <p:cNvSpPr/>
            <p:nvPr>
              <p:custDataLst>
                <p:tags r:id="rId45"/>
              </p:custDataLst>
            </p:nvPr>
          </p:nvSpPr>
          <p:spPr>
            <a:xfrm>
              <a:off x="3784600" y="59436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38724" y="1109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32"/>
            <p:cNvSpPr/>
            <p:nvPr>
              <p:custDataLst>
                <p:tags r:id="rId46"/>
              </p:custDataLst>
            </p:nvPr>
          </p:nvSpPr>
          <p:spPr>
            <a:xfrm>
              <a:off x="3997433" y="5819494"/>
              <a:ext cx="120822" cy="227355"/>
            </a:xfrm>
            <a:custGeom>
              <a:avLst/>
              <a:gdLst/>
              <a:ahLst/>
              <a:cxnLst/>
              <a:rect l="0" t="0" r="0" b="0"/>
              <a:pathLst>
                <a:path w="120822" h="227355">
                  <a:moveTo>
                    <a:pt x="3067" y="73306"/>
                  </a:moveTo>
                  <a:lnTo>
                    <a:pt x="3067" y="73306"/>
                  </a:lnTo>
                  <a:lnTo>
                    <a:pt x="3772" y="112694"/>
                  </a:lnTo>
                  <a:lnTo>
                    <a:pt x="9974" y="155483"/>
                  </a:lnTo>
                  <a:lnTo>
                    <a:pt x="12169" y="185614"/>
                  </a:lnTo>
                  <a:lnTo>
                    <a:pt x="9489" y="227354"/>
                  </a:lnTo>
                  <a:lnTo>
                    <a:pt x="2516" y="186932"/>
                  </a:lnTo>
                  <a:lnTo>
                    <a:pt x="0" y="151323"/>
                  </a:lnTo>
                  <a:lnTo>
                    <a:pt x="1233" y="109627"/>
                  </a:lnTo>
                  <a:lnTo>
                    <a:pt x="2524" y="66115"/>
                  </a:lnTo>
                  <a:lnTo>
                    <a:pt x="6277" y="42091"/>
                  </a:lnTo>
                  <a:lnTo>
                    <a:pt x="18599" y="22665"/>
                  </a:lnTo>
                  <a:lnTo>
                    <a:pt x="39027" y="6874"/>
                  </a:lnTo>
                  <a:lnTo>
                    <a:pt x="59583" y="0"/>
                  </a:lnTo>
                  <a:lnTo>
                    <a:pt x="66145" y="1152"/>
                  </a:lnTo>
                  <a:lnTo>
                    <a:pt x="79079" y="8077"/>
                  </a:lnTo>
                  <a:lnTo>
                    <a:pt x="90002" y="21973"/>
                  </a:lnTo>
                  <a:lnTo>
                    <a:pt x="98855" y="41319"/>
                  </a:lnTo>
                  <a:lnTo>
                    <a:pt x="108511" y="79272"/>
                  </a:lnTo>
                  <a:lnTo>
                    <a:pt x="118584" y="117642"/>
                  </a:lnTo>
                  <a:lnTo>
                    <a:pt x="120821" y="164771"/>
                  </a:lnTo>
                  <a:lnTo>
                    <a:pt x="111231" y="212146"/>
                  </a:lnTo>
                  <a:lnTo>
                    <a:pt x="111017" y="21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33"/>
            <p:cNvSpPr/>
            <p:nvPr>
              <p:custDataLst>
                <p:tags r:id="rId47"/>
              </p:custDataLst>
            </p:nvPr>
          </p:nvSpPr>
          <p:spPr>
            <a:xfrm>
              <a:off x="4191883" y="5772855"/>
              <a:ext cx="335668" cy="246946"/>
            </a:xfrm>
            <a:custGeom>
              <a:avLst/>
              <a:gdLst/>
              <a:ahLst/>
              <a:cxnLst/>
              <a:rect l="0" t="0" r="0" b="0"/>
              <a:pathLst>
                <a:path w="335668" h="246946">
                  <a:moveTo>
                    <a:pt x="5467" y="246945"/>
                  </a:moveTo>
                  <a:lnTo>
                    <a:pt x="5467" y="246945"/>
                  </a:lnTo>
                  <a:lnTo>
                    <a:pt x="0" y="246945"/>
                  </a:lnTo>
                  <a:lnTo>
                    <a:pt x="40578" y="245064"/>
                  </a:lnTo>
                  <a:lnTo>
                    <a:pt x="85315" y="240987"/>
                  </a:lnTo>
                  <a:lnTo>
                    <a:pt x="107021" y="240596"/>
                  </a:lnTo>
                  <a:lnTo>
                    <a:pt x="103682" y="240594"/>
                  </a:lnTo>
                  <a:lnTo>
                    <a:pt x="102694" y="239890"/>
                  </a:lnTo>
                  <a:lnTo>
                    <a:pt x="96526" y="228352"/>
                  </a:lnTo>
                  <a:lnTo>
                    <a:pt x="89487" y="182666"/>
                  </a:lnTo>
                  <a:lnTo>
                    <a:pt x="84297" y="135707"/>
                  </a:lnTo>
                  <a:lnTo>
                    <a:pt x="82836" y="102491"/>
                  </a:lnTo>
                  <a:lnTo>
                    <a:pt x="78642" y="62171"/>
                  </a:lnTo>
                  <a:lnTo>
                    <a:pt x="75609" y="25264"/>
                  </a:lnTo>
                  <a:lnTo>
                    <a:pt x="78775" y="13653"/>
                  </a:lnTo>
                  <a:lnTo>
                    <a:pt x="86026" y="7322"/>
                  </a:lnTo>
                  <a:lnTo>
                    <a:pt x="90923" y="4646"/>
                  </a:lnTo>
                  <a:lnTo>
                    <a:pt x="132083" y="0"/>
                  </a:lnTo>
                  <a:lnTo>
                    <a:pt x="169629" y="2805"/>
                  </a:lnTo>
                  <a:lnTo>
                    <a:pt x="197178" y="11546"/>
                  </a:lnTo>
                  <a:lnTo>
                    <a:pt x="210852" y="20967"/>
                  </a:lnTo>
                  <a:lnTo>
                    <a:pt x="220927" y="32916"/>
                  </a:lnTo>
                  <a:lnTo>
                    <a:pt x="227757" y="47634"/>
                  </a:lnTo>
                  <a:lnTo>
                    <a:pt x="228826" y="75157"/>
                  </a:lnTo>
                  <a:lnTo>
                    <a:pt x="221303" y="112397"/>
                  </a:lnTo>
                  <a:lnTo>
                    <a:pt x="206825" y="159089"/>
                  </a:lnTo>
                  <a:lnTo>
                    <a:pt x="196439" y="200401"/>
                  </a:lnTo>
                  <a:lnTo>
                    <a:pt x="190965" y="225835"/>
                  </a:lnTo>
                  <a:lnTo>
                    <a:pt x="192097" y="232389"/>
                  </a:lnTo>
                  <a:lnTo>
                    <a:pt x="193387" y="235124"/>
                  </a:lnTo>
                  <a:lnTo>
                    <a:pt x="198583" y="240045"/>
                  </a:lnTo>
                  <a:lnTo>
                    <a:pt x="201944" y="242345"/>
                  </a:lnTo>
                  <a:lnTo>
                    <a:pt x="220159" y="245582"/>
                  </a:lnTo>
                  <a:lnTo>
                    <a:pt x="261031" y="241607"/>
                  </a:lnTo>
                  <a:lnTo>
                    <a:pt x="307685" y="235354"/>
                  </a:lnTo>
                  <a:lnTo>
                    <a:pt x="325018" y="233759"/>
                  </a:lnTo>
                  <a:lnTo>
                    <a:pt x="335667" y="227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34"/>
            <p:cNvSpPr/>
            <p:nvPr>
              <p:custDataLst>
                <p:tags r:id="rId48"/>
              </p:custDataLst>
            </p:nvPr>
          </p:nvSpPr>
          <p:spPr>
            <a:xfrm>
              <a:off x="4527550" y="5740400"/>
              <a:ext cx="188185" cy="361951"/>
            </a:xfrm>
            <a:custGeom>
              <a:avLst/>
              <a:gdLst/>
              <a:ahLst/>
              <a:cxnLst/>
              <a:rect l="0" t="0" r="0" b="0"/>
              <a:pathLst>
                <a:path w="188185" h="361951">
                  <a:moveTo>
                    <a:pt x="88900" y="0"/>
                  </a:moveTo>
                  <a:lnTo>
                    <a:pt x="88900" y="0"/>
                  </a:lnTo>
                  <a:lnTo>
                    <a:pt x="99013" y="0"/>
                  </a:lnTo>
                  <a:lnTo>
                    <a:pt x="122157" y="10113"/>
                  </a:lnTo>
                  <a:lnTo>
                    <a:pt x="151357" y="39999"/>
                  </a:lnTo>
                  <a:lnTo>
                    <a:pt x="170045" y="73751"/>
                  </a:lnTo>
                  <a:lnTo>
                    <a:pt x="184231" y="114623"/>
                  </a:lnTo>
                  <a:lnTo>
                    <a:pt x="188184" y="158659"/>
                  </a:lnTo>
                  <a:lnTo>
                    <a:pt x="176300" y="205982"/>
                  </a:lnTo>
                  <a:lnTo>
                    <a:pt x="151733" y="253119"/>
                  </a:lnTo>
                  <a:lnTo>
                    <a:pt x="114945" y="295236"/>
                  </a:lnTo>
                  <a:lnTo>
                    <a:pt x="70842" y="325715"/>
                  </a:lnTo>
                  <a:lnTo>
                    <a:pt x="31485" y="34584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01"/>
          <p:cNvGrpSpPr/>
          <p:nvPr/>
        </p:nvGrpSpPr>
        <p:grpSpPr>
          <a:xfrm>
            <a:off x="4940300" y="5771016"/>
            <a:ext cx="1016992" cy="331335"/>
            <a:chOff x="4940300" y="5771016"/>
            <a:chExt cx="1016992" cy="331335"/>
          </a:xfrm>
        </p:grpSpPr>
        <p:sp>
          <p:nvSpPr>
            <p:cNvPr id="142" name="SMARTInkShape-435"/>
            <p:cNvSpPr/>
            <p:nvPr>
              <p:custDataLst>
                <p:tags r:id="rId33"/>
              </p:custDataLst>
            </p:nvPr>
          </p:nvSpPr>
          <p:spPr>
            <a:xfrm>
              <a:off x="4940300" y="59372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6907" y="23519"/>
                  </a:lnTo>
                  <a:lnTo>
                    <a:pt x="8839" y="22029"/>
                  </a:lnTo>
                  <a:lnTo>
                    <a:pt x="55799" y="839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36"/>
            <p:cNvSpPr/>
            <p:nvPr>
              <p:custDataLst>
                <p:tags r:id="rId34"/>
              </p:custDataLst>
            </p:nvPr>
          </p:nvSpPr>
          <p:spPr>
            <a:xfrm>
              <a:off x="4959350" y="60325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3309" y="10818"/>
                  </a:lnTo>
                  <a:lnTo>
                    <a:pt x="83187" y="38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37"/>
            <p:cNvSpPr/>
            <p:nvPr>
              <p:custDataLst>
                <p:tags r:id="rId35"/>
              </p:custDataLst>
            </p:nvPr>
          </p:nvSpPr>
          <p:spPr>
            <a:xfrm>
              <a:off x="5238750" y="5771016"/>
              <a:ext cx="99991" cy="321230"/>
            </a:xfrm>
            <a:custGeom>
              <a:avLst/>
              <a:gdLst/>
              <a:ahLst/>
              <a:cxnLst/>
              <a:rect l="0" t="0" r="0" b="0"/>
              <a:pathLst>
                <a:path w="99991" h="321230">
                  <a:moveTo>
                    <a:pt x="19050" y="115434"/>
                  </a:moveTo>
                  <a:lnTo>
                    <a:pt x="19050" y="115434"/>
                  </a:lnTo>
                  <a:lnTo>
                    <a:pt x="22421" y="139853"/>
                  </a:lnTo>
                  <a:lnTo>
                    <a:pt x="34245" y="186318"/>
                  </a:lnTo>
                  <a:lnTo>
                    <a:pt x="40407" y="227845"/>
                  </a:lnTo>
                  <a:lnTo>
                    <a:pt x="39098" y="266569"/>
                  </a:lnTo>
                  <a:lnTo>
                    <a:pt x="34861" y="312308"/>
                  </a:lnTo>
                  <a:lnTo>
                    <a:pt x="32672" y="321229"/>
                  </a:lnTo>
                  <a:lnTo>
                    <a:pt x="31659" y="321070"/>
                  </a:lnTo>
                  <a:lnTo>
                    <a:pt x="28652" y="317129"/>
                  </a:lnTo>
                  <a:lnTo>
                    <a:pt x="22993" y="280009"/>
                  </a:lnTo>
                  <a:lnTo>
                    <a:pt x="22384" y="257607"/>
                  </a:lnTo>
                  <a:lnTo>
                    <a:pt x="22684" y="230677"/>
                  </a:lnTo>
                  <a:lnTo>
                    <a:pt x="23589" y="200729"/>
                  </a:lnTo>
                  <a:lnTo>
                    <a:pt x="25603" y="172297"/>
                  </a:lnTo>
                  <a:lnTo>
                    <a:pt x="28358" y="144876"/>
                  </a:lnTo>
                  <a:lnTo>
                    <a:pt x="31605" y="118128"/>
                  </a:lnTo>
                  <a:lnTo>
                    <a:pt x="37095" y="79001"/>
                  </a:lnTo>
                  <a:lnTo>
                    <a:pt x="46034" y="39022"/>
                  </a:lnTo>
                  <a:lnTo>
                    <a:pt x="58325" y="10344"/>
                  </a:lnTo>
                  <a:lnTo>
                    <a:pt x="64963" y="3345"/>
                  </a:lnTo>
                  <a:lnTo>
                    <a:pt x="68709" y="491"/>
                  </a:lnTo>
                  <a:lnTo>
                    <a:pt x="72617" y="0"/>
                  </a:lnTo>
                  <a:lnTo>
                    <a:pt x="80722" y="3217"/>
                  </a:lnTo>
                  <a:lnTo>
                    <a:pt x="87147" y="14995"/>
                  </a:lnTo>
                  <a:lnTo>
                    <a:pt x="97020" y="54672"/>
                  </a:lnTo>
                  <a:lnTo>
                    <a:pt x="99990" y="101864"/>
                  </a:lnTo>
                  <a:lnTo>
                    <a:pt x="97827" y="121632"/>
                  </a:lnTo>
                  <a:lnTo>
                    <a:pt x="86988" y="137944"/>
                  </a:lnTo>
                  <a:lnTo>
                    <a:pt x="69705" y="150838"/>
                  </a:lnTo>
                  <a:lnTo>
                    <a:pt x="47914" y="158921"/>
                  </a:lnTo>
                  <a:lnTo>
                    <a:pt x="0" y="159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38"/>
            <p:cNvSpPr/>
            <p:nvPr>
              <p:custDataLst>
                <p:tags r:id="rId36"/>
              </p:custDataLst>
            </p:nvPr>
          </p:nvSpPr>
          <p:spPr>
            <a:xfrm>
              <a:off x="5334000" y="5937250"/>
              <a:ext cx="95251" cy="150204"/>
            </a:xfrm>
            <a:custGeom>
              <a:avLst/>
              <a:gdLst/>
              <a:ahLst/>
              <a:cxnLst/>
              <a:rect l="0" t="0" r="0" b="0"/>
              <a:pathLst>
                <a:path w="95251" h="150204">
                  <a:moveTo>
                    <a:pt x="0" y="44450"/>
                  </a:moveTo>
                  <a:lnTo>
                    <a:pt x="0" y="44450"/>
                  </a:lnTo>
                  <a:lnTo>
                    <a:pt x="0" y="38983"/>
                  </a:lnTo>
                  <a:lnTo>
                    <a:pt x="706" y="38688"/>
                  </a:lnTo>
                  <a:lnTo>
                    <a:pt x="32603" y="38123"/>
                  </a:lnTo>
                  <a:lnTo>
                    <a:pt x="37257" y="40937"/>
                  </a:lnTo>
                  <a:lnTo>
                    <a:pt x="44310" y="51591"/>
                  </a:lnTo>
                  <a:lnTo>
                    <a:pt x="53882" y="86495"/>
                  </a:lnTo>
                  <a:lnTo>
                    <a:pt x="54623" y="123597"/>
                  </a:lnTo>
                  <a:lnTo>
                    <a:pt x="50052" y="141279"/>
                  </a:lnTo>
                  <a:lnTo>
                    <a:pt x="45557" y="150203"/>
                  </a:lnTo>
                  <a:lnTo>
                    <a:pt x="44778" y="138266"/>
                  </a:lnTo>
                  <a:lnTo>
                    <a:pt x="47918" y="103370"/>
                  </a:lnTo>
                  <a:lnTo>
                    <a:pt x="56688" y="60653"/>
                  </a:lnTo>
                  <a:lnTo>
                    <a:pt x="71594" y="2683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39"/>
            <p:cNvSpPr/>
            <p:nvPr>
              <p:custDataLst>
                <p:tags r:id="rId37"/>
              </p:custDataLst>
            </p:nvPr>
          </p:nvSpPr>
          <p:spPr>
            <a:xfrm>
              <a:off x="5511390" y="5812942"/>
              <a:ext cx="89311" cy="283059"/>
            </a:xfrm>
            <a:custGeom>
              <a:avLst/>
              <a:gdLst/>
              <a:ahLst/>
              <a:cxnLst/>
              <a:rect l="0" t="0" r="0" b="0"/>
              <a:pathLst>
                <a:path w="89311" h="283059">
                  <a:moveTo>
                    <a:pt x="89310" y="3658"/>
                  </a:moveTo>
                  <a:lnTo>
                    <a:pt x="89310" y="3658"/>
                  </a:lnTo>
                  <a:lnTo>
                    <a:pt x="85939" y="287"/>
                  </a:lnTo>
                  <a:lnTo>
                    <a:pt x="83535" y="0"/>
                  </a:lnTo>
                  <a:lnTo>
                    <a:pt x="77101" y="1561"/>
                  </a:lnTo>
                  <a:lnTo>
                    <a:pt x="58803" y="16521"/>
                  </a:lnTo>
                  <a:lnTo>
                    <a:pt x="35507" y="48941"/>
                  </a:lnTo>
                  <a:lnTo>
                    <a:pt x="22829" y="79522"/>
                  </a:lnTo>
                  <a:lnTo>
                    <a:pt x="12491" y="114987"/>
                  </a:lnTo>
                  <a:lnTo>
                    <a:pt x="3192" y="154267"/>
                  </a:lnTo>
                  <a:lnTo>
                    <a:pt x="0" y="189599"/>
                  </a:lnTo>
                  <a:lnTo>
                    <a:pt x="2345" y="220354"/>
                  </a:lnTo>
                  <a:lnTo>
                    <a:pt x="15565" y="256091"/>
                  </a:lnTo>
                  <a:lnTo>
                    <a:pt x="26901" y="273189"/>
                  </a:lnTo>
                  <a:lnTo>
                    <a:pt x="33593" y="277890"/>
                  </a:lnTo>
                  <a:lnTo>
                    <a:pt x="6391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40"/>
            <p:cNvSpPr/>
            <p:nvPr>
              <p:custDataLst>
                <p:tags r:id="rId38"/>
              </p:custDataLst>
            </p:nvPr>
          </p:nvSpPr>
          <p:spPr>
            <a:xfrm>
              <a:off x="5658212" y="5807525"/>
              <a:ext cx="120289" cy="284729"/>
            </a:xfrm>
            <a:custGeom>
              <a:avLst/>
              <a:gdLst/>
              <a:ahLst/>
              <a:cxnLst/>
              <a:rect l="0" t="0" r="0" b="0"/>
              <a:pathLst>
                <a:path w="120289" h="284729">
                  <a:moveTo>
                    <a:pt x="18688" y="97975"/>
                  </a:moveTo>
                  <a:lnTo>
                    <a:pt x="18688" y="97975"/>
                  </a:lnTo>
                  <a:lnTo>
                    <a:pt x="18688" y="140070"/>
                  </a:lnTo>
                  <a:lnTo>
                    <a:pt x="15317" y="178729"/>
                  </a:lnTo>
                  <a:lnTo>
                    <a:pt x="9849" y="218093"/>
                  </a:lnTo>
                  <a:lnTo>
                    <a:pt x="2387" y="262134"/>
                  </a:lnTo>
                  <a:lnTo>
                    <a:pt x="0" y="284728"/>
                  </a:lnTo>
                  <a:lnTo>
                    <a:pt x="415" y="268999"/>
                  </a:lnTo>
                  <a:lnTo>
                    <a:pt x="6139" y="224770"/>
                  </a:lnTo>
                  <a:lnTo>
                    <a:pt x="10323" y="200144"/>
                  </a:lnTo>
                  <a:lnTo>
                    <a:pt x="15228" y="172437"/>
                  </a:lnTo>
                  <a:lnTo>
                    <a:pt x="20615" y="144795"/>
                  </a:lnTo>
                  <a:lnTo>
                    <a:pt x="26322" y="117194"/>
                  </a:lnTo>
                  <a:lnTo>
                    <a:pt x="32244" y="89620"/>
                  </a:lnTo>
                  <a:lnTo>
                    <a:pt x="42587" y="49577"/>
                  </a:lnTo>
                  <a:lnTo>
                    <a:pt x="57354" y="8608"/>
                  </a:lnTo>
                  <a:lnTo>
                    <a:pt x="62449" y="1812"/>
                  </a:lnTo>
                  <a:lnTo>
                    <a:pt x="64796" y="0"/>
                  </a:lnTo>
                  <a:lnTo>
                    <a:pt x="68476" y="1613"/>
                  </a:lnTo>
                  <a:lnTo>
                    <a:pt x="78210" y="10933"/>
                  </a:lnTo>
                  <a:lnTo>
                    <a:pt x="95591" y="45530"/>
                  </a:lnTo>
                  <a:lnTo>
                    <a:pt x="104137" y="77488"/>
                  </a:lnTo>
                  <a:lnTo>
                    <a:pt x="110288" y="112859"/>
                  </a:lnTo>
                  <a:lnTo>
                    <a:pt x="115373" y="149745"/>
                  </a:lnTo>
                  <a:lnTo>
                    <a:pt x="118832" y="196100"/>
                  </a:lnTo>
                  <a:lnTo>
                    <a:pt x="120288" y="244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41"/>
            <p:cNvSpPr/>
            <p:nvPr>
              <p:custDataLst>
                <p:tags r:id="rId39"/>
              </p:custDataLst>
            </p:nvPr>
          </p:nvSpPr>
          <p:spPr>
            <a:xfrm>
              <a:off x="5635141" y="5956299"/>
              <a:ext cx="143360" cy="11558"/>
            </a:xfrm>
            <a:custGeom>
              <a:avLst/>
              <a:gdLst/>
              <a:ahLst/>
              <a:cxnLst/>
              <a:rect l="0" t="0" r="0" b="0"/>
              <a:pathLst>
                <a:path w="143360" h="11558">
                  <a:moveTo>
                    <a:pt x="3659" y="1"/>
                  </a:moveTo>
                  <a:lnTo>
                    <a:pt x="3659" y="1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2"/>
                  </a:lnTo>
                  <a:lnTo>
                    <a:pt x="19893" y="8840"/>
                  </a:lnTo>
                  <a:lnTo>
                    <a:pt x="61150" y="11557"/>
                  </a:lnTo>
                  <a:lnTo>
                    <a:pt x="93651" y="8430"/>
                  </a:lnTo>
                  <a:lnTo>
                    <a:pt x="143359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42"/>
            <p:cNvSpPr/>
            <p:nvPr>
              <p:custDataLst>
                <p:tags r:id="rId40"/>
              </p:custDataLst>
            </p:nvPr>
          </p:nvSpPr>
          <p:spPr>
            <a:xfrm>
              <a:off x="5854700" y="5797550"/>
              <a:ext cx="102592" cy="304801"/>
            </a:xfrm>
            <a:custGeom>
              <a:avLst/>
              <a:gdLst/>
              <a:ahLst/>
              <a:cxnLst/>
              <a:rect l="0" t="0" r="0" b="0"/>
              <a:pathLst>
                <a:path w="102592" h="3048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1374" y="46139"/>
                  </a:lnTo>
                  <a:lnTo>
                    <a:pt x="50633" y="76951"/>
                  </a:lnTo>
                  <a:lnTo>
                    <a:pt x="75656" y="114164"/>
                  </a:lnTo>
                  <a:lnTo>
                    <a:pt x="93832" y="150457"/>
                  </a:lnTo>
                  <a:lnTo>
                    <a:pt x="100655" y="168039"/>
                  </a:lnTo>
                  <a:lnTo>
                    <a:pt x="102591" y="204506"/>
                  </a:lnTo>
                  <a:lnTo>
                    <a:pt x="100144" y="223121"/>
                  </a:lnTo>
                  <a:lnTo>
                    <a:pt x="82374" y="256974"/>
                  </a:lnTo>
                  <a:lnTo>
                    <a:pt x="444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102"/>
          <p:cNvGrpSpPr/>
          <p:nvPr/>
        </p:nvGrpSpPr>
        <p:grpSpPr>
          <a:xfrm>
            <a:off x="3219450" y="6292850"/>
            <a:ext cx="1750271" cy="393701"/>
            <a:chOff x="3219450" y="6292850"/>
            <a:chExt cx="1750271" cy="393701"/>
          </a:xfrm>
        </p:grpSpPr>
        <p:sp>
          <p:nvSpPr>
            <p:cNvPr id="151" name="SMARTInkShape-443"/>
            <p:cNvSpPr/>
            <p:nvPr>
              <p:custDataLst>
                <p:tags r:id="rId21"/>
              </p:custDataLst>
            </p:nvPr>
          </p:nvSpPr>
          <p:spPr>
            <a:xfrm>
              <a:off x="3219450" y="6316795"/>
              <a:ext cx="102994" cy="330247"/>
            </a:xfrm>
            <a:custGeom>
              <a:avLst/>
              <a:gdLst/>
              <a:ahLst/>
              <a:cxnLst/>
              <a:rect l="0" t="0" r="0" b="0"/>
              <a:pathLst>
                <a:path w="102994" h="330247">
                  <a:moveTo>
                    <a:pt x="0" y="115755"/>
                  </a:moveTo>
                  <a:lnTo>
                    <a:pt x="0" y="115755"/>
                  </a:lnTo>
                  <a:lnTo>
                    <a:pt x="3371" y="115754"/>
                  </a:lnTo>
                  <a:lnTo>
                    <a:pt x="6907" y="123281"/>
                  </a:lnTo>
                  <a:lnTo>
                    <a:pt x="18298" y="157850"/>
                  </a:lnTo>
                  <a:lnTo>
                    <a:pt x="30038" y="203252"/>
                  </a:lnTo>
                  <a:lnTo>
                    <a:pt x="42453" y="250179"/>
                  </a:lnTo>
                  <a:lnTo>
                    <a:pt x="51698" y="288620"/>
                  </a:lnTo>
                  <a:lnTo>
                    <a:pt x="57008" y="330246"/>
                  </a:lnTo>
                  <a:lnTo>
                    <a:pt x="50366" y="317754"/>
                  </a:lnTo>
                  <a:lnTo>
                    <a:pt x="39460" y="275951"/>
                  </a:lnTo>
                  <a:lnTo>
                    <a:pt x="35479" y="253597"/>
                  </a:lnTo>
                  <a:lnTo>
                    <a:pt x="31414" y="227406"/>
                  </a:lnTo>
                  <a:lnTo>
                    <a:pt x="27293" y="198655"/>
                  </a:lnTo>
                  <a:lnTo>
                    <a:pt x="24545" y="169611"/>
                  </a:lnTo>
                  <a:lnTo>
                    <a:pt x="22714" y="140370"/>
                  </a:lnTo>
                  <a:lnTo>
                    <a:pt x="21492" y="110998"/>
                  </a:lnTo>
                  <a:lnTo>
                    <a:pt x="22016" y="68956"/>
                  </a:lnTo>
                  <a:lnTo>
                    <a:pt x="28102" y="23334"/>
                  </a:lnTo>
                  <a:lnTo>
                    <a:pt x="34040" y="9036"/>
                  </a:lnTo>
                  <a:lnTo>
                    <a:pt x="41940" y="2943"/>
                  </a:lnTo>
                  <a:lnTo>
                    <a:pt x="47010" y="331"/>
                  </a:lnTo>
                  <a:lnTo>
                    <a:pt x="52506" y="0"/>
                  </a:lnTo>
                  <a:lnTo>
                    <a:pt x="64258" y="3395"/>
                  </a:lnTo>
                  <a:lnTo>
                    <a:pt x="76537" y="15253"/>
                  </a:lnTo>
                  <a:lnTo>
                    <a:pt x="87638" y="32282"/>
                  </a:lnTo>
                  <a:lnTo>
                    <a:pt x="100515" y="71960"/>
                  </a:lnTo>
                  <a:lnTo>
                    <a:pt x="102993" y="82324"/>
                  </a:lnTo>
                  <a:lnTo>
                    <a:pt x="100102" y="101367"/>
                  </a:lnTo>
                  <a:lnTo>
                    <a:pt x="91056" y="118532"/>
                  </a:lnTo>
                  <a:lnTo>
                    <a:pt x="70097" y="139391"/>
                  </a:lnTo>
                  <a:lnTo>
                    <a:pt x="43375" y="155675"/>
                  </a:lnTo>
                  <a:lnTo>
                    <a:pt x="31750" y="160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44"/>
            <p:cNvSpPr/>
            <p:nvPr>
              <p:custDataLst>
                <p:tags r:id="rId22"/>
              </p:custDataLst>
            </p:nvPr>
          </p:nvSpPr>
          <p:spPr>
            <a:xfrm>
              <a:off x="3321050" y="6445250"/>
              <a:ext cx="120651" cy="183049"/>
            </a:xfrm>
            <a:custGeom>
              <a:avLst/>
              <a:gdLst/>
              <a:ahLst/>
              <a:cxnLst/>
              <a:rect l="0" t="0" r="0" b="0"/>
              <a:pathLst>
                <a:path w="120651" h="183049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8789" y="58474"/>
                  </a:lnTo>
                  <a:lnTo>
                    <a:pt x="38872" y="54122"/>
                  </a:lnTo>
                  <a:lnTo>
                    <a:pt x="50437" y="57215"/>
                  </a:lnTo>
                  <a:lnTo>
                    <a:pt x="60282" y="63293"/>
                  </a:lnTo>
                  <a:lnTo>
                    <a:pt x="73757" y="81391"/>
                  </a:lnTo>
                  <a:lnTo>
                    <a:pt x="79945" y="114740"/>
                  </a:lnTo>
                  <a:lnTo>
                    <a:pt x="82035" y="158000"/>
                  </a:lnTo>
                  <a:lnTo>
                    <a:pt x="82530" y="183048"/>
                  </a:lnTo>
                  <a:lnTo>
                    <a:pt x="77476" y="164490"/>
                  </a:lnTo>
                  <a:lnTo>
                    <a:pt x="73129" y="119763"/>
                  </a:lnTo>
                  <a:lnTo>
                    <a:pt x="74364" y="79569"/>
                  </a:lnTo>
                  <a:lnTo>
                    <a:pt x="82398" y="40275"/>
                  </a:lnTo>
                  <a:lnTo>
                    <a:pt x="91654" y="2472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45"/>
            <p:cNvSpPr/>
            <p:nvPr>
              <p:custDataLst>
                <p:tags r:id="rId23"/>
              </p:custDataLst>
            </p:nvPr>
          </p:nvSpPr>
          <p:spPr>
            <a:xfrm>
              <a:off x="3549301" y="6316234"/>
              <a:ext cx="89250" cy="281417"/>
            </a:xfrm>
            <a:custGeom>
              <a:avLst/>
              <a:gdLst/>
              <a:ahLst/>
              <a:cxnLst/>
              <a:rect l="0" t="0" r="0" b="0"/>
              <a:pathLst>
                <a:path w="89250" h="281417">
                  <a:moveTo>
                    <a:pt x="89249" y="21066"/>
                  </a:moveTo>
                  <a:lnTo>
                    <a:pt x="89249" y="21066"/>
                  </a:lnTo>
                  <a:lnTo>
                    <a:pt x="89249" y="6761"/>
                  </a:lnTo>
                  <a:lnTo>
                    <a:pt x="87837" y="4473"/>
                  </a:lnTo>
                  <a:lnTo>
                    <a:pt x="82507" y="51"/>
                  </a:lnTo>
                  <a:lnTo>
                    <a:pt x="79110" y="0"/>
                  </a:lnTo>
                  <a:lnTo>
                    <a:pt x="71572" y="3707"/>
                  </a:lnTo>
                  <a:lnTo>
                    <a:pt x="52654" y="17099"/>
                  </a:lnTo>
                  <a:lnTo>
                    <a:pt x="32545" y="44585"/>
                  </a:lnTo>
                  <a:lnTo>
                    <a:pt x="16552" y="89653"/>
                  </a:lnTo>
                  <a:lnTo>
                    <a:pt x="7315" y="126809"/>
                  </a:lnTo>
                  <a:lnTo>
                    <a:pt x="623" y="164724"/>
                  </a:lnTo>
                  <a:lnTo>
                    <a:pt x="0" y="198037"/>
                  </a:lnTo>
                  <a:lnTo>
                    <a:pt x="6988" y="241189"/>
                  </a:lnTo>
                  <a:lnTo>
                    <a:pt x="17881" y="262125"/>
                  </a:lnTo>
                  <a:lnTo>
                    <a:pt x="24737" y="270672"/>
                  </a:lnTo>
                  <a:lnTo>
                    <a:pt x="31424" y="275664"/>
                  </a:lnTo>
                  <a:lnTo>
                    <a:pt x="57499" y="28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46"/>
            <p:cNvSpPr/>
            <p:nvPr>
              <p:custDataLst>
                <p:tags r:id="rId24"/>
              </p:custDataLst>
            </p:nvPr>
          </p:nvSpPr>
          <p:spPr>
            <a:xfrm>
              <a:off x="3714750" y="6350776"/>
              <a:ext cx="88901" cy="266203"/>
            </a:xfrm>
            <a:custGeom>
              <a:avLst/>
              <a:gdLst/>
              <a:ahLst/>
              <a:cxnLst/>
              <a:rect l="0" t="0" r="0" b="0"/>
              <a:pathLst>
                <a:path w="88901" h="266203">
                  <a:moveTo>
                    <a:pt x="25400" y="30974"/>
                  </a:moveTo>
                  <a:lnTo>
                    <a:pt x="25400" y="30974"/>
                  </a:lnTo>
                  <a:lnTo>
                    <a:pt x="22029" y="30974"/>
                  </a:lnTo>
                  <a:lnTo>
                    <a:pt x="21036" y="31679"/>
                  </a:lnTo>
                  <a:lnTo>
                    <a:pt x="20374" y="32855"/>
                  </a:lnTo>
                  <a:lnTo>
                    <a:pt x="18227" y="37454"/>
                  </a:lnTo>
                  <a:lnTo>
                    <a:pt x="12570" y="46553"/>
                  </a:lnTo>
                  <a:lnTo>
                    <a:pt x="6873" y="85557"/>
                  </a:lnTo>
                  <a:lnTo>
                    <a:pt x="2350" y="126561"/>
                  </a:lnTo>
                  <a:lnTo>
                    <a:pt x="696" y="174144"/>
                  </a:lnTo>
                  <a:lnTo>
                    <a:pt x="206" y="221169"/>
                  </a:lnTo>
                  <a:lnTo>
                    <a:pt x="12" y="266202"/>
                  </a:lnTo>
                  <a:lnTo>
                    <a:pt x="2" y="232015"/>
                  </a:lnTo>
                  <a:lnTo>
                    <a:pt x="0" y="196055"/>
                  </a:lnTo>
                  <a:lnTo>
                    <a:pt x="0" y="148558"/>
                  </a:lnTo>
                  <a:lnTo>
                    <a:pt x="0" y="122064"/>
                  </a:lnTo>
                  <a:lnTo>
                    <a:pt x="1881" y="79455"/>
                  </a:lnTo>
                  <a:lnTo>
                    <a:pt x="6907" y="35226"/>
                  </a:lnTo>
                  <a:lnTo>
                    <a:pt x="12865" y="12479"/>
                  </a:lnTo>
                  <a:lnTo>
                    <a:pt x="17828" y="1842"/>
                  </a:lnTo>
                  <a:lnTo>
                    <a:pt x="18941" y="969"/>
                  </a:lnTo>
                  <a:lnTo>
                    <a:pt x="22059" y="0"/>
                  </a:lnTo>
                  <a:lnTo>
                    <a:pt x="27678" y="5213"/>
                  </a:lnTo>
                  <a:lnTo>
                    <a:pt x="31152" y="9566"/>
                  </a:lnTo>
                  <a:lnTo>
                    <a:pt x="42502" y="44724"/>
                  </a:lnTo>
                  <a:lnTo>
                    <a:pt x="52888" y="92198"/>
                  </a:lnTo>
                  <a:lnTo>
                    <a:pt x="58313" y="128035"/>
                  </a:lnTo>
                  <a:lnTo>
                    <a:pt x="64958" y="165129"/>
                  </a:lnTo>
                  <a:lnTo>
                    <a:pt x="71908" y="199959"/>
                  </a:lnTo>
                  <a:lnTo>
                    <a:pt x="82120" y="245419"/>
                  </a:lnTo>
                  <a:lnTo>
                    <a:pt x="88900" y="265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47"/>
            <p:cNvSpPr/>
            <p:nvPr>
              <p:custDataLst>
                <p:tags r:id="rId25"/>
              </p:custDataLst>
            </p:nvPr>
          </p:nvSpPr>
          <p:spPr>
            <a:xfrm>
              <a:off x="3689350" y="64960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9388" y="11995"/>
                  </a:lnTo>
                  <a:lnTo>
                    <a:pt x="86143" y="386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48"/>
            <p:cNvSpPr/>
            <p:nvPr>
              <p:custDataLst>
                <p:tags r:id="rId26"/>
              </p:custDataLst>
            </p:nvPr>
          </p:nvSpPr>
          <p:spPr>
            <a:xfrm>
              <a:off x="3797300" y="6340580"/>
              <a:ext cx="80476" cy="314221"/>
            </a:xfrm>
            <a:custGeom>
              <a:avLst/>
              <a:gdLst/>
              <a:ahLst/>
              <a:cxnLst/>
              <a:rect l="0" t="0" r="0" b="0"/>
              <a:pathLst>
                <a:path w="80476" h="314221">
                  <a:moveTo>
                    <a:pt x="0" y="9420"/>
                  </a:moveTo>
                  <a:lnTo>
                    <a:pt x="0" y="9420"/>
                  </a:lnTo>
                  <a:lnTo>
                    <a:pt x="8838" y="581"/>
                  </a:lnTo>
                  <a:lnTo>
                    <a:pt x="12242" y="0"/>
                  </a:lnTo>
                  <a:lnTo>
                    <a:pt x="21668" y="1235"/>
                  </a:lnTo>
                  <a:lnTo>
                    <a:pt x="42246" y="12639"/>
                  </a:lnTo>
                  <a:lnTo>
                    <a:pt x="62847" y="36166"/>
                  </a:lnTo>
                  <a:lnTo>
                    <a:pt x="75614" y="78962"/>
                  </a:lnTo>
                  <a:lnTo>
                    <a:pt x="79467" y="115587"/>
                  </a:lnTo>
                  <a:lnTo>
                    <a:pt x="80475" y="153971"/>
                  </a:lnTo>
                  <a:lnTo>
                    <a:pt x="78570" y="189846"/>
                  </a:lnTo>
                  <a:lnTo>
                    <a:pt x="75372" y="222724"/>
                  </a:lnTo>
                  <a:lnTo>
                    <a:pt x="67723" y="265238"/>
                  </a:lnTo>
                  <a:lnTo>
                    <a:pt x="50800" y="31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49"/>
            <p:cNvSpPr/>
            <p:nvPr>
              <p:custDataLst>
                <p:tags r:id="rId27"/>
              </p:custDataLst>
            </p:nvPr>
          </p:nvSpPr>
          <p:spPr>
            <a:xfrm>
              <a:off x="3975100" y="6565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50"/>
            <p:cNvSpPr/>
            <p:nvPr>
              <p:custDataLst>
                <p:tags r:id="rId28"/>
              </p:custDataLst>
            </p:nvPr>
          </p:nvSpPr>
          <p:spPr>
            <a:xfrm>
              <a:off x="4133850" y="6303403"/>
              <a:ext cx="99641" cy="326754"/>
            </a:xfrm>
            <a:custGeom>
              <a:avLst/>
              <a:gdLst/>
              <a:ahLst/>
              <a:cxnLst/>
              <a:rect l="0" t="0" r="0" b="0"/>
              <a:pathLst>
                <a:path w="99641" h="326754">
                  <a:moveTo>
                    <a:pt x="12700" y="110097"/>
                  </a:moveTo>
                  <a:lnTo>
                    <a:pt x="12700" y="110097"/>
                  </a:lnTo>
                  <a:lnTo>
                    <a:pt x="9329" y="113468"/>
                  </a:lnTo>
                  <a:lnTo>
                    <a:pt x="7674" y="118886"/>
                  </a:lnTo>
                  <a:lnTo>
                    <a:pt x="7230" y="154555"/>
                  </a:lnTo>
                  <a:lnTo>
                    <a:pt x="12177" y="194452"/>
                  </a:lnTo>
                  <a:lnTo>
                    <a:pt x="18582" y="228021"/>
                  </a:lnTo>
                  <a:lnTo>
                    <a:pt x="24251" y="260344"/>
                  </a:lnTo>
                  <a:lnTo>
                    <a:pt x="30268" y="307855"/>
                  </a:lnTo>
                  <a:lnTo>
                    <a:pt x="31555" y="326753"/>
                  </a:lnTo>
                  <a:lnTo>
                    <a:pt x="31620" y="326502"/>
                  </a:lnTo>
                  <a:lnTo>
                    <a:pt x="24825" y="289026"/>
                  </a:lnTo>
                  <a:lnTo>
                    <a:pt x="20911" y="252415"/>
                  </a:lnTo>
                  <a:lnTo>
                    <a:pt x="18879" y="226847"/>
                  </a:lnTo>
                  <a:lnTo>
                    <a:pt x="16820" y="198515"/>
                  </a:lnTo>
                  <a:lnTo>
                    <a:pt x="16857" y="169748"/>
                  </a:lnTo>
                  <a:lnTo>
                    <a:pt x="18294" y="140692"/>
                  </a:lnTo>
                  <a:lnTo>
                    <a:pt x="20663" y="111443"/>
                  </a:lnTo>
                  <a:lnTo>
                    <a:pt x="25176" y="69537"/>
                  </a:lnTo>
                  <a:lnTo>
                    <a:pt x="30451" y="24004"/>
                  </a:lnTo>
                  <a:lnTo>
                    <a:pt x="34935" y="13507"/>
                  </a:lnTo>
                  <a:lnTo>
                    <a:pt x="45394" y="3632"/>
                  </a:lnTo>
                  <a:lnTo>
                    <a:pt x="49312" y="1020"/>
                  </a:lnTo>
                  <a:lnTo>
                    <a:pt x="59311" y="0"/>
                  </a:lnTo>
                  <a:lnTo>
                    <a:pt x="64941" y="715"/>
                  </a:lnTo>
                  <a:lnTo>
                    <a:pt x="76840" y="9037"/>
                  </a:lnTo>
                  <a:lnTo>
                    <a:pt x="82977" y="15207"/>
                  </a:lnTo>
                  <a:lnTo>
                    <a:pt x="94985" y="47487"/>
                  </a:lnTo>
                  <a:lnTo>
                    <a:pt x="99640" y="84961"/>
                  </a:lnTo>
                  <a:lnTo>
                    <a:pt x="95084" y="106451"/>
                  </a:lnTo>
                  <a:lnTo>
                    <a:pt x="85299" y="124705"/>
                  </a:lnTo>
                  <a:lnTo>
                    <a:pt x="71542" y="139872"/>
                  </a:lnTo>
                  <a:lnTo>
                    <a:pt x="44559" y="156940"/>
                  </a:lnTo>
                  <a:lnTo>
                    <a:pt x="20964" y="164193"/>
                  </a:lnTo>
                  <a:lnTo>
                    <a:pt x="10963" y="164008"/>
                  </a:lnTo>
                  <a:lnTo>
                    <a:pt x="0" y="160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51"/>
            <p:cNvSpPr/>
            <p:nvPr>
              <p:custDataLst>
                <p:tags r:id="rId29"/>
              </p:custDataLst>
            </p:nvPr>
          </p:nvSpPr>
          <p:spPr>
            <a:xfrm>
              <a:off x="4206392" y="6457950"/>
              <a:ext cx="124309" cy="181827"/>
            </a:xfrm>
            <a:custGeom>
              <a:avLst/>
              <a:gdLst/>
              <a:ahLst/>
              <a:cxnLst/>
              <a:rect l="0" t="0" r="0" b="0"/>
              <a:pathLst>
                <a:path w="124309" h="181827">
                  <a:moveTo>
                    <a:pt x="3658" y="44450"/>
                  </a:moveTo>
                  <a:lnTo>
                    <a:pt x="3658" y="44450"/>
                  </a:lnTo>
                  <a:lnTo>
                    <a:pt x="287" y="44450"/>
                  </a:lnTo>
                  <a:lnTo>
                    <a:pt x="0" y="43745"/>
                  </a:lnTo>
                  <a:lnTo>
                    <a:pt x="1562" y="41079"/>
                  </a:lnTo>
                  <a:lnTo>
                    <a:pt x="6489" y="39424"/>
                  </a:lnTo>
                  <a:lnTo>
                    <a:pt x="27893" y="38362"/>
                  </a:lnTo>
                  <a:lnTo>
                    <a:pt x="41240" y="41979"/>
                  </a:lnTo>
                  <a:lnTo>
                    <a:pt x="47763" y="44920"/>
                  </a:lnTo>
                  <a:lnTo>
                    <a:pt x="58773" y="55712"/>
                  </a:lnTo>
                  <a:lnTo>
                    <a:pt x="63685" y="62541"/>
                  </a:lnTo>
                  <a:lnTo>
                    <a:pt x="70597" y="95750"/>
                  </a:lnTo>
                  <a:lnTo>
                    <a:pt x="69275" y="133498"/>
                  </a:lnTo>
                  <a:lnTo>
                    <a:pt x="61283" y="180663"/>
                  </a:lnTo>
                  <a:lnTo>
                    <a:pt x="61124" y="181826"/>
                  </a:lnTo>
                  <a:lnTo>
                    <a:pt x="64207" y="135109"/>
                  </a:lnTo>
                  <a:lnTo>
                    <a:pt x="73025" y="89029"/>
                  </a:lnTo>
                  <a:lnTo>
                    <a:pt x="82629" y="42272"/>
                  </a:lnTo>
                  <a:lnTo>
                    <a:pt x="91889" y="28126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52"/>
            <p:cNvSpPr/>
            <p:nvPr>
              <p:custDataLst>
                <p:tags r:id="rId30"/>
              </p:custDataLst>
            </p:nvPr>
          </p:nvSpPr>
          <p:spPr>
            <a:xfrm>
              <a:off x="4425174" y="6328130"/>
              <a:ext cx="108727" cy="320321"/>
            </a:xfrm>
            <a:custGeom>
              <a:avLst/>
              <a:gdLst/>
              <a:ahLst/>
              <a:cxnLst/>
              <a:rect l="0" t="0" r="0" b="0"/>
              <a:pathLst>
                <a:path w="108727" h="320321">
                  <a:moveTo>
                    <a:pt x="108726" y="21870"/>
                  </a:moveTo>
                  <a:lnTo>
                    <a:pt x="108726" y="21870"/>
                  </a:lnTo>
                  <a:lnTo>
                    <a:pt x="99292" y="4414"/>
                  </a:lnTo>
                  <a:lnTo>
                    <a:pt x="94420" y="0"/>
                  </a:lnTo>
                  <a:lnTo>
                    <a:pt x="80496" y="11209"/>
                  </a:lnTo>
                  <a:lnTo>
                    <a:pt x="50737" y="49051"/>
                  </a:lnTo>
                  <a:lnTo>
                    <a:pt x="31447" y="83338"/>
                  </a:lnTo>
                  <a:lnTo>
                    <a:pt x="15819" y="122096"/>
                  </a:lnTo>
                  <a:lnTo>
                    <a:pt x="5580" y="162841"/>
                  </a:lnTo>
                  <a:lnTo>
                    <a:pt x="88" y="203057"/>
                  </a:lnTo>
                  <a:lnTo>
                    <a:pt x="0" y="239746"/>
                  </a:lnTo>
                  <a:lnTo>
                    <a:pt x="7288" y="282022"/>
                  </a:lnTo>
                  <a:lnTo>
                    <a:pt x="18252" y="300006"/>
                  </a:lnTo>
                  <a:lnTo>
                    <a:pt x="31826" y="311291"/>
                  </a:lnTo>
                  <a:lnTo>
                    <a:pt x="57926" y="32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53"/>
            <p:cNvSpPr/>
            <p:nvPr>
              <p:custDataLst>
                <p:tags r:id="rId31"/>
              </p:custDataLst>
            </p:nvPr>
          </p:nvSpPr>
          <p:spPr>
            <a:xfrm>
              <a:off x="4527550" y="6318742"/>
              <a:ext cx="393701" cy="258874"/>
            </a:xfrm>
            <a:custGeom>
              <a:avLst/>
              <a:gdLst/>
              <a:ahLst/>
              <a:cxnLst/>
              <a:rect l="0" t="0" r="0" b="0"/>
              <a:pathLst>
                <a:path w="393701" h="258874">
                  <a:moveTo>
                    <a:pt x="0" y="253508"/>
                  </a:moveTo>
                  <a:lnTo>
                    <a:pt x="0" y="253508"/>
                  </a:lnTo>
                  <a:lnTo>
                    <a:pt x="3371" y="250137"/>
                  </a:lnTo>
                  <a:lnTo>
                    <a:pt x="50205" y="242262"/>
                  </a:lnTo>
                  <a:lnTo>
                    <a:pt x="89619" y="236209"/>
                  </a:lnTo>
                  <a:lnTo>
                    <a:pt x="134885" y="232730"/>
                  </a:lnTo>
                  <a:lnTo>
                    <a:pt x="145397" y="228378"/>
                  </a:lnTo>
                  <a:lnTo>
                    <a:pt x="139772" y="228110"/>
                  </a:lnTo>
                  <a:lnTo>
                    <a:pt x="139009" y="217969"/>
                  </a:lnTo>
                  <a:lnTo>
                    <a:pt x="124506" y="173816"/>
                  </a:lnTo>
                  <a:lnTo>
                    <a:pt x="114643" y="127699"/>
                  </a:lnTo>
                  <a:lnTo>
                    <a:pt x="105901" y="87781"/>
                  </a:lnTo>
                  <a:lnTo>
                    <a:pt x="103155" y="57789"/>
                  </a:lnTo>
                  <a:lnTo>
                    <a:pt x="108675" y="33362"/>
                  </a:lnTo>
                  <a:lnTo>
                    <a:pt x="110550" y="28428"/>
                  </a:lnTo>
                  <a:lnTo>
                    <a:pt x="118278" y="19182"/>
                  </a:lnTo>
                  <a:lnTo>
                    <a:pt x="134529" y="7925"/>
                  </a:lnTo>
                  <a:lnTo>
                    <a:pt x="147279" y="3249"/>
                  </a:lnTo>
                  <a:lnTo>
                    <a:pt x="183336" y="0"/>
                  </a:lnTo>
                  <a:lnTo>
                    <a:pt x="206330" y="6396"/>
                  </a:lnTo>
                  <a:lnTo>
                    <a:pt x="234314" y="21905"/>
                  </a:lnTo>
                  <a:lnTo>
                    <a:pt x="247367" y="32745"/>
                  </a:lnTo>
                  <a:lnTo>
                    <a:pt x="256461" y="48383"/>
                  </a:lnTo>
                  <a:lnTo>
                    <a:pt x="261444" y="67797"/>
                  </a:lnTo>
                  <a:lnTo>
                    <a:pt x="259576" y="103232"/>
                  </a:lnTo>
                  <a:lnTo>
                    <a:pt x="251105" y="143287"/>
                  </a:lnTo>
                  <a:lnTo>
                    <a:pt x="243446" y="187259"/>
                  </a:lnTo>
                  <a:lnTo>
                    <a:pt x="239607" y="231778"/>
                  </a:lnTo>
                  <a:lnTo>
                    <a:pt x="237725" y="241027"/>
                  </a:lnTo>
                  <a:lnTo>
                    <a:pt x="240690" y="255096"/>
                  </a:lnTo>
                  <a:lnTo>
                    <a:pt x="242304" y="256683"/>
                  </a:lnTo>
                  <a:lnTo>
                    <a:pt x="247861" y="258446"/>
                  </a:lnTo>
                  <a:lnTo>
                    <a:pt x="268701" y="258873"/>
                  </a:lnTo>
                  <a:lnTo>
                    <a:pt x="310830" y="254354"/>
                  </a:lnTo>
                  <a:lnTo>
                    <a:pt x="358424" y="248594"/>
                  </a:lnTo>
                  <a:lnTo>
                    <a:pt x="386755" y="246641"/>
                  </a:lnTo>
                  <a:lnTo>
                    <a:pt x="389070" y="245402"/>
                  </a:lnTo>
                  <a:lnTo>
                    <a:pt x="393700" y="24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54"/>
            <p:cNvSpPr/>
            <p:nvPr>
              <p:custDataLst>
                <p:tags r:id="rId32"/>
              </p:custDataLst>
            </p:nvPr>
          </p:nvSpPr>
          <p:spPr>
            <a:xfrm>
              <a:off x="4902200" y="6292850"/>
              <a:ext cx="67521" cy="393701"/>
            </a:xfrm>
            <a:custGeom>
              <a:avLst/>
              <a:gdLst/>
              <a:ahLst/>
              <a:cxnLst/>
              <a:rect l="0" t="0" r="0" b="0"/>
              <a:pathLst>
                <a:path w="67521" h="3937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1048" y="18951"/>
                  </a:lnTo>
                  <a:lnTo>
                    <a:pt x="38692" y="54926"/>
                  </a:lnTo>
                  <a:lnTo>
                    <a:pt x="49182" y="94731"/>
                  </a:lnTo>
                  <a:lnTo>
                    <a:pt x="53954" y="118187"/>
                  </a:lnTo>
                  <a:lnTo>
                    <a:pt x="58547" y="145114"/>
                  </a:lnTo>
                  <a:lnTo>
                    <a:pt x="63020" y="174354"/>
                  </a:lnTo>
                  <a:lnTo>
                    <a:pt x="67413" y="205136"/>
                  </a:lnTo>
                  <a:lnTo>
                    <a:pt x="67520" y="234124"/>
                  </a:lnTo>
                  <a:lnTo>
                    <a:pt x="64769" y="261916"/>
                  </a:lnTo>
                  <a:lnTo>
                    <a:pt x="60113" y="288911"/>
                  </a:lnTo>
                  <a:lnTo>
                    <a:pt x="39887" y="333957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03"/>
          <p:cNvGrpSpPr/>
          <p:nvPr/>
        </p:nvGrpSpPr>
        <p:grpSpPr>
          <a:xfrm>
            <a:off x="5245100" y="6334690"/>
            <a:ext cx="1203326" cy="290444"/>
            <a:chOff x="5245100" y="6334690"/>
            <a:chExt cx="1203326" cy="290444"/>
          </a:xfrm>
        </p:grpSpPr>
        <p:sp>
          <p:nvSpPr>
            <p:cNvPr id="164" name="SMARTInkShape-455"/>
            <p:cNvSpPr/>
            <p:nvPr>
              <p:custDataLst>
                <p:tags r:id="rId12"/>
              </p:custDataLst>
            </p:nvPr>
          </p:nvSpPr>
          <p:spPr>
            <a:xfrm>
              <a:off x="5251450" y="6515100"/>
              <a:ext cx="139701" cy="5468"/>
            </a:xfrm>
            <a:custGeom>
              <a:avLst/>
              <a:gdLst/>
              <a:ahLst/>
              <a:cxnLst/>
              <a:rect l="0" t="0" r="0" b="0"/>
              <a:pathLst>
                <a:path w="139701" h="5468">
                  <a:moveTo>
                    <a:pt x="0" y="0"/>
                  </a:moveTo>
                  <a:lnTo>
                    <a:pt x="0" y="0"/>
                  </a:lnTo>
                  <a:lnTo>
                    <a:pt x="3371" y="3370"/>
                  </a:lnTo>
                  <a:lnTo>
                    <a:pt x="15580" y="5467"/>
                  </a:lnTo>
                  <a:lnTo>
                    <a:pt x="56763" y="1207"/>
                  </a:lnTo>
                  <a:lnTo>
                    <a:pt x="97682" y="23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56"/>
            <p:cNvSpPr/>
            <p:nvPr>
              <p:custDataLst>
                <p:tags r:id="rId13"/>
              </p:custDataLst>
            </p:nvPr>
          </p:nvSpPr>
          <p:spPr>
            <a:xfrm>
              <a:off x="5245100" y="65976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6885" y="7631"/>
                  </a:lnTo>
                  <a:lnTo>
                    <a:pt x="74115" y="2574"/>
                  </a:lnTo>
                  <a:lnTo>
                    <a:pt x="113052" y="50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57"/>
            <p:cNvSpPr/>
            <p:nvPr>
              <p:custDataLst>
                <p:tags r:id="rId14"/>
              </p:custDataLst>
            </p:nvPr>
          </p:nvSpPr>
          <p:spPr>
            <a:xfrm>
              <a:off x="5619750" y="6334690"/>
              <a:ext cx="122664" cy="280391"/>
            </a:xfrm>
            <a:custGeom>
              <a:avLst/>
              <a:gdLst/>
              <a:ahLst/>
              <a:cxnLst/>
              <a:rect l="0" t="0" r="0" b="0"/>
              <a:pathLst>
                <a:path w="122664" h="280391">
                  <a:moveTo>
                    <a:pt x="0" y="110560"/>
                  </a:moveTo>
                  <a:lnTo>
                    <a:pt x="0" y="110560"/>
                  </a:lnTo>
                  <a:lnTo>
                    <a:pt x="0" y="113931"/>
                  </a:lnTo>
                  <a:lnTo>
                    <a:pt x="5774" y="127166"/>
                  </a:lnTo>
                  <a:lnTo>
                    <a:pt x="12209" y="137696"/>
                  </a:lnTo>
                  <a:lnTo>
                    <a:pt x="17698" y="176911"/>
                  </a:lnTo>
                  <a:lnTo>
                    <a:pt x="16901" y="223541"/>
                  </a:lnTo>
                  <a:lnTo>
                    <a:pt x="15826" y="254338"/>
                  </a:lnTo>
                  <a:lnTo>
                    <a:pt x="18861" y="280390"/>
                  </a:lnTo>
                  <a:lnTo>
                    <a:pt x="19745" y="236447"/>
                  </a:lnTo>
                  <a:lnTo>
                    <a:pt x="22416" y="199906"/>
                  </a:lnTo>
                  <a:lnTo>
                    <a:pt x="29718" y="154032"/>
                  </a:lnTo>
                  <a:lnTo>
                    <a:pt x="38608" y="107303"/>
                  </a:lnTo>
                  <a:lnTo>
                    <a:pt x="44911" y="70072"/>
                  </a:lnTo>
                  <a:lnTo>
                    <a:pt x="59775" y="22548"/>
                  </a:lnTo>
                  <a:lnTo>
                    <a:pt x="71412" y="4676"/>
                  </a:lnTo>
                  <a:lnTo>
                    <a:pt x="77129" y="0"/>
                  </a:lnTo>
                  <a:lnTo>
                    <a:pt x="80347" y="165"/>
                  </a:lnTo>
                  <a:lnTo>
                    <a:pt x="87685" y="4109"/>
                  </a:lnTo>
                  <a:lnTo>
                    <a:pt x="99751" y="27748"/>
                  </a:lnTo>
                  <a:lnTo>
                    <a:pt x="111399" y="68592"/>
                  </a:lnTo>
                  <a:lnTo>
                    <a:pt x="122663" y="114450"/>
                  </a:lnTo>
                  <a:lnTo>
                    <a:pt x="121992" y="120914"/>
                  </a:lnTo>
                  <a:lnTo>
                    <a:pt x="115602" y="131859"/>
                  </a:lnTo>
                  <a:lnTo>
                    <a:pt x="110229" y="135343"/>
                  </a:lnTo>
                  <a:lnTo>
                    <a:pt x="89889" y="140246"/>
                  </a:lnTo>
                  <a:lnTo>
                    <a:pt x="70143" y="140993"/>
                  </a:lnTo>
                  <a:lnTo>
                    <a:pt x="50887" y="138470"/>
                  </a:lnTo>
                  <a:lnTo>
                    <a:pt x="25400" y="142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58"/>
            <p:cNvSpPr/>
            <p:nvPr>
              <p:custDataLst>
                <p:tags r:id="rId15"/>
              </p:custDataLst>
            </p:nvPr>
          </p:nvSpPr>
          <p:spPr>
            <a:xfrm>
              <a:off x="5759450" y="6521450"/>
              <a:ext cx="120651" cy="101745"/>
            </a:xfrm>
            <a:custGeom>
              <a:avLst/>
              <a:gdLst/>
              <a:ahLst/>
              <a:cxnLst/>
              <a:rect l="0" t="0" r="0" b="0"/>
              <a:pathLst>
                <a:path w="120651" h="101745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6742" y="22290"/>
                  </a:lnTo>
                  <a:lnTo>
                    <a:pt x="15696" y="22372"/>
                  </a:lnTo>
                  <a:lnTo>
                    <a:pt x="35321" y="28173"/>
                  </a:lnTo>
                  <a:lnTo>
                    <a:pt x="42274" y="37686"/>
                  </a:lnTo>
                  <a:lnTo>
                    <a:pt x="48274" y="57028"/>
                  </a:lnTo>
                  <a:lnTo>
                    <a:pt x="48971" y="69796"/>
                  </a:lnTo>
                  <a:lnTo>
                    <a:pt x="45184" y="98221"/>
                  </a:lnTo>
                  <a:lnTo>
                    <a:pt x="43528" y="100759"/>
                  </a:lnTo>
                  <a:lnTo>
                    <a:pt x="41013" y="101744"/>
                  </a:lnTo>
                  <a:lnTo>
                    <a:pt x="37926" y="101696"/>
                  </a:lnTo>
                  <a:lnTo>
                    <a:pt x="32614" y="99761"/>
                  </a:lnTo>
                  <a:lnTo>
                    <a:pt x="30209" y="98258"/>
                  </a:lnTo>
                  <a:lnTo>
                    <a:pt x="27537" y="87179"/>
                  </a:lnTo>
                  <a:lnTo>
                    <a:pt x="27761" y="71201"/>
                  </a:lnTo>
                  <a:lnTo>
                    <a:pt x="39403" y="39831"/>
                  </a:lnTo>
                  <a:lnTo>
                    <a:pt x="43202" y="32903"/>
                  </a:lnTo>
                  <a:lnTo>
                    <a:pt x="56829" y="21444"/>
                  </a:lnTo>
                  <a:lnTo>
                    <a:pt x="87583" y="596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59"/>
            <p:cNvSpPr/>
            <p:nvPr>
              <p:custDataLst>
                <p:tags r:id="rId16"/>
              </p:custDataLst>
            </p:nvPr>
          </p:nvSpPr>
          <p:spPr>
            <a:xfrm>
              <a:off x="5954292" y="6394450"/>
              <a:ext cx="90909" cy="227005"/>
            </a:xfrm>
            <a:custGeom>
              <a:avLst/>
              <a:gdLst/>
              <a:ahLst/>
              <a:cxnLst/>
              <a:rect l="0" t="0" r="0" b="0"/>
              <a:pathLst>
                <a:path w="90909" h="227005">
                  <a:moveTo>
                    <a:pt x="90908" y="0"/>
                  </a:moveTo>
                  <a:lnTo>
                    <a:pt x="90908" y="0"/>
                  </a:lnTo>
                  <a:lnTo>
                    <a:pt x="61021" y="3371"/>
                  </a:lnTo>
                  <a:lnTo>
                    <a:pt x="47286" y="12552"/>
                  </a:lnTo>
                  <a:lnTo>
                    <a:pt x="34126" y="28862"/>
                  </a:lnTo>
                  <a:lnTo>
                    <a:pt x="15522" y="70484"/>
                  </a:lnTo>
                  <a:lnTo>
                    <a:pt x="5427" y="104703"/>
                  </a:lnTo>
                  <a:lnTo>
                    <a:pt x="0" y="137316"/>
                  </a:lnTo>
                  <a:lnTo>
                    <a:pt x="410" y="168980"/>
                  </a:lnTo>
                  <a:lnTo>
                    <a:pt x="9999" y="201866"/>
                  </a:lnTo>
                  <a:lnTo>
                    <a:pt x="21788" y="220246"/>
                  </a:lnTo>
                  <a:lnTo>
                    <a:pt x="27894" y="225147"/>
                  </a:lnTo>
                  <a:lnTo>
                    <a:pt x="34082" y="227004"/>
                  </a:lnTo>
                  <a:lnTo>
                    <a:pt x="5915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60"/>
            <p:cNvSpPr/>
            <p:nvPr>
              <p:custDataLst>
                <p:tags r:id="rId17"/>
              </p:custDataLst>
            </p:nvPr>
          </p:nvSpPr>
          <p:spPr>
            <a:xfrm>
              <a:off x="6096111" y="6380065"/>
              <a:ext cx="114190" cy="245069"/>
            </a:xfrm>
            <a:custGeom>
              <a:avLst/>
              <a:gdLst/>
              <a:ahLst/>
              <a:cxnLst/>
              <a:rect l="0" t="0" r="0" b="0"/>
              <a:pathLst>
                <a:path w="114190" h="245069">
                  <a:moveTo>
                    <a:pt x="50689" y="33435"/>
                  </a:moveTo>
                  <a:lnTo>
                    <a:pt x="50689" y="33435"/>
                  </a:lnTo>
                  <a:lnTo>
                    <a:pt x="31130" y="76080"/>
                  </a:lnTo>
                  <a:lnTo>
                    <a:pt x="22159" y="115842"/>
                  </a:lnTo>
                  <a:lnTo>
                    <a:pt x="15033" y="158198"/>
                  </a:lnTo>
                  <a:lnTo>
                    <a:pt x="6304" y="205149"/>
                  </a:lnTo>
                  <a:lnTo>
                    <a:pt x="452" y="231222"/>
                  </a:lnTo>
                  <a:lnTo>
                    <a:pt x="265" y="230911"/>
                  </a:lnTo>
                  <a:lnTo>
                    <a:pt x="0" y="223728"/>
                  </a:lnTo>
                  <a:lnTo>
                    <a:pt x="10755" y="184148"/>
                  </a:lnTo>
                  <a:lnTo>
                    <a:pt x="20946" y="144869"/>
                  </a:lnTo>
                  <a:lnTo>
                    <a:pt x="32531" y="102952"/>
                  </a:lnTo>
                  <a:lnTo>
                    <a:pt x="44030" y="64331"/>
                  </a:lnTo>
                  <a:lnTo>
                    <a:pt x="61028" y="18319"/>
                  </a:lnTo>
                  <a:lnTo>
                    <a:pt x="68019" y="1600"/>
                  </a:lnTo>
                  <a:lnTo>
                    <a:pt x="69297" y="217"/>
                  </a:lnTo>
                  <a:lnTo>
                    <a:pt x="70856" y="0"/>
                  </a:lnTo>
                  <a:lnTo>
                    <a:pt x="72600" y="562"/>
                  </a:lnTo>
                  <a:lnTo>
                    <a:pt x="76420" y="4949"/>
                  </a:lnTo>
                  <a:lnTo>
                    <a:pt x="78426" y="8094"/>
                  </a:lnTo>
                  <a:lnTo>
                    <a:pt x="86716" y="48629"/>
                  </a:lnTo>
                  <a:lnTo>
                    <a:pt x="92330" y="90540"/>
                  </a:lnTo>
                  <a:lnTo>
                    <a:pt x="94306" y="137687"/>
                  </a:lnTo>
                  <a:lnTo>
                    <a:pt x="94893" y="181133"/>
                  </a:lnTo>
                  <a:lnTo>
                    <a:pt x="96972" y="222169"/>
                  </a:lnTo>
                  <a:lnTo>
                    <a:pt x="100187" y="237261"/>
                  </a:lnTo>
                  <a:lnTo>
                    <a:pt x="103968" y="243969"/>
                  </a:lnTo>
                  <a:lnTo>
                    <a:pt x="105964" y="245052"/>
                  </a:lnTo>
                  <a:lnTo>
                    <a:pt x="107999" y="245068"/>
                  </a:lnTo>
                  <a:lnTo>
                    <a:pt x="114189" y="242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61"/>
            <p:cNvSpPr/>
            <p:nvPr>
              <p:custDataLst>
                <p:tags r:id="rId18"/>
              </p:custDataLst>
            </p:nvPr>
          </p:nvSpPr>
          <p:spPr>
            <a:xfrm>
              <a:off x="6102350" y="64960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2569"/>
                  </a:lnTo>
                  <a:lnTo>
                    <a:pt x="2822" y="11202"/>
                  </a:lnTo>
                  <a:lnTo>
                    <a:pt x="48393" y="12476"/>
                  </a:lnTo>
                  <a:lnTo>
                    <a:pt x="77446" y="1122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62"/>
            <p:cNvSpPr/>
            <p:nvPr>
              <p:custDataLst>
                <p:tags r:id="rId19"/>
              </p:custDataLst>
            </p:nvPr>
          </p:nvSpPr>
          <p:spPr>
            <a:xfrm>
              <a:off x="6261100" y="6350883"/>
              <a:ext cx="64123" cy="265818"/>
            </a:xfrm>
            <a:custGeom>
              <a:avLst/>
              <a:gdLst/>
              <a:ahLst/>
              <a:cxnLst/>
              <a:rect l="0" t="0" r="0" b="0"/>
              <a:pathLst>
                <a:path w="64123" h="265818">
                  <a:moveTo>
                    <a:pt x="12700" y="5467"/>
                  </a:moveTo>
                  <a:lnTo>
                    <a:pt x="12700" y="5467"/>
                  </a:lnTo>
                  <a:lnTo>
                    <a:pt x="7233" y="0"/>
                  </a:lnTo>
                  <a:lnTo>
                    <a:pt x="13353" y="2749"/>
                  </a:lnTo>
                  <a:lnTo>
                    <a:pt x="24104" y="14774"/>
                  </a:lnTo>
                  <a:lnTo>
                    <a:pt x="44743" y="58785"/>
                  </a:lnTo>
                  <a:lnTo>
                    <a:pt x="58020" y="105540"/>
                  </a:lnTo>
                  <a:lnTo>
                    <a:pt x="64122" y="140961"/>
                  </a:lnTo>
                  <a:lnTo>
                    <a:pt x="61411" y="186489"/>
                  </a:lnTo>
                  <a:lnTo>
                    <a:pt x="44928" y="226790"/>
                  </a:lnTo>
                  <a:lnTo>
                    <a:pt x="28913" y="252058"/>
                  </a:lnTo>
                  <a:lnTo>
                    <a:pt x="17789" y="259702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63"/>
            <p:cNvSpPr/>
            <p:nvPr>
              <p:custDataLst>
                <p:tags r:id="rId20"/>
              </p:custDataLst>
            </p:nvPr>
          </p:nvSpPr>
          <p:spPr>
            <a:xfrm>
              <a:off x="6438900" y="660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04"/>
          <p:cNvGrpSpPr/>
          <p:nvPr/>
        </p:nvGrpSpPr>
        <p:grpSpPr>
          <a:xfrm>
            <a:off x="9417050" y="5431942"/>
            <a:ext cx="495301" cy="350190"/>
            <a:chOff x="9417050" y="5431942"/>
            <a:chExt cx="495301" cy="350190"/>
          </a:xfrm>
        </p:grpSpPr>
        <p:sp>
          <p:nvSpPr>
            <p:cNvPr id="174" name="SMARTInkShape-464"/>
            <p:cNvSpPr/>
            <p:nvPr>
              <p:custDataLst>
                <p:tags r:id="rId8"/>
              </p:custDataLst>
            </p:nvPr>
          </p:nvSpPr>
          <p:spPr>
            <a:xfrm>
              <a:off x="9417050" y="5436483"/>
              <a:ext cx="133351" cy="138818"/>
            </a:xfrm>
            <a:custGeom>
              <a:avLst/>
              <a:gdLst/>
              <a:ahLst/>
              <a:cxnLst/>
              <a:rect l="0" t="0" r="0" b="0"/>
              <a:pathLst>
                <a:path w="13335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2749"/>
                  </a:lnTo>
                  <a:lnTo>
                    <a:pt x="21048" y="14774"/>
                  </a:lnTo>
                  <a:lnTo>
                    <a:pt x="52944" y="55890"/>
                  </a:lnTo>
                  <a:lnTo>
                    <a:pt x="87641" y="97845"/>
                  </a:lnTo>
                  <a:lnTo>
                    <a:pt x="111738" y="128718"/>
                  </a:lnTo>
                  <a:lnTo>
                    <a:pt x="120452" y="134329"/>
                  </a:lnTo>
                  <a:lnTo>
                    <a:pt x="13335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65"/>
            <p:cNvSpPr/>
            <p:nvPr>
              <p:custDataLst>
                <p:tags r:id="rId9"/>
              </p:custDataLst>
            </p:nvPr>
          </p:nvSpPr>
          <p:spPr>
            <a:xfrm>
              <a:off x="9525000" y="5431942"/>
              <a:ext cx="127001" cy="302109"/>
            </a:xfrm>
            <a:custGeom>
              <a:avLst/>
              <a:gdLst/>
              <a:ahLst/>
              <a:cxnLst/>
              <a:rect l="0" t="0" r="0" b="0"/>
              <a:pathLst>
                <a:path w="127001" h="302109">
                  <a:moveTo>
                    <a:pt x="127000" y="3658"/>
                  </a:moveTo>
                  <a:lnTo>
                    <a:pt x="127000" y="3658"/>
                  </a:lnTo>
                  <a:lnTo>
                    <a:pt x="126999" y="287"/>
                  </a:lnTo>
                  <a:lnTo>
                    <a:pt x="125588" y="0"/>
                  </a:lnTo>
                  <a:lnTo>
                    <a:pt x="120258" y="1562"/>
                  </a:lnTo>
                  <a:lnTo>
                    <a:pt x="99388" y="25986"/>
                  </a:lnTo>
                  <a:lnTo>
                    <a:pt x="88622" y="43215"/>
                  </a:lnTo>
                  <a:lnTo>
                    <a:pt x="73923" y="81387"/>
                  </a:lnTo>
                  <a:lnTo>
                    <a:pt x="57181" y="128131"/>
                  </a:lnTo>
                  <a:lnTo>
                    <a:pt x="47520" y="161050"/>
                  </a:lnTo>
                  <a:lnTo>
                    <a:pt x="34149" y="204574"/>
                  </a:lnTo>
                  <a:lnTo>
                    <a:pt x="17694" y="246362"/>
                  </a:lnTo>
                  <a:lnTo>
                    <a:pt x="912" y="286667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66"/>
            <p:cNvSpPr/>
            <p:nvPr>
              <p:custDataLst>
                <p:tags r:id="rId10"/>
              </p:custDataLst>
            </p:nvPr>
          </p:nvSpPr>
          <p:spPr>
            <a:xfrm>
              <a:off x="9629393" y="5611443"/>
              <a:ext cx="136908" cy="154299"/>
            </a:xfrm>
            <a:custGeom>
              <a:avLst/>
              <a:gdLst/>
              <a:ahLst/>
              <a:cxnLst/>
              <a:rect l="0" t="0" r="0" b="0"/>
              <a:pathLst>
                <a:path w="136908" h="154299">
                  <a:moveTo>
                    <a:pt x="16257" y="46407"/>
                  </a:moveTo>
                  <a:lnTo>
                    <a:pt x="16257" y="46407"/>
                  </a:lnTo>
                  <a:lnTo>
                    <a:pt x="26395" y="50771"/>
                  </a:lnTo>
                  <a:lnTo>
                    <a:pt x="46110" y="52495"/>
                  </a:lnTo>
                  <a:lnTo>
                    <a:pt x="54455" y="48878"/>
                  </a:lnTo>
                  <a:lnTo>
                    <a:pt x="67938" y="38428"/>
                  </a:lnTo>
                  <a:lnTo>
                    <a:pt x="75157" y="24993"/>
                  </a:lnTo>
                  <a:lnTo>
                    <a:pt x="78394" y="10977"/>
                  </a:lnTo>
                  <a:lnTo>
                    <a:pt x="76732" y="7265"/>
                  </a:lnTo>
                  <a:lnTo>
                    <a:pt x="69241" y="1259"/>
                  </a:lnTo>
                  <a:lnTo>
                    <a:pt x="58855" y="0"/>
                  </a:lnTo>
                  <a:lnTo>
                    <a:pt x="53122" y="652"/>
                  </a:lnTo>
                  <a:lnTo>
                    <a:pt x="42989" y="5140"/>
                  </a:lnTo>
                  <a:lnTo>
                    <a:pt x="33076" y="13250"/>
                  </a:lnTo>
                  <a:lnTo>
                    <a:pt x="16301" y="34388"/>
                  </a:lnTo>
                  <a:lnTo>
                    <a:pt x="3491" y="62680"/>
                  </a:lnTo>
                  <a:lnTo>
                    <a:pt x="0" y="83038"/>
                  </a:lnTo>
                  <a:lnTo>
                    <a:pt x="2211" y="101963"/>
                  </a:lnTo>
                  <a:lnTo>
                    <a:pt x="8603" y="119076"/>
                  </a:lnTo>
                  <a:lnTo>
                    <a:pt x="18499" y="133738"/>
                  </a:lnTo>
                  <a:lnTo>
                    <a:pt x="42714" y="150521"/>
                  </a:lnTo>
                  <a:lnTo>
                    <a:pt x="65880" y="154298"/>
                  </a:lnTo>
                  <a:lnTo>
                    <a:pt x="102927" y="150577"/>
                  </a:lnTo>
                  <a:lnTo>
                    <a:pt x="136907" y="141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67"/>
            <p:cNvSpPr/>
            <p:nvPr>
              <p:custDataLst>
                <p:tags r:id="rId11"/>
              </p:custDataLst>
            </p:nvPr>
          </p:nvSpPr>
          <p:spPr>
            <a:xfrm>
              <a:off x="9810750" y="5588883"/>
              <a:ext cx="101601" cy="193249"/>
            </a:xfrm>
            <a:custGeom>
              <a:avLst/>
              <a:gdLst/>
              <a:ahLst/>
              <a:cxnLst/>
              <a:rect l="0" t="0" r="0" b="0"/>
              <a:pathLst>
                <a:path w="101601" h="193249">
                  <a:moveTo>
                    <a:pt x="101600" y="5467"/>
                  </a:moveTo>
                  <a:lnTo>
                    <a:pt x="101600" y="5467"/>
                  </a:lnTo>
                  <a:lnTo>
                    <a:pt x="98229" y="2096"/>
                  </a:lnTo>
                  <a:lnTo>
                    <a:pt x="92811" y="441"/>
                  </a:lnTo>
                  <a:lnTo>
                    <a:pt x="89391" y="0"/>
                  </a:lnTo>
                  <a:lnTo>
                    <a:pt x="71093" y="6120"/>
                  </a:lnTo>
                  <a:lnTo>
                    <a:pt x="54539" y="16871"/>
                  </a:lnTo>
                  <a:lnTo>
                    <a:pt x="48934" y="26763"/>
                  </a:lnTo>
                  <a:lnTo>
                    <a:pt x="45335" y="50360"/>
                  </a:lnTo>
                  <a:lnTo>
                    <a:pt x="48606" y="62814"/>
                  </a:lnTo>
                  <a:lnTo>
                    <a:pt x="60262" y="81726"/>
                  </a:lnTo>
                  <a:lnTo>
                    <a:pt x="73359" y="100734"/>
                  </a:lnTo>
                  <a:lnTo>
                    <a:pt x="89362" y="137538"/>
                  </a:lnTo>
                  <a:lnTo>
                    <a:pt x="89576" y="154006"/>
                  </a:lnTo>
                  <a:lnTo>
                    <a:pt x="85437" y="166969"/>
                  </a:lnTo>
                  <a:lnTo>
                    <a:pt x="82358" y="172402"/>
                  </a:lnTo>
                  <a:lnTo>
                    <a:pt x="64540" y="186790"/>
                  </a:lnTo>
                  <a:lnTo>
                    <a:pt x="44758" y="193248"/>
                  </a:lnTo>
                  <a:lnTo>
                    <a:pt x="28124" y="189114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686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0" name="SMARTInkShape-Group489"/>
          <p:cNvGrpSpPr/>
          <p:nvPr/>
        </p:nvGrpSpPr>
        <p:grpSpPr>
          <a:xfrm>
            <a:off x="550825" y="417614"/>
            <a:ext cx="2516226" cy="788887"/>
            <a:chOff x="550825" y="417614"/>
            <a:chExt cx="2516226" cy="788887"/>
          </a:xfrm>
        </p:grpSpPr>
        <p:sp>
          <p:nvSpPr>
            <p:cNvPr id="3" name="SMARTInkShape-2657"/>
            <p:cNvSpPr/>
            <p:nvPr>
              <p:custDataLst>
                <p:tags r:id="rId217"/>
              </p:custDataLst>
            </p:nvPr>
          </p:nvSpPr>
          <p:spPr>
            <a:xfrm>
              <a:off x="550825" y="524978"/>
              <a:ext cx="198476" cy="320824"/>
            </a:xfrm>
            <a:custGeom>
              <a:avLst/>
              <a:gdLst/>
              <a:ahLst/>
              <a:cxnLst/>
              <a:rect l="0" t="0" r="0" b="0"/>
              <a:pathLst>
                <a:path w="198476" h="320824">
                  <a:moveTo>
                    <a:pt x="198475" y="27472"/>
                  </a:moveTo>
                  <a:lnTo>
                    <a:pt x="198475" y="27472"/>
                  </a:lnTo>
                  <a:lnTo>
                    <a:pt x="187630" y="18038"/>
                  </a:lnTo>
                  <a:lnTo>
                    <a:pt x="141150" y="0"/>
                  </a:lnTo>
                  <a:lnTo>
                    <a:pt x="128547" y="1386"/>
                  </a:lnTo>
                  <a:lnTo>
                    <a:pt x="107670" y="11982"/>
                  </a:lnTo>
                  <a:lnTo>
                    <a:pt x="91090" y="25526"/>
                  </a:lnTo>
                  <a:lnTo>
                    <a:pt x="61216" y="61624"/>
                  </a:lnTo>
                  <a:lnTo>
                    <a:pt x="37988" y="91805"/>
                  </a:lnTo>
                  <a:lnTo>
                    <a:pt x="19197" y="129677"/>
                  </a:lnTo>
                  <a:lnTo>
                    <a:pt x="5907" y="169558"/>
                  </a:lnTo>
                  <a:lnTo>
                    <a:pt x="0" y="203745"/>
                  </a:lnTo>
                  <a:lnTo>
                    <a:pt x="3417" y="250759"/>
                  </a:lnTo>
                  <a:lnTo>
                    <a:pt x="16737" y="285856"/>
                  </a:lnTo>
                  <a:lnTo>
                    <a:pt x="33742" y="301295"/>
                  </a:lnTo>
                  <a:lnTo>
                    <a:pt x="56116" y="312154"/>
                  </a:lnTo>
                  <a:lnTo>
                    <a:pt x="95773" y="320823"/>
                  </a:lnTo>
                  <a:lnTo>
                    <a:pt x="134649" y="318845"/>
                  </a:lnTo>
                  <a:lnTo>
                    <a:pt x="185775" y="306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58"/>
            <p:cNvSpPr/>
            <p:nvPr>
              <p:custDataLst>
                <p:tags r:id="rId218"/>
              </p:custDataLst>
            </p:nvPr>
          </p:nvSpPr>
          <p:spPr>
            <a:xfrm>
              <a:off x="809833" y="689080"/>
              <a:ext cx="98861" cy="133332"/>
            </a:xfrm>
            <a:custGeom>
              <a:avLst/>
              <a:gdLst/>
              <a:ahLst/>
              <a:cxnLst/>
              <a:rect l="0" t="0" r="0" b="0"/>
              <a:pathLst>
                <a:path w="98861" h="133332">
                  <a:moveTo>
                    <a:pt x="60117" y="9420"/>
                  </a:moveTo>
                  <a:lnTo>
                    <a:pt x="60117" y="9420"/>
                  </a:lnTo>
                  <a:lnTo>
                    <a:pt x="54342" y="4350"/>
                  </a:lnTo>
                  <a:lnTo>
                    <a:pt x="47908" y="582"/>
                  </a:lnTo>
                  <a:lnTo>
                    <a:pt x="44216" y="0"/>
                  </a:lnTo>
                  <a:lnTo>
                    <a:pt x="36352" y="1235"/>
                  </a:lnTo>
                  <a:lnTo>
                    <a:pt x="23991" y="5897"/>
                  </a:lnTo>
                  <a:lnTo>
                    <a:pt x="8020" y="25231"/>
                  </a:lnTo>
                  <a:lnTo>
                    <a:pt x="1685" y="43494"/>
                  </a:lnTo>
                  <a:lnTo>
                    <a:pt x="0" y="73608"/>
                  </a:lnTo>
                  <a:lnTo>
                    <a:pt x="989" y="83962"/>
                  </a:lnTo>
                  <a:lnTo>
                    <a:pt x="9614" y="101111"/>
                  </a:lnTo>
                  <a:lnTo>
                    <a:pt x="34776" y="125996"/>
                  </a:lnTo>
                  <a:lnTo>
                    <a:pt x="49324" y="131787"/>
                  </a:lnTo>
                  <a:lnTo>
                    <a:pt x="57155" y="133331"/>
                  </a:lnTo>
                  <a:lnTo>
                    <a:pt x="73382" y="129403"/>
                  </a:lnTo>
                  <a:lnTo>
                    <a:pt x="81660" y="125392"/>
                  </a:lnTo>
                  <a:lnTo>
                    <a:pt x="92740" y="111528"/>
                  </a:lnTo>
                  <a:lnTo>
                    <a:pt x="96682" y="102892"/>
                  </a:lnTo>
                  <a:lnTo>
                    <a:pt x="98860" y="70512"/>
                  </a:lnTo>
                  <a:lnTo>
                    <a:pt x="95036" y="40848"/>
                  </a:lnTo>
                  <a:lnTo>
                    <a:pt x="89513" y="28562"/>
                  </a:lnTo>
                  <a:lnTo>
                    <a:pt x="86064" y="24298"/>
                  </a:lnTo>
                  <a:lnTo>
                    <a:pt x="82354" y="22161"/>
                  </a:lnTo>
                  <a:lnTo>
                    <a:pt x="78469" y="21442"/>
                  </a:lnTo>
                  <a:lnTo>
                    <a:pt x="71096" y="22524"/>
                  </a:lnTo>
                  <a:lnTo>
                    <a:pt x="60117" y="28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59"/>
            <p:cNvSpPr/>
            <p:nvPr>
              <p:custDataLst>
                <p:tags r:id="rId219"/>
              </p:custDataLst>
            </p:nvPr>
          </p:nvSpPr>
          <p:spPr>
            <a:xfrm>
              <a:off x="1003300" y="686775"/>
              <a:ext cx="139701" cy="116644"/>
            </a:xfrm>
            <a:custGeom>
              <a:avLst/>
              <a:gdLst/>
              <a:ahLst/>
              <a:cxnLst/>
              <a:rect l="0" t="0" r="0" b="0"/>
              <a:pathLst>
                <a:path w="139701" h="116644">
                  <a:moveTo>
                    <a:pt x="0" y="5375"/>
                  </a:moveTo>
                  <a:lnTo>
                    <a:pt x="0" y="5375"/>
                  </a:lnTo>
                  <a:lnTo>
                    <a:pt x="0" y="8746"/>
                  </a:lnTo>
                  <a:lnTo>
                    <a:pt x="14747" y="51154"/>
                  </a:lnTo>
                  <a:lnTo>
                    <a:pt x="20665" y="68055"/>
                  </a:lnTo>
                  <a:lnTo>
                    <a:pt x="25123" y="114439"/>
                  </a:lnTo>
                  <a:lnTo>
                    <a:pt x="25277" y="116643"/>
                  </a:lnTo>
                  <a:lnTo>
                    <a:pt x="29156" y="73399"/>
                  </a:lnTo>
                  <a:lnTo>
                    <a:pt x="39704" y="29082"/>
                  </a:lnTo>
                  <a:lnTo>
                    <a:pt x="49786" y="10126"/>
                  </a:lnTo>
                  <a:lnTo>
                    <a:pt x="54357" y="6425"/>
                  </a:lnTo>
                  <a:lnTo>
                    <a:pt x="65081" y="2314"/>
                  </a:lnTo>
                  <a:lnTo>
                    <a:pt x="83018" y="0"/>
                  </a:lnTo>
                  <a:lnTo>
                    <a:pt x="97340" y="5103"/>
                  </a:lnTo>
                  <a:lnTo>
                    <a:pt x="111701" y="14426"/>
                  </a:lnTo>
                  <a:lnTo>
                    <a:pt x="122787" y="25626"/>
                  </a:lnTo>
                  <a:lnTo>
                    <a:pt x="128656" y="41422"/>
                  </a:lnTo>
                  <a:lnTo>
                    <a:pt x="137964" y="87187"/>
                  </a:lnTo>
                  <a:lnTo>
                    <a:pt x="139700" y="106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60"/>
            <p:cNvSpPr/>
            <p:nvPr>
              <p:custDataLst>
                <p:tags r:id="rId220"/>
              </p:custDataLst>
            </p:nvPr>
          </p:nvSpPr>
          <p:spPr>
            <a:xfrm>
              <a:off x="1227330" y="543320"/>
              <a:ext cx="137921" cy="250243"/>
            </a:xfrm>
            <a:custGeom>
              <a:avLst/>
              <a:gdLst/>
              <a:ahLst/>
              <a:cxnLst/>
              <a:rect l="0" t="0" r="0" b="0"/>
              <a:pathLst>
                <a:path w="137921" h="250243">
                  <a:moveTo>
                    <a:pt x="87120" y="155180"/>
                  </a:moveTo>
                  <a:lnTo>
                    <a:pt x="87120" y="155180"/>
                  </a:lnTo>
                  <a:lnTo>
                    <a:pt x="81345" y="140677"/>
                  </a:lnTo>
                  <a:lnTo>
                    <a:pt x="63355" y="119238"/>
                  </a:lnTo>
                  <a:lnTo>
                    <a:pt x="55156" y="114511"/>
                  </a:lnTo>
                  <a:lnTo>
                    <a:pt x="50994" y="113251"/>
                  </a:lnTo>
                  <a:lnTo>
                    <a:pt x="38844" y="115613"/>
                  </a:lnTo>
                  <a:lnTo>
                    <a:pt x="31652" y="118219"/>
                  </a:lnTo>
                  <a:lnTo>
                    <a:pt x="19899" y="130521"/>
                  </a:lnTo>
                  <a:lnTo>
                    <a:pt x="7230" y="157281"/>
                  </a:lnTo>
                  <a:lnTo>
                    <a:pt x="0" y="201299"/>
                  </a:lnTo>
                  <a:lnTo>
                    <a:pt x="2774" y="220127"/>
                  </a:lnTo>
                  <a:lnTo>
                    <a:pt x="9416" y="234845"/>
                  </a:lnTo>
                  <a:lnTo>
                    <a:pt x="19424" y="246091"/>
                  </a:lnTo>
                  <a:lnTo>
                    <a:pt x="25056" y="248948"/>
                  </a:lnTo>
                  <a:lnTo>
                    <a:pt x="36958" y="250242"/>
                  </a:lnTo>
                  <a:lnTo>
                    <a:pt x="49304" y="242820"/>
                  </a:lnTo>
                  <a:lnTo>
                    <a:pt x="55559" y="236890"/>
                  </a:lnTo>
                  <a:lnTo>
                    <a:pt x="74476" y="198205"/>
                  </a:lnTo>
                  <a:lnTo>
                    <a:pt x="83382" y="156899"/>
                  </a:lnTo>
                  <a:lnTo>
                    <a:pt x="86745" y="133042"/>
                  </a:lnTo>
                  <a:lnTo>
                    <a:pt x="90398" y="107966"/>
                  </a:lnTo>
                  <a:lnTo>
                    <a:pt x="94244" y="82076"/>
                  </a:lnTo>
                  <a:lnTo>
                    <a:pt x="98219" y="55644"/>
                  </a:lnTo>
                  <a:lnTo>
                    <a:pt x="96636" y="35201"/>
                  </a:lnTo>
                  <a:lnTo>
                    <a:pt x="83588" y="4959"/>
                  </a:lnTo>
                  <a:lnTo>
                    <a:pt x="77710" y="0"/>
                  </a:lnTo>
                  <a:lnTo>
                    <a:pt x="73085" y="926"/>
                  </a:lnTo>
                  <a:lnTo>
                    <a:pt x="69297" y="5778"/>
                  </a:lnTo>
                  <a:lnTo>
                    <a:pt x="63965" y="46315"/>
                  </a:lnTo>
                  <a:lnTo>
                    <a:pt x="64599" y="83277"/>
                  </a:lnTo>
                  <a:lnTo>
                    <a:pt x="68644" y="121106"/>
                  </a:lnTo>
                  <a:lnTo>
                    <a:pt x="82822" y="168054"/>
                  </a:lnTo>
                  <a:lnTo>
                    <a:pt x="104694" y="208392"/>
                  </a:lnTo>
                  <a:lnTo>
                    <a:pt x="109419" y="216055"/>
                  </a:lnTo>
                  <a:lnTo>
                    <a:pt x="114686" y="219752"/>
                  </a:lnTo>
                  <a:lnTo>
                    <a:pt x="120314" y="220806"/>
                  </a:lnTo>
                  <a:lnTo>
                    <a:pt x="137920" y="21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61"/>
            <p:cNvSpPr/>
            <p:nvPr>
              <p:custDataLst>
                <p:tags r:id="rId221"/>
              </p:custDataLst>
            </p:nvPr>
          </p:nvSpPr>
          <p:spPr>
            <a:xfrm>
              <a:off x="1397000" y="6858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4073" y="53618"/>
                  </a:lnTo>
                  <a:lnTo>
                    <a:pt x="19457" y="75859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62"/>
            <p:cNvSpPr/>
            <p:nvPr>
              <p:custDataLst>
                <p:tags r:id="rId222"/>
              </p:custDataLst>
            </p:nvPr>
          </p:nvSpPr>
          <p:spPr>
            <a:xfrm>
              <a:off x="1409700" y="571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63"/>
            <p:cNvSpPr/>
            <p:nvPr>
              <p:custDataLst>
                <p:tags r:id="rId223"/>
              </p:custDataLst>
            </p:nvPr>
          </p:nvSpPr>
          <p:spPr>
            <a:xfrm>
              <a:off x="1525590" y="488950"/>
              <a:ext cx="49211" cy="262041"/>
            </a:xfrm>
            <a:custGeom>
              <a:avLst/>
              <a:gdLst/>
              <a:ahLst/>
              <a:cxnLst/>
              <a:rect l="0" t="0" r="0" b="0"/>
              <a:pathLst>
                <a:path w="49211" h="262041">
                  <a:moveTo>
                    <a:pt x="42860" y="0"/>
                  </a:moveTo>
                  <a:lnTo>
                    <a:pt x="42860" y="0"/>
                  </a:lnTo>
                  <a:lnTo>
                    <a:pt x="39489" y="0"/>
                  </a:lnTo>
                  <a:lnTo>
                    <a:pt x="35952" y="5644"/>
                  </a:lnTo>
                  <a:lnTo>
                    <a:pt x="20784" y="49819"/>
                  </a:lnTo>
                  <a:lnTo>
                    <a:pt x="12823" y="81408"/>
                  </a:lnTo>
                  <a:lnTo>
                    <a:pt x="6462" y="118496"/>
                  </a:lnTo>
                  <a:lnTo>
                    <a:pt x="1989" y="159909"/>
                  </a:lnTo>
                  <a:lnTo>
                    <a:pt x="0" y="206537"/>
                  </a:lnTo>
                  <a:lnTo>
                    <a:pt x="2252" y="246679"/>
                  </a:lnTo>
                  <a:lnTo>
                    <a:pt x="4499" y="253353"/>
                  </a:lnTo>
                  <a:lnTo>
                    <a:pt x="7408" y="257802"/>
                  </a:lnTo>
                  <a:lnTo>
                    <a:pt x="10759" y="260768"/>
                  </a:lnTo>
                  <a:lnTo>
                    <a:pt x="15109" y="262040"/>
                  </a:lnTo>
                  <a:lnTo>
                    <a:pt x="25588" y="261571"/>
                  </a:lnTo>
                  <a:lnTo>
                    <a:pt x="30639" y="258342"/>
                  </a:lnTo>
                  <a:lnTo>
                    <a:pt x="4921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64"/>
            <p:cNvSpPr/>
            <p:nvPr>
              <p:custDataLst>
                <p:tags r:id="rId224"/>
              </p:custDataLst>
            </p:nvPr>
          </p:nvSpPr>
          <p:spPr>
            <a:xfrm>
              <a:off x="1454150" y="6413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5919" y="9329"/>
                  </a:lnTo>
                  <a:lnTo>
                    <a:pt x="91922" y="386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65"/>
            <p:cNvSpPr/>
            <p:nvPr>
              <p:custDataLst>
                <p:tags r:id="rId225"/>
              </p:custDataLst>
            </p:nvPr>
          </p:nvSpPr>
          <p:spPr>
            <a:xfrm>
              <a:off x="1619250" y="6540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0" y="0"/>
                  </a:moveTo>
                  <a:lnTo>
                    <a:pt x="0" y="0"/>
                  </a:lnTo>
                  <a:lnTo>
                    <a:pt x="20394" y="42063"/>
                  </a:lnTo>
                  <a:lnTo>
                    <a:pt x="317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66"/>
            <p:cNvSpPr/>
            <p:nvPr>
              <p:custDataLst>
                <p:tags r:id="rId226"/>
              </p:custDataLst>
            </p:nvPr>
          </p:nvSpPr>
          <p:spPr>
            <a:xfrm>
              <a:off x="1631950" y="571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67"/>
            <p:cNvSpPr/>
            <p:nvPr>
              <p:custDataLst>
                <p:tags r:id="rId227"/>
              </p:custDataLst>
            </p:nvPr>
          </p:nvSpPr>
          <p:spPr>
            <a:xfrm>
              <a:off x="1707126" y="610899"/>
              <a:ext cx="70875" cy="113578"/>
            </a:xfrm>
            <a:custGeom>
              <a:avLst/>
              <a:gdLst/>
              <a:ahLst/>
              <a:cxnLst/>
              <a:rect l="0" t="0" r="0" b="0"/>
              <a:pathLst>
                <a:path w="70875" h="113578">
                  <a:moveTo>
                    <a:pt x="70874" y="24101"/>
                  </a:moveTo>
                  <a:lnTo>
                    <a:pt x="70874" y="24101"/>
                  </a:lnTo>
                  <a:lnTo>
                    <a:pt x="62036" y="9795"/>
                  </a:lnTo>
                  <a:lnTo>
                    <a:pt x="55947" y="3086"/>
                  </a:lnTo>
                  <a:lnTo>
                    <a:pt x="49893" y="650"/>
                  </a:lnTo>
                  <a:lnTo>
                    <a:pt x="46304" y="0"/>
                  </a:lnTo>
                  <a:lnTo>
                    <a:pt x="36670" y="3041"/>
                  </a:lnTo>
                  <a:lnTo>
                    <a:pt x="25333" y="10508"/>
                  </a:lnTo>
                  <a:lnTo>
                    <a:pt x="13239" y="23234"/>
                  </a:lnTo>
                  <a:lnTo>
                    <a:pt x="1272" y="49636"/>
                  </a:lnTo>
                  <a:lnTo>
                    <a:pt x="0" y="79801"/>
                  </a:lnTo>
                  <a:lnTo>
                    <a:pt x="6213" y="94953"/>
                  </a:lnTo>
                  <a:lnTo>
                    <a:pt x="16030" y="105685"/>
                  </a:lnTo>
                  <a:lnTo>
                    <a:pt x="27449" y="112807"/>
                  </a:lnTo>
                  <a:lnTo>
                    <a:pt x="32752" y="113577"/>
                  </a:lnTo>
                  <a:lnTo>
                    <a:pt x="42407" y="110670"/>
                  </a:lnTo>
                  <a:lnTo>
                    <a:pt x="51402" y="100911"/>
                  </a:lnTo>
                  <a:lnTo>
                    <a:pt x="55776" y="94358"/>
                  </a:lnTo>
                  <a:lnTo>
                    <a:pt x="58754" y="75787"/>
                  </a:lnTo>
                  <a:lnTo>
                    <a:pt x="57021" y="55539"/>
                  </a:lnTo>
                  <a:lnTo>
                    <a:pt x="51547" y="39485"/>
                  </a:lnTo>
                  <a:lnTo>
                    <a:pt x="48111" y="34357"/>
                  </a:lnTo>
                  <a:lnTo>
                    <a:pt x="32774" y="24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68"/>
            <p:cNvSpPr/>
            <p:nvPr>
              <p:custDataLst>
                <p:tags r:id="rId228"/>
              </p:custDataLst>
            </p:nvPr>
          </p:nvSpPr>
          <p:spPr>
            <a:xfrm>
              <a:off x="1854223" y="581717"/>
              <a:ext cx="79840" cy="142184"/>
            </a:xfrm>
            <a:custGeom>
              <a:avLst/>
              <a:gdLst/>
              <a:ahLst/>
              <a:cxnLst/>
              <a:rect l="0" t="0" r="0" b="0"/>
              <a:pathLst>
                <a:path w="79840" h="142184">
                  <a:moveTo>
                    <a:pt x="6327" y="34233"/>
                  </a:moveTo>
                  <a:lnTo>
                    <a:pt x="6327" y="34233"/>
                  </a:lnTo>
                  <a:lnTo>
                    <a:pt x="55" y="34233"/>
                  </a:lnTo>
                  <a:lnTo>
                    <a:pt x="0" y="37604"/>
                  </a:lnTo>
                  <a:lnTo>
                    <a:pt x="10809" y="78677"/>
                  </a:lnTo>
                  <a:lnTo>
                    <a:pt x="15573" y="105336"/>
                  </a:lnTo>
                  <a:lnTo>
                    <a:pt x="13198" y="126024"/>
                  </a:lnTo>
                  <a:lnTo>
                    <a:pt x="13024" y="126472"/>
                  </a:lnTo>
                  <a:lnTo>
                    <a:pt x="9352" y="110228"/>
                  </a:lnTo>
                  <a:lnTo>
                    <a:pt x="13965" y="71096"/>
                  </a:lnTo>
                  <a:lnTo>
                    <a:pt x="27640" y="32769"/>
                  </a:lnTo>
                  <a:lnTo>
                    <a:pt x="41726" y="9183"/>
                  </a:lnTo>
                  <a:lnTo>
                    <a:pt x="48636" y="1933"/>
                  </a:lnTo>
                  <a:lnTo>
                    <a:pt x="51466" y="0"/>
                  </a:lnTo>
                  <a:lnTo>
                    <a:pt x="55470" y="122"/>
                  </a:lnTo>
                  <a:lnTo>
                    <a:pt x="65563" y="4021"/>
                  </a:lnTo>
                  <a:lnTo>
                    <a:pt x="73341" y="14220"/>
                  </a:lnTo>
                  <a:lnTo>
                    <a:pt x="78444" y="29572"/>
                  </a:lnTo>
                  <a:lnTo>
                    <a:pt x="79839" y="72039"/>
                  </a:lnTo>
                  <a:lnTo>
                    <a:pt x="75954" y="118730"/>
                  </a:lnTo>
                  <a:lnTo>
                    <a:pt x="69827" y="14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69"/>
            <p:cNvSpPr/>
            <p:nvPr>
              <p:custDataLst>
                <p:tags r:id="rId229"/>
              </p:custDataLst>
            </p:nvPr>
          </p:nvSpPr>
          <p:spPr>
            <a:xfrm>
              <a:off x="2019727" y="417614"/>
              <a:ext cx="215474" cy="293587"/>
            </a:xfrm>
            <a:custGeom>
              <a:avLst/>
              <a:gdLst/>
              <a:ahLst/>
              <a:cxnLst/>
              <a:rect l="0" t="0" r="0" b="0"/>
              <a:pathLst>
                <a:path w="215474" h="293587">
                  <a:moveTo>
                    <a:pt x="75773" y="236436"/>
                  </a:moveTo>
                  <a:lnTo>
                    <a:pt x="75773" y="236436"/>
                  </a:lnTo>
                  <a:lnTo>
                    <a:pt x="65647" y="210410"/>
                  </a:lnTo>
                  <a:lnTo>
                    <a:pt x="63130" y="197367"/>
                  </a:lnTo>
                  <a:lnTo>
                    <a:pt x="58229" y="188720"/>
                  </a:lnTo>
                  <a:lnTo>
                    <a:pt x="54335" y="183949"/>
                  </a:lnTo>
                  <a:lnTo>
                    <a:pt x="50252" y="181358"/>
                  </a:lnTo>
                  <a:lnTo>
                    <a:pt x="48176" y="180668"/>
                  </a:lnTo>
                  <a:lnTo>
                    <a:pt x="31769" y="193179"/>
                  </a:lnTo>
                  <a:lnTo>
                    <a:pt x="12405" y="214761"/>
                  </a:lnTo>
                  <a:lnTo>
                    <a:pt x="4" y="242400"/>
                  </a:lnTo>
                  <a:lnTo>
                    <a:pt x="0" y="258842"/>
                  </a:lnTo>
                  <a:lnTo>
                    <a:pt x="6049" y="276236"/>
                  </a:lnTo>
                  <a:lnTo>
                    <a:pt x="8124" y="279903"/>
                  </a:lnTo>
                  <a:lnTo>
                    <a:pt x="10918" y="282347"/>
                  </a:lnTo>
                  <a:lnTo>
                    <a:pt x="17786" y="285063"/>
                  </a:lnTo>
                  <a:lnTo>
                    <a:pt x="22298" y="283671"/>
                  </a:lnTo>
                  <a:lnTo>
                    <a:pt x="32956" y="276479"/>
                  </a:lnTo>
                  <a:lnTo>
                    <a:pt x="57357" y="229368"/>
                  </a:lnTo>
                  <a:lnTo>
                    <a:pt x="60532" y="224593"/>
                  </a:lnTo>
                  <a:lnTo>
                    <a:pt x="61379" y="224307"/>
                  </a:lnTo>
                  <a:lnTo>
                    <a:pt x="59785" y="239057"/>
                  </a:lnTo>
                  <a:lnTo>
                    <a:pt x="64199" y="250301"/>
                  </a:lnTo>
                  <a:lnTo>
                    <a:pt x="77988" y="265160"/>
                  </a:lnTo>
                  <a:lnTo>
                    <a:pt x="89458" y="270369"/>
                  </a:lnTo>
                  <a:lnTo>
                    <a:pt x="95479" y="271758"/>
                  </a:lnTo>
                  <a:lnTo>
                    <a:pt x="101610" y="270567"/>
                  </a:lnTo>
                  <a:lnTo>
                    <a:pt x="114067" y="263600"/>
                  </a:lnTo>
                  <a:lnTo>
                    <a:pt x="132981" y="237664"/>
                  </a:lnTo>
                  <a:lnTo>
                    <a:pt x="155361" y="193055"/>
                  </a:lnTo>
                  <a:lnTo>
                    <a:pt x="171588" y="152245"/>
                  </a:lnTo>
                  <a:lnTo>
                    <a:pt x="186091" y="108706"/>
                  </a:lnTo>
                  <a:lnTo>
                    <a:pt x="194888" y="70541"/>
                  </a:lnTo>
                  <a:lnTo>
                    <a:pt x="197066" y="27434"/>
                  </a:lnTo>
                  <a:lnTo>
                    <a:pt x="194029" y="17374"/>
                  </a:lnTo>
                  <a:lnTo>
                    <a:pt x="183129" y="2432"/>
                  </a:lnTo>
                  <a:lnTo>
                    <a:pt x="176272" y="0"/>
                  </a:lnTo>
                  <a:lnTo>
                    <a:pt x="168878" y="496"/>
                  </a:lnTo>
                  <a:lnTo>
                    <a:pt x="161126" y="2942"/>
                  </a:lnTo>
                  <a:lnTo>
                    <a:pt x="146869" y="15068"/>
                  </a:lnTo>
                  <a:lnTo>
                    <a:pt x="140104" y="23241"/>
                  </a:lnTo>
                  <a:lnTo>
                    <a:pt x="132586" y="51136"/>
                  </a:lnTo>
                  <a:lnTo>
                    <a:pt x="131362" y="87053"/>
                  </a:lnTo>
                  <a:lnTo>
                    <a:pt x="137874" y="126534"/>
                  </a:lnTo>
                  <a:lnTo>
                    <a:pt x="145942" y="163837"/>
                  </a:lnTo>
                  <a:lnTo>
                    <a:pt x="154937" y="199231"/>
                  </a:lnTo>
                  <a:lnTo>
                    <a:pt x="165990" y="233776"/>
                  </a:lnTo>
                  <a:lnTo>
                    <a:pt x="184113" y="268103"/>
                  </a:lnTo>
                  <a:lnTo>
                    <a:pt x="196596" y="280614"/>
                  </a:lnTo>
                  <a:lnTo>
                    <a:pt x="215473" y="293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70"/>
            <p:cNvSpPr/>
            <p:nvPr>
              <p:custDataLst>
                <p:tags r:id="rId230"/>
              </p:custDataLst>
            </p:nvPr>
          </p:nvSpPr>
          <p:spPr>
            <a:xfrm>
              <a:off x="673100" y="890761"/>
              <a:ext cx="2336801" cy="162948"/>
            </a:xfrm>
            <a:custGeom>
              <a:avLst/>
              <a:gdLst/>
              <a:ahLst/>
              <a:cxnLst/>
              <a:rect l="0" t="0" r="0" b="0"/>
              <a:pathLst>
                <a:path w="2336801" h="162948">
                  <a:moveTo>
                    <a:pt x="0" y="156989"/>
                  </a:moveTo>
                  <a:lnTo>
                    <a:pt x="0" y="156989"/>
                  </a:lnTo>
                  <a:lnTo>
                    <a:pt x="10845" y="157694"/>
                  </a:lnTo>
                  <a:lnTo>
                    <a:pt x="48805" y="162456"/>
                  </a:lnTo>
                  <a:lnTo>
                    <a:pt x="79311" y="162947"/>
                  </a:lnTo>
                  <a:lnTo>
                    <a:pt x="121327" y="162459"/>
                  </a:lnTo>
                  <a:lnTo>
                    <a:pt x="149324" y="161341"/>
                  </a:lnTo>
                  <a:lnTo>
                    <a:pt x="179982" y="159891"/>
                  </a:lnTo>
                  <a:lnTo>
                    <a:pt x="217355" y="156807"/>
                  </a:lnTo>
                  <a:lnTo>
                    <a:pt x="259203" y="152634"/>
                  </a:lnTo>
                  <a:lnTo>
                    <a:pt x="304036" y="147736"/>
                  </a:lnTo>
                  <a:lnTo>
                    <a:pt x="355796" y="143059"/>
                  </a:lnTo>
                  <a:lnTo>
                    <a:pt x="412175" y="138530"/>
                  </a:lnTo>
                  <a:lnTo>
                    <a:pt x="471633" y="134100"/>
                  </a:lnTo>
                  <a:lnTo>
                    <a:pt x="537378" y="129029"/>
                  </a:lnTo>
                  <a:lnTo>
                    <a:pt x="607313" y="123533"/>
                  </a:lnTo>
                  <a:lnTo>
                    <a:pt x="680042" y="117751"/>
                  </a:lnTo>
                  <a:lnTo>
                    <a:pt x="757456" y="111075"/>
                  </a:lnTo>
                  <a:lnTo>
                    <a:pt x="837993" y="103802"/>
                  </a:lnTo>
                  <a:lnTo>
                    <a:pt x="920612" y="96131"/>
                  </a:lnTo>
                  <a:lnTo>
                    <a:pt x="1006736" y="88900"/>
                  </a:lnTo>
                  <a:lnTo>
                    <a:pt x="1095196" y="81963"/>
                  </a:lnTo>
                  <a:lnTo>
                    <a:pt x="1185214" y="75222"/>
                  </a:lnTo>
                  <a:lnTo>
                    <a:pt x="1275565" y="67905"/>
                  </a:lnTo>
                  <a:lnTo>
                    <a:pt x="1366138" y="60205"/>
                  </a:lnTo>
                  <a:lnTo>
                    <a:pt x="1456858" y="52250"/>
                  </a:lnTo>
                  <a:lnTo>
                    <a:pt x="1546972" y="44830"/>
                  </a:lnTo>
                  <a:lnTo>
                    <a:pt x="1636681" y="37766"/>
                  </a:lnTo>
                  <a:lnTo>
                    <a:pt x="1726121" y="30940"/>
                  </a:lnTo>
                  <a:lnTo>
                    <a:pt x="1809736" y="24979"/>
                  </a:lnTo>
                  <a:lnTo>
                    <a:pt x="1889469" y="19593"/>
                  </a:lnTo>
                  <a:lnTo>
                    <a:pt x="1966612" y="14592"/>
                  </a:lnTo>
                  <a:lnTo>
                    <a:pt x="2033564" y="10552"/>
                  </a:lnTo>
                  <a:lnTo>
                    <a:pt x="2093720" y="7153"/>
                  </a:lnTo>
                  <a:lnTo>
                    <a:pt x="2149347" y="4182"/>
                  </a:lnTo>
                  <a:lnTo>
                    <a:pt x="2194192" y="2201"/>
                  </a:lnTo>
                  <a:lnTo>
                    <a:pt x="2231850" y="880"/>
                  </a:lnTo>
                  <a:lnTo>
                    <a:pt x="2264717" y="0"/>
                  </a:lnTo>
                  <a:lnTo>
                    <a:pt x="2303117" y="903"/>
                  </a:lnTo>
                  <a:lnTo>
                    <a:pt x="2336800" y="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71"/>
            <p:cNvSpPr/>
            <p:nvPr>
              <p:custDataLst>
                <p:tags r:id="rId231"/>
              </p:custDataLst>
            </p:nvPr>
          </p:nvSpPr>
          <p:spPr>
            <a:xfrm>
              <a:off x="816331" y="927100"/>
              <a:ext cx="2123720" cy="279401"/>
            </a:xfrm>
            <a:custGeom>
              <a:avLst/>
              <a:gdLst/>
              <a:ahLst/>
              <a:cxnLst/>
              <a:rect l="0" t="0" r="0" b="0"/>
              <a:pathLst>
                <a:path w="2123720" h="279401">
                  <a:moveTo>
                    <a:pt x="21869" y="279400"/>
                  </a:moveTo>
                  <a:lnTo>
                    <a:pt x="21869" y="279400"/>
                  </a:lnTo>
                  <a:lnTo>
                    <a:pt x="0" y="279400"/>
                  </a:lnTo>
                  <a:lnTo>
                    <a:pt x="33971" y="279400"/>
                  </a:lnTo>
                  <a:lnTo>
                    <a:pt x="70287" y="278694"/>
                  </a:lnTo>
                  <a:lnTo>
                    <a:pt x="95775" y="277518"/>
                  </a:lnTo>
                  <a:lnTo>
                    <a:pt x="124056" y="276029"/>
                  </a:lnTo>
                  <a:lnTo>
                    <a:pt x="161961" y="272214"/>
                  </a:lnTo>
                  <a:lnTo>
                    <a:pt x="206280" y="266848"/>
                  </a:lnTo>
                  <a:lnTo>
                    <a:pt x="254876" y="260449"/>
                  </a:lnTo>
                  <a:lnTo>
                    <a:pt x="311968" y="253360"/>
                  </a:lnTo>
                  <a:lnTo>
                    <a:pt x="374724" y="245812"/>
                  </a:lnTo>
                  <a:lnTo>
                    <a:pt x="441256" y="237958"/>
                  </a:lnTo>
                  <a:lnTo>
                    <a:pt x="514538" y="228489"/>
                  </a:lnTo>
                  <a:lnTo>
                    <a:pt x="592321" y="217943"/>
                  </a:lnTo>
                  <a:lnTo>
                    <a:pt x="673103" y="206678"/>
                  </a:lnTo>
                  <a:lnTo>
                    <a:pt x="758003" y="195641"/>
                  </a:lnTo>
                  <a:lnTo>
                    <a:pt x="845647" y="184755"/>
                  </a:lnTo>
                  <a:lnTo>
                    <a:pt x="935121" y="173970"/>
                  </a:lnTo>
                  <a:lnTo>
                    <a:pt x="1023698" y="163958"/>
                  </a:lnTo>
                  <a:lnTo>
                    <a:pt x="1111677" y="154461"/>
                  </a:lnTo>
                  <a:lnTo>
                    <a:pt x="1199258" y="145307"/>
                  </a:lnTo>
                  <a:lnTo>
                    <a:pt x="1283751" y="136383"/>
                  </a:lnTo>
                  <a:lnTo>
                    <a:pt x="1366184" y="127611"/>
                  </a:lnTo>
                  <a:lnTo>
                    <a:pt x="1447246" y="118940"/>
                  </a:lnTo>
                  <a:lnTo>
                    <a:pt x="1525276" y="109632"/>
                  </a:lnTo>
                  <a:lnTo>
                    <a:pt x="1601285" y="99899"/>
                  </a:lnTo>
                  <a:lnTo>
                    <a:pt x="1675946" y="89883"/>
                  </a:lnTo>
                  <a:lnTo>
                    <a:pt x="1743359" y="80383"/>
                  </a:lnTo>
                  <a:lnTo>
                    <a:pt x="1805940" y="71228"/>
                  </a:lnTo>
                  <a:lnTo>
                    <a:pt x="1865300" y="62302"/>
                  </a:lnTo>
                  <a:lnTo>
                    <a:pt x="1916162" y="54234"/>
                  </a:lnTo>
                  <a:lnTo>
                    <a:pt x="1961359" y="46740"/>
                  </a:lnTo>
                  <a:lnTo>
                    <a:pt x="2002779" y="39626"/>
                  </a:lnTo>
                  <a:lnTo>
                    <a:pt x="2034625" y="32062"/>
                  </a:lnTo>
                  <a:lnTo>
                    <a:pt x="2081299" y="16131"/>
                  </a:lnTo>
                  <a:lnTo>
                    <a:pt x="2123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672"/>
            <p:cNvSpPr/>
            <p:nvPr>
              <p:custDataLst>
                <p:tags r:id="rId232"/>
              </p:custDataLst>
            </p:nvPr>
          </p:nvSpPr>
          <p:spPr>
            <a:xfrm>
              <a:off x="3041650" y="571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4364" y="1083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73"/>
            <p:cNvSpPr/>
            <p:nvPr>
              <p:custDataLst>
                <p:tags r:id="rId233"/>
              </p:custDataLst>
            </p:nvPr>
          </p:nvSpPr>
          <p:spPr>
            <a:xfrm>
              <a:off x="3060700" y="723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90"/>
          <p:cNvGrpSpPr/>
          <p:nvPr/>
        </p:nvGrpSpPr>
        <p:grpSpPr>
          <a:xfrm>
            <a:off x="2484517" y="438150"/>
            <a:ext cx="226934" cy="311151"/>
            <a:chOff x="2484517" y="438150"/>
            <a:chExt cx="226934" cy="311151"/>
          </a:xfrm>
        </p:grpSpPr>
        <p:sp>
          <p:nvSpPr>
            <p:cNvPr id="21" name="SMARTInkShape-2674"/>
            <p:cNvSpPr/>
            <p:nvPr>
              <p:custDataLst>
                <p:tags r:id="rId215"/>
              </p:custDataLst>
            </p:nvPr>
          </p:nvSpPr>
          <p:spPr>
            <a:xfrm>
              <a:off x="2616200" y="438150"/>
              <a:ext cx="24518" cy="311151"/>
            </a:xfrm>
            <a:custGeom>
              <a:avLst/>
              <a:gdLst/>
              <a:ahLst/>
              <a:cxnLst/>
              <a:rect l="0" t="0" r="0" b="0"/>
              <a:pathLst>
                <a:path w="24518" h="3111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4517" y="15580"/>
                  </a:lnTo>
                  <a:lnTo>
                    <a:pt x="15792" y="56700"/>
                  </a:lnTo>
                  <a:lnTo>
                    <a:pt x="11017" y="91052"/>
                  </a:lnTo>
                  <a:lnTo>
                    <a:pt x="6542" y="129838"/>
                  </a:lnTo>
                  <a:lnTo>
                    <a:pt x="2908" y="169183"/>
                  </a:lnTo>
                  <a:lnTo>
                    <a:pt x="1292" y="205485"/>
                  </a:lnTo>
                  <a:lnTo>
                    <a:pt x="574" y="238553"/>
                  </a:lnTo>
                  <a:lnTo>
                    <a:pt x="170" y="27929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75"/>
            <p:cNvSpPr/>
            <p:nvPr>
              <p:custDataLst>
                <p:tags r:id="rId216"/>
              </p:custDataLst>
            </p:nvPr>
          </p:nvSpPr>
          <p:spPr>
            <a:xfrm>
              <a:off x="2484517" y="717550"/>
              <a:ext cx="226934" cy="14199"/>
            </a:xfrm>
            <a:custGeom>
              <a:avLst/>
              <a:gdLst/>
              <a:ahLst/>
              <a:cxnLst/>
              <a:rect l="0" t="0" r="0" b="0"/>
              <a:pathLst>
                <a:path w="226934" h="14199">
                  <a:moveTo>
                    <a:pt x="23733" y="0"/>
                  </a:moveTo>
                  <a:lnTo>
                    <a:pt x="23733" y="0"/>
                  </a:lnTo>
                  <a:lnTo>
                    <a:pt x="3960" y="0"/>
                  </a:lnTo>
                  <a:lnTo>
                    <a:pt x="2084" y="706"/>
                  </a:lnTo>
                  <a:lnTo>
                    <a:pt x="834" y="1881"/>
                  </a:lnTo>
                  <a:lnTo>
                    <a:pt x="0" y="3371"/>
                  </a:lnTo>
                  <a:lnTo>
                    <a:pt x="856" y="4364"/>
                  </a:lnTo>
                  <a:lnTo>
                    <a:pt x="33054" y="14198"/>
                  </a:lnTo>
                  <a:lnTo>
                    <a:pt x="75727" y="12046"/>
                  </a:lnTo>
                  <a:lnTo>
                    <a:pt x="112693" y="6295"/>
                  </a:lnTo>
                  <a:lnTo>
                    <a:pt x="150760" y="2798"/>
                  </a:lnTo>
                  <a:lnTo>
                    <a:pt x="196602" y="2710"/>
                  </a:lnTo>
                  <a:lnTo>
                    <a:pt x="213453" y="5438"/>
                  </a:lnTo>
                  <a:lnTo>
                    <a:pt x="22693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91"/>
          <p:cNvGrpSpPr/>
          <p:nvPr/>
        </p:nvGrpSpPr>
        <p:grpSpPr>
          <a:xfrm>
            <a:off x="3928530" y="498111"/>
            <a:ext cx="599021" cy="376815"/>
            <a:chOff x="3928530" y="498111"/>
            <a:chExt cx="599021" cy="376815"/>
          </a:xfrm>
        </p:grpSpPr>
        <p:sp>
          <p:nvSpPr>
            <p:cNvPr id="24" name="SMARTInkShape-2676"/>
            <p:cNvSpPr/>
            <p:nvPr>
              <p:custDataLst>
                <p:tags r:id="rId212"/>
              </p:custDataLst>
            </p:nvPr>
          </p:nvSpPr>
          <p:spPr>
            <a:xfrm>
              <a:off x="3928530" y="500884"/>
              <a:ext cx="155760" cy="374042"/>
            </a:xfrm>
            <a:custGeom>
              <a:avLst/>
              <a:gdLst/>
              <a:ahLst/>
              <a:cxnLst/>
              <a:rect l="0" t="0" r="0" b="0"/>
              <a:pathLst>
                <a:path w="155760" h="374042">
                  <a:moveTo>
                    <a:pt x="14820" y="134116"/>
                  </a:moveTo>
                  <a:lnTo>
                    <a:pt x="14820" y="134116"/>
                  </a:lnTo>
                  <a:lnTo>
                    <a:pt x="14820" y="127773"/>
                  </a:lnTo>
                  <a:lnTo>
                    <a:pt x="11676" y="169193"/>
                  </a:lnTo>
                  <a:lnTo>
                    <a:pt x="14199" y="215598"/>
                  </a:lnTo>
                  <a:lnTo>
                    <a:pt x="18007" y="257821"/>
                  </a:lnTo>
                  <a:lnTo>
                    <a:pt x="23604" y="298240"/>
                  </a:lnTo>
                  <a:lnTo>
                    <a:pt x="31110" y="343342"/>
                  </a:lnTo>
                  <a:lnTo>
                    <a:pt x="33762" y="374041"/>
                  </a:lnTo>
                  <a:lnTo>
                    <a:pt x="28779" y="354997"/>
                  </a:lnTo>
                  <a:lnTo>
                    <a:pt x="25022" y="325183"/>
                  </a:lnTo>
                  <a:lnTo>
                    <a:pt x="21001" y="284652"/>
                  </a:lnTo>
                  <a:lnTo>
                    <a:pt x="16861" y="240532"/>
                  </a:lnTo>
                  <a:lnTo>
                    <a:pt x="12670" y="199756"/>
                  </a:lnTo>
                  <a:lnTo>
                    <a:pt x="8455" y="164230"/>
                  </a:lnTo>
                  <a:lnTo>
                    <a:pt x="4230" y="131272"/>
                  </a:lnTo>
                  <a:lnTo>
                    <a:pt x="0" y="97810"/>
                  </a:lnTo>
                  <a:lnTo>
                    <a:pt x="3765" y="50608"/>
                  </a:lnTo>
                  <a:lnTo>
                    <a:pt x="13818" y="18827"/>
                  </a:lnTo>
                  <a:lnTo>
                    <a:pt x="25428" y="6911"/>
                  </a:lnTo>
                  <a:lnTo>
                    <a:pt x="32475" y="2746"/>
                  </a:lnTo>
                  <a:lnTo>
                    <a:pt x="49713" y="0"/>
                  </a:lnTo>
                  <a:lnTo>
                    <a:pt x="69133" y="2542"/>
                  </a:lnTo>
                  <a:lnTo>
                    <a:pt x="89524" y="10728"/>
                  </a:lnTo>
                  <a:lnTo>
                    <a:pt x="117466" y="37349"/>
                  </a:lnTo>
                  <a:lnTo>
                    <a:pt x="143619" y="75419"/>
                  </a:lnTo>
                  <a:lnTo>
                    <a:pt x="155759" y="114608"/>
                  </a:lnTo>
                  <a:lnTo>
                    <a:pt x="152954" y="140262"/>
                  </a:lnTo>
                  <a:lnTo>
                    <a:pt x="149243" y="153030"/>
                  </a:lnTo>
                  <a:lnTo>
                    <a:pt x="133830" y="174743"/>
                  </a:lnTo>
                  <a:lnTo>
                    <a:pt x="89441" y="208306"/>
                  </a:lnTo>
                  <a:lnTo>
                    <a:pt x="55823" y="218658"/>
                  </a:lnTo>
                  <a:lnTo>
                    <a:pt x="27520" y="22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77"/>
            <p:cNvSpPr/>
            <p:nvPr>
              <p:custDataLst>
                <p:tags r:id="rId213"/>
              </p:custDataLst>
            </p:nvPr>
          </p:nvSpPr>
          <p:spPr>
            <a:xfrm>
              <a:off x="4108605" y="698500"/>
              <a:ext cx="107796" cy="145876"/>
            </a:xfrm>
            <a:custGeom>
              <a:avLst/>
              <a:gdLst/>
              <a:ahLst/>
              <a:cxnLst/>
              <a:rect l="0" t="0" r="0" b="0"/>
              <a:pathLst>
                <a:path w="107796" h="145876">
                  <a:moveTo>
                    <a:pt x="12545" y="82550"/>
                  </a:moveTo>
                  <a:lnTo>
                    <a:pt x="12545" y="82550"/>
                  </a:lnTo>
                  <a:lnTo>
                    <a:pt x="5803" y="75808"/>
                  </a:lnTo>
                  <a:lnTo>
                    <a:pt x="2493" y="66854"/>
                  </a:lnTo>
                  <a:lnTo>
                    <a:pt x="0" y="46272"/>
                  </a:lnTo>
                  <a:lnTo>
                    <a:pt x="1795" y="43378"/>
                  </a:lnTo>
                  <a:lnTo>
                    <a:pt x="3261" y="41619"/>
                  </a:lnTo>
                  <a:lnTo>
                    <a:pt x="15439" y="35772"/>
                  </a:lnTo>
                  <a:lnTo>
                    <a:pt x="26531" y="35419"/>
                  </a:lnTo>
                  <a:lnTo>
                    <a:pt x="32452" y="36313"/>
                  </a:lnTo>
                  <a:lnTo>
                    <a:pt x="54270" y="51054"/>
                  </a:lnTo>
                  <a:lnTo>
                    <a:pt x="71867" y="80038"/>
                  </a:lnTo>
                  <a:lnTo>
                    <a:pt x="79275" y="112066"/>
                  </a:lnTo>
                  <a:lnTo>
                    <a:pt x="77245" y="127653"/>
                  </a:lnTo>
                  <a:lnTo>
                    <a:pt x="71640" y="138579"/>
                  </a:lnTo>
                  <a:lnTo>
                    <a:pt x="64445" y="145787"/>
                  </a:lnTo>
                  <a:lnTo>
                    <a:pt x="60550" y="145875"/>
                  </a:lnTo>
                  <a:lnTo>
                    <a:pt x="56543" y="143816"/>
                  </a:lnTo>
                  <a:lnTo>
                    <a:pt x="52460" y="140328"/>
                  </a:lnTo>
                  <a:lnTo>
                    <a:pt x="43344" y="108449"/>
                  </a:lnTo>
                  <a:lnTo>
                    <a:pt x="45989" y="77128"/>
                  </a:lnTo>
                  <a:lnTo>
                    <a:pt x="54926" y="46273"/>
                  </a:lnTo>
                  <a:lnTo>
                    <a:pt x="68305" y="25505"/>
                  </a:lnTo>
                  <a:lnTo>
                    <a:pt x="83658" y="12982"/>
                  </a:lnTo>
                  <a:lnTo>
                    <a:pt x="107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78"/>
            <p:cNvSpPr/>
            <p:nvPr>
              <p:custDataLst>
                <p:tags r:id="rId214"/>
              </p:custDataLst>
            </p:nvPr>
          </p:nvSpPr>
          <p:spPr>
            <a:xfrm>
              <a:off x="4416739" y="498111"/>
              <a:ext cx="110812" cy="314690"/>
            </a:xfrm>
            <a:custGeom>
              <a:avLst/>
              <a:gdLst/>
              <a:ahLst/>
              <a:cxnLst/>
              <a:rect l="0" t="0" r="0" b="0"/>
              <a:pathLst>
                <a:path w="110812" h="314690">
                  <a:moveTo>
                    <a:pt x="110811" y="35289"/>
                  </a:moveTo>
                  <a:lnTo>
                    <a:pt x="110811" y="35289"/>
                  </a:lnTo>
                  <a:lnTo>
                    <a:pt x="105344" y="6678"/>
                  </a:lnTo>
                  <a:lnTo>
                    <a:pt x="103638" y="3515"/>
                  </a:lnTo>
                  <a:lnTo>
                    <a:pt x="101090" y="1406"/>
                  </a:lnTo>
                  <a:lnTo>
                    <a:pt x="97980" y="0"/>
                  </a:lnTo>
                  <a:lnTo>
                    <a:pt x="80119" y="1393"/>
                  </a:lnTo>
                  <a:lnTo>
                    <a:pt x="64949" y="11993"/>
                  </a:lnTo>
                  <a:lnTo>
                    <a:pt x="28844" y="57655"/>
                  </a:lnTo>
                  <a:lnTo>
                    <a:pt x="14174" y="96030"/>
                  </a:lnTo>
                  <a:lnTo>
                    <a:pt x="4361" y="139896"/>
                  </a:lnTo>
                  <a:lnTo>
                    <a:pt x="0" y="182911"/>
                  </a:lnTo>
                  <a:lnTo>
                    <a:pt x="3706" y="219902"/>
                  </a:lnTo>
                  <a:lnTo>
                    <a:pt x="7658" y="236681"/>
                  </a:lnTo>
                  <a:lnTo>
                    <a:pt x="25219" y="264732"/>
                  </a:lnTo>
                  <a:lnTo>
                    <a:pt x="49486" y="286841"/>
                  </a:lnTo>
                  <a:lnTo>
                    <a:pt x="104461" y="31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92"/>
          <p:cNvGrpSpPr/>
          <p:nvPr/>
        </p:nvGrpSpPr>
        <p:grpSpPr>
          <a:xfrm>
            <a:off x="4778344" y="463550"/>
            <a:ext cx="976492" cy="412751"/>
            <a:chOff x="4778344" y="463550"/>
            <a:chExt cx="976492" cy="412751"/>
          </a:xfrm>
        </p:grpSpPr>
        <p:sp>
          <p:nvSpPr>
            <p:cNvPr id="28" name="SMARTInkShape-2679"/>
            <p:cNvSpPr/>
            <p:nvPr>
              <p:custDataLst>
                <p:tags r:id="rId206"/>
              </p:custDataLst>
            </p:nvPr>
          </p:nvSpPr>
          <p:spPr>
            <a:xfrm>
              <a:off x="4778344" y="559062"/>
              <a:ext cx="79407" cy="266439"/>
            </a:xfrm>
            <a:custGeom>
              <a:avLst/>
              <a:gdLst/>
              <a:ahLst/>
              <a:cxnLst/>
              <a:rect l="0" t="0" r="0" b="0"/>
              <a:pathLst>
                <a:path w="79407" h="266439">
                  <a:moveTo>
                    <a:pt x="79406" y="6088"/>
                  </a:moveTo>
                  <a:lnTo>
                    <a:pt x="79406" y="6088"/>
                  </a:lnTo>
                  <a:lnTo>
                    <a:pt x="79406" y="2717"/>
                  </a:lnTo>
                  <a:lnTo>
                    <a:pt x="77994" y="1724"/>
                  </a:lnTo>
                  <a:lnTo>
                    <a:pt x="65100" y="0"/>
                  </a:lnTo>
                  <a:lnTo>
                    <a:pt x="51649" y="6557"/>
                  </a:lnTo>
                  <a:lnTo>
                    <a:pt x="34258" y="24180"/>
                  </a:lnTo>
                  <a:lnTo>
                    <a:pt x="14487" y="66263"/>
                  </a:lnTo>
                  <a:lnTo>
                    <a:pt x="2707" y="107800"/>
                  </a:lnTo>
                  <a:lnTo>
                    <a:pt x="0" y="154837"/>
                  </a:lnTo>
                  <a:lnTo>
                    <a:pt x="7508" y="198250"/>
                  </a:lnTo>
                  <a:lnTo>
                    <a:pt x="19376" y="229222"/>
                  </a:lnTo>
                  <a:lnTo>
                    <a:pt x="30148" y="244959"/>
                  </a:lnTo>
                  <a:lnTo>
                    <a:pt x="43873" y="255245"/>
                  </a:lnTo>
                  <a:lnTo>
                    <a:pt x="66706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80"/>
            <p:cNvSpPr/>
            <p:nvPr>
              <p:custDataLst>
                <p:tags r:id="rId207"/>
              </p:custDataLst>
            </p:nvPr>
          </p:nvSpPr>
          <p:spPr>
            <a:xfrm>
              <a:off x="4959465" y="563291"/>
              <a:ext cx="120060" cy="243218"/>
            </a:xfrm>
            <a:custGeom>
              <a:avLst/>
              <a:gdLst/>
              <a:ahLst/>
              <a:cxnLst/>
              <a:rect l="0" t="0" r="0" b="0"/>
              <a:pathLst>
                <a:path w="120060" h="243218">
                  <a:moveTo>
                    <a:pt x="37985" y="71709"/>
                  </a:moveTo>
                  <a:lnTo>
                    <a:pt x="37985" y="71709"/>
                  </a:lnTo>
                  <a:lnTo>
                    <a:pt x="32518" y="66242"/>
                  </a:lnTo>
                  <a:lnTo>
                    <a:pt x="28525" y="65621"/>
                  </a:lnTo>
                  <a:lnTo>
                    <a:pt x="27445" y="67650"/>
                  </a:lnTo>
                  <a:lnTo>
                    <a:pt x="16041" y="113782"/>
                  </a:lnTo>
                  <a:lnTo>
                    <a:pt x="8748" y="153947"/>
                  </a:lnTo>
                  <a:lnTo>
                    <a:pt x="2824" y="195716"/>
                  </a:lnTo>
                  <a:lnTo>
                    <a:pt x="57" y="243217"/>
                  </a:lnTo>
                  <a:lnTo>
                    <a:pt x="0" y="243198"/>
                  </a:lnTo>
                  <a:lnTo>
                    <a:pt x="8689" y="206127"/>
                  </a:lnTo>
                  <a:lnTo>
                    <a:pt x="16498" y="172372"/>
                  </a:lnTo>
                  <a:lnTo>
                    <a:pt x="27024" y="129148"/>
                  </a:lnTo>
                  <a:lnTo>
                    <a:pt x="34995" y="89241"/>
                  </a:lnTo>
                  <a:lnTo>
                    <a:pt x="43449" y="42567"/>
                  </a:lnTo>
                  <a:lnTo>
                    <a:pt x="55729" y="1382"/>
                  </a:lnTo>
                  <a:lnTo>
                    <a:pt x="56870" y="130"/>
                  </a:lnTo>
                  <a:lnTo>
                    <a:pt x="58336" y="0"/>
                  </a:lnTo>
                  <a:lnTo>
                    <a:pt x="60019" y="620"/>
                  </a:lnTo>
                  <a:lnTo>
                    <a:pt x="72500" y="11605"/>
                  </a:lnTo>
                  <a:lnTo>
                    <a:pt x="82862" y="41749"/>
                  </a:lnTo>
                  <a:lnTo>
                    <a:pt x="93772" y="88702"/>
                  </a:lnTo>
                  <a:lnTo>
                    <a:pt x="101819" y="124417"/>
                  </a:lnTo>
                  <a:lnTo>
                    <a:pt x="109395" y="160046"/>
                  </a:lnTo>
                  <a:lnTo>
                    <a:pt x="116921" y="205049"/>
                  </a:lnTo>
                  <a:lnTo>
                    <a:pt x="120059" y="241093"/>
                  </a:lnTo>
                  <a:lnTo>
                    <a:pt x="119512" y="241076"/>
                  </a:lnTo>
                  <a:lnTo>
                    <a:pt x="114185" y="224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81"/>
            <p:cNvSpPr/>
            <p:nvPr>
              <p:custDataLst>
                <p:tags r:id="rId208"/>
              </p:custDataLst>
            </p:nvPr>
          </p:nvSpPr>
          <p:spPr>
            <a:xfrm>
              <a:off x="4959350" y="6858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44191" y="2042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82"/>
            <p:cNvSpPr/>
            <p:nvPr>
              <p:custDataLst>
                <p:tags r:id="rId209"/>
              </p:custDataLst>
            </p:nvPr>
          </p:nvSpPr>
          <p:spPr>
            <a:xfrm>
              <a:off x="5198281" y="554565"/>
              <a:ext cx="148776" cy="207436"/>
            </a:xfrm>
            <a:custGeom>
              <a:avLst/>
              <a:gdLst/>
              <a:ahLst/>
              <a:cxnLst/>
              <a:rect l="0" t="0" r="0" b="0"/>
              <a:pathLst>
                <a:path w="148776" h="207436">
                  <a:moveTo>
                    <a:pt x="2369" y="93135"/>
                  </a:moveTo>
                  <a:lnTo>
                    <a:pt x="2369" y="93135"/>
                  </a:lnTo>
                  <a:lnTo>
                    <a:pt x="2369" y="89477"/>
                  </a:lnTo>
                  <a:lnTo>
                    <a:pt x="2369" y="130404"/>
                  </a:lnTo>
                  <a:lnTo>
                    <a:pt x="6733" y="177562"/>
                  </a:lnTo>
                  <a:lnTo>
                    <a:pt x="8603" y="202729"/>
                  </a:lnTo>
                  <a:lnTo>
                    <a:pt x="8641" y="202181"/>
                  </a:lnTo>
                  <a:lnTo>
                    <a:pt x="1801" y="164192"/>
                  </a:lnTo>
                  <a:lnTo>
                    <a:pt x="0" y="131066"/>
                  </a:lnTo>
                  <a:lnTo>
                    <a:pt x="3903" y="90473"/>
                  </a:lnTo>
                  <a:lnTo>
                    <a:pt x="14034" y="44212"/>
                  </a:lnTo>
                  <a:lnTo>
                    <a:pt x="25973" y="18275"/>
                  </a:lnTo>
                  <a:lnTo>
                    <a:pt x="36143" y="8594"/>
                  </a:lnTo>
                  <a:lnTo>
                    <a:pt x="41818" y="5024"/>
                  </a:lnTo>
                  <a:lnTo>
                    <a:pt x="66660" y="0"/>
                  </a:lnTo>
                  <a:lnTo>
                    <a:pt x="103106" y="5254"/>
                  </a:lnTo>
                  <a:lnTo>
                    <a:pt x="123341" y="15741"/>
                  </a:lnTo>
                  <a:lnTo>
                    <a:pt x="131700" y="22489"/>
                  </a:lnTo>
                  <a:lnTo>
                    <a:pt x="142870" y="43157"/>
                  </a:lnTo>
                  <a:lnTo>
                    <a:pt x="148775" y="69512"/>
                  </a:lnTo>
                  <a:lnTo>
                    <a:pt x="148132" y="114671"/>
                  </a:lnTo>
                  <a:lnTo>
                    <a:pt x="144179" y="154079"/>
                  </a:lnTo>
                  <a:lnTo>
                    <a:pt x="142254" y="199522"/>
                  </a:lnTo>
                  <a:lnTo>
                    <a:pt x="142069" y="207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83"/>
            <p:cNvSpPr/>
            <p:nvPr>
              <p:custDataLst>
                <p:tags r:id="rId210"/>
              </p:custDataLst>
            </p:nvPr>
          </p:nvSpPr>
          <p:spPr>
            <a:xfrm>
              <a:off x="5543550" y="516463"/>
              <a:ext cx="104002" cy="259601"/>
            </a:xfrm>
            <a:custGeom>
              <a:avLst/>
              <a:gdLst/>
              <a:ahLst/>
              <a:cxnLst/>
              <a:rect l="0" t="0" r="0" b="0"/>
              <a:pathLst>
                <a:path w="104002" h="259601">
                  <a:moveTo>
                    <a:pt x="0" y="86787"/>
                  </a:moveTo>
                  <a:lnTo>
                    <a:pt x="0" y="86787"/>
                  </a:lnTo>
                  <a:lnTo>
                    <a:pt x="706" y="93268"/>
                  </a:lnTo>
                  <a:lnTo>
                    <a:pt x="5467" y="126132"/>
                  </a:lnTo>
                  <a:lnTo>
                    <a:pt x="6088" y="162259"/>
                  </a:lnTo>
                  <a:lnTo>
                    <a:pt x="6298" y="207162"/>
                  </a:lnTo>
                  <a:lnTo>
                    <a:pt x="6348" y="243281"/>
                  </a:lnTo>
                  <a:lnTo>
                    <a:pt x="2978" y="234756"/>
                  </a:lnTo>
                  <a:lnTo>
                    <a:pt x="588" y="189811"/>
                  </a:lnTo>
                  <a:lnTo>
                    <a:pt x="262" y="151861"/>
                  </a:lnTo>
                  <a:lnTo>
                    <a:pt x="116" y="111005"/>
                  </a:lnTo>
                  <a:lnTo>
                    <a:pt x="757" y="72856"/>
                  </a:lnTo>
                  <a:lnTo>
                    <a:pt x="5036" y="25265"/>
                  </a:lnTo>
                  <a:lnTo>
                    <a:pt x="5474" y="18256"/>
                  </a:lnTo>
                  <a:lnTo>
                    <a:pt x="7177" y="12877"/>
                  </a:lnTo>
                  <a:lnTo>
                    <a:pt x="12832" y="5020"/>
                  </a:lnTo>
                  <a:lnTo>
                    <a:pt x="21931" y="1057"/>
                  </a:lnTo>
                  <a:lnTo>
                    <a:pt x="27320" y="0"/>
                  </a:lnTo>
                  <a:lnTo>
                    <a:pt x="33031" y="1413"/>
                  </a:lnTo>
                  <a:lnTo>
                    <a:pt x="45019" y="8626"/>
                  </a:lnTo>
                  <a:lnTo>
                    <a:pt x="60298" y="31329"/>
                  </a:lnTo>
                  <a:lnTo>
                    <a:pt x="63723" y="50380"/>
                  </a:lnTo>
                  <a:lnTo>
                    <a:pt x="63648" y="60399"/>
                  </a:lnTo>
                  <a:lnTo>
                    <a:pt x="50060" y="94726"/>
                  </a:lnTo>
                  <a:lnTo>
                    <a:pt x="38272" y="111482"/>
                  </a:lnTo>
                  <a:lnTo>
                    <a:pt x="32768" y="115401"/>
                  </a:lnTo>
                  <a:lnTo>
                    <a:pt x="30311" y="116447"/>
                  </a:lnTo>
                  <a:lnTo>
                    <a:pt x="28674" y="116438"/>
                  </a:lnTo>
                  <a:lnTo>
                    <a:pt x="27582" y="115726"/>
                  </a:lnTo>
                  <a:lnTo>
                    <a:pt x="26855" y="114547"/>
                  </a:lnTo>
                  <a:lnTo>
                    <a:pt x="28487" y="113054"/>
                  </a:lnTo>
                  <a:lnTo>
                    <a:pt x="35944" y="109515"/>
                  </a:lnTo>
                  <a:lnTo>
                    <a:pt x="55414" y="110298"/>
                  </a:lnTo>
                  <a:lnTo>
                    <a:pt x="75685" y="114998"/>
                  </a:lnTo>
                  <a:lnTo>
                    <a:pt x="88671" y="124490"/>
                  </a:lnTo>
                  <a:lnTo>
                    <a:pt x="95098" y="130972"/>
                  </a:lnTo>
                  <a:lnTo>
                    <a:pt x="102238" y="149464"/>
                  </a:lnTo>
                  <a:lnTo>
                    <a:pt x="104001" y="171793"/>
                  </a:lnTo>
                  <a:lnTo>
                    <a:pt x="96353" y="206754"/>
                  </a:lnTo>
                  <a:lnTo>
                    <a:pt x="80995" y="234202"/>
                  </a:lnTo>
                  <a:lnTo>
                    <a:pt x="58724" y="254953"/>
                  </a:lnTo>
                  <a:lnTo>
                    <a:pt x="53966" y="258164"/>
                  </a:lnTo>
                  <a:lnTo>
                    <a:pt x="49383" y="259600"/>
                  </a:lnTo>
                  <a:lnTo>
                    <a:pt x="40528" y="259313"/>
                  </a:lnTo>
                  <a:lnTo>
                    <a:pt x="37602" y="256132"/>
                  </a:lnTo>
                  <a:lnTo>
                    <a:pt x="31750" y="232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84"/>
            <p:cNvSpPr/>
            <p:nvPr>
              <p:custDataLst>
                <p:tags r:id="rId211"/>
              </p:custDataLst>
            </p:nvPr>
          </p:nvSpPr>
          <p:spPr>
            <a:xfrm>
              <a:off x="5664200" y="463550"/>
              <a:ext cx="90636" cy="412751"/>
            </a:xfrm>
            <a:custGeom>
              <a:avLst/>
              <a:gdLst/>
              <a:ahLst/>
              <a:cxnLst/>
              <a:rect l="0" t="0" r="0" b="0"/>
              <a:pathLst>
                <a:path w="90636" h="4127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2604" y="7526"/>
                  </a:lnTo>
                  <a:lnTo>
                    <a:pt x="37563" y="22395"/>
                  </a:lnTo>
                  <a:lnTo>
                    <a:pt x="60440" y="59944"/>
                  </a:lnTo>
                  <a:lnTo>
                    <a:pt x="71783" y="92964"/>
                  </a:lnTo>
                  <a:lnTo>
                    <a:pt x="79646" y="134451"/>
                  </a:lnTo>
                  <a:lnTo>
                    <a:pt x="85492" y="181817"/>
                  </a:lnTo>
                  <a:lnTo>
                    <a:pt x="88040" y="207289"/>
                  </a:lnTo>
                  <a:lnTo>
                    <a:pt x="90443" y="233443"/>
                  </a:lnTo>
                  <a:lnTo>
                    <a:pt x="90635" y="257934"/>
                  </a:lnTo>
                  <a:lnTo>
                    <a:pt x="87084" y="303961"/>
                  </a:lnTo>
                  <a:lnTo>
                    <a:pt x="78921" y="342292"/>
                  </a:lnTo>
                  <a:lnTo>
                    <a:pt x="67531" y="372969"/>
                  </a:lnTo>
                  <a:lnTo>
                    <a:pt x="3810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93"/>
          <p:cNvGrpSpPr/>
          <p:nvPr/>
        </p:nvGrpSpPr>
        <p:grpSpPr>
          <a:xfrm>
            <a:off x="6051573" y="285750"/>
            <a:ext cx="602545" cy="603251"/>
            <a:chOff x="6051573" y="285750"/>
            <a:chExt cx="602545" cy="603251"/>
          </a:xfrm>
        </p:grpSpPr>
        <p:sp>
          <p:nvSpPr>
            <p:cNvPr id="35" name="SMARTInkShape-2685"/>
            <p:cNvSpPr/>
            <p:nvPr>
              <p:custDataLst>
                <p:tags r:id="rId203"/>
              </p:custDataLst>
            </p:nvPr>
          </p:nvSpPr>
          <p:spPr>
            <a:xfrm>
              <a:off x="6051573" y="285750"/>
              <a:ext cx="63478" cy="603251"/>
            </a:xfrm>
            <a:custGeom>
              <a:avLst/>
              <a:gdLst/>
              <a:ahLst/>
              <a:cxnLst/>
              <a:rect l="0" t="0" r="0" b="0"/>
              <a:pathLst>
                <a:path w="63478" h="603251">
                  <a:moveTo>
                    <a:pt x="6327" y="0"/>
                  </a:moveTo>
                  <a:lnTo>
                    <a:pt x="6327" y="0"/>
                  </a:lnTo>
                  <a:lnTo>
                    <a:pt x="860" y="0"/>
                  </a:lnTo>
                  <a:lnTo>
                    <a:pt x="54" y="34532"/>
                  </a:lnTo>
                  <a:lnTo>
                    <a:pt x="11" y="65912"/>
                  </a:lnTo>
                  <a:lnTo>
                    <a:pt x="0" y="84158"/>
                  </a:lnTo>
                  <a:lnTo>
                    <a:pt x="2814" y="116078"/>
                  </a:lnTo>
                  <a:lnTo>
                    <a:pt x="7513" y="157113"/>
                  </a:lnTo>
                  <a:lnTo>
                    <a:pt x="13468" y="204225"/>
                  </a:lnTo>
                  <a:lnTo>
                    <a:pt x="18849" y="245511"/>
                  </a:lnTo>
                  <a:lnTo>
                    <a:pt x="23847" y="282913"/>
                  </a:lnTo>
                  <a:lnTo>
                    <a:pt x="28591" y="317725"/>
                  </a:lnTo>
                  <a:lnTo>
                    <a:pt x="33164" y="349400"/>
                  </a:lnTo>
                  <a:lnTo>
                    <a:pt x="37624" y="378983"/>
                  </a:lnTo>
                  <a:lnTo>
                    <a:pt x="42009" y="407172"/>
                  </a:lnTo>
                  <a:lnTo>
                    <a:pt x="45637" y="432315"/>
                  </a:lnTo>
                  <a:lnTo>
                    <a:pt x="51550" y="477184"/>
                  </a:lnTo>
                  <a:lnTo>
                    <a:pt x="56530" y="514530"/>
                  </a:lnTo>
                  <a:lnTo>
                    <a:pt x="61419" y="557677"/>
                  </a:lnTo>
                  <a:lnTo>
                    <a:pt x="63477" y="60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86"/>
            <p:cNvSpPr/>
            <p:nvPr>
              <p:custDataLst>
                <p:tags r:id="rId204"/>
              </p:custDataLst>
            </p:nvPr>
          </p:nvSpPr>
          <p:spPr>
            <a:xfrm>
              <a:off x="6313970" y="579072"/>
              <a:ext cx="169381" cy="179788"/>
            </a:xfrm>
            <a:custGeom>
              <a:avLst/>
              <a:gdLst/>
              <a:ahLst/>
              <a:cxnLst/>
              <a:rect l="0" t="0" r="0" b="0"/>
              <a:pathLst>
                <a:path w="169381" h="179788">
                  <a:moveTo>
                    <a:pt x="99530" y="17828"/>
                  </a:moveTo>
                  <a:lnTo>
                    <a:pt x="99530" y="17828"/>
                  </a:lnTo>
                  <a:lnTo>
                    <a:pt x="102901" y="14457"/>
                  </a:lnTo>
                  <a:lnTo>
                    <a:pt x="103188" y="12758"/>
                  </a:lnTo>
                  <a:lnTo>
                    <a:pt x="102675" y="10920"/>
                  </a:lnTo>
                  <a:lnTo>
                    <a:pt x="101626" y="8990"/>
                  </a:lnTo>
                  <a:lnTo>
                    <a:pt x="93409" y="2901"/>
                  </a:lnTo>
                  <a:lnTo>
                    <a:pt x="78667" y="0"/>
                  </a:lnTo>
                  <a:lnTo>
                    <a:pt x="60892" y="2511"/>
                  </a:lnTo>
                  <a:lnTo>
                    <a:pt x="38850" y="14466"/>
                  </a:lnTo>
                  <a:lnTo>
                    <a:pt x="17815" y="44897"/>
                  </a:lnTo>
                  <a:lnTo>
                    <a:pt x="4919" y="81823"/>
                  </a:lnTo>
                  <a:lnTo>
                    <a:pt x="0" y="116204"/>
                  </a:lnTo>
                  <a:lnTo>
                    <a:pt x="4495" y="137986"/>
                  </a:lnTo>
                  <a:lnTo>
                    <a:pt x="8656" y="148733"/>
                  </a:lnTo>
                  <a:lnTo>
                    <a:pt x="24569" y="164438"/>
                  </a:lnTo>
                  <a:lnTo>
                    <a:pt x="46459" y="174710"/>
                  </a:lnTo>
                  <a:lnTo>
                    <a:pt x="85843" y="179787"/>
                  </a:lnTo>
                  <a:lnTo>
                    <a:pt x="123932" y="175726"/>
                  </a:lnTo>
                  <a:lnTo>
                    <a:pt x="169380" y="15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87"/>
            <p:cNvSpPr/>
            <p:nvPr>
              <p:custDataLst>
                <p:tags r:id="rId205"/>
              </p:custDataLst>
            </p:nvPr>
          </p:nvSpPr>
          <p:spPr>
            <a:xfrm>
              <a:off x="6554082" y="419362"/>
              <a:ext cx="100036" cy="361689"/>
            </a:xfrm>
            <a:custGeom>
              <a:avLst/>
              <a:gdLst/>
              <a:ahLst/>
              <a:cxnLst/>
              <a:rect l="0" t="0" r="0" b="0"/>
              <a:pathLst>
                <a:path w="100036" h="361689">
                  <a:moveTo>
                    <a:pt x="5468" y="6088"/>
                  </a:moveTo>
                  <a:lnTo>
                    <a:pt x="5468" y="6088"/>
                  </a:lnTo>
                  <a:lnTo>
                    <a:pt x="0" y="621"/>
                  </a:lnTo>
                  <a:lnTo>
                    <a:pt x="412" y="326"/>
                  </a:lnTo>
                  <a:lnTo>
                    <a:pt x="2750" y="0"/>
                  </a:lnTo>
                  <a:lnTo>
                    <a:pt x="11404" y="9928"/>
                  </a:lnTo>
                  <a:lnTo>
                    <a:pt x="33018" y="43131"/>
                  </a:lnTo>
                  <a:lnTo>
                    <a:pt x="51815" y="78526"/>
                  </a:lnTo>
                  <a:lnTo>
                    <a:pt x="70517" y="122244"/>
                  </a:lnTo>
                  <a:lnTo>
                    <a:pt x="78467" y="147731"/>
                  </a:lnTo>
                  <a:lnTo>
                    <a:pt x="85884" y="174600"/>
                  </a:lnTo>
                  <a:lnTo>
                    <a:pt x="96007" y="221388"/>
                  </a:lnTo>
                  <a:lnTo>
                    <a:pt x="100035" y="261232"/>
                  </a:lnTo>
                  <a:lnTo>
                    <a:pt x="94770" y="293052"/>
                  </a:lnTo>
                  <a:lnTo>
                    <a:pt x="76534" y="328024"/>
                  </a:lnTo>
                  <a:lnTo>
                    <a:pt x="63158" y="341552"/>
                  </a:lnTo>
                  <a:lnTo>
                    <a:pt x="37218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94"/>
          <p:cNvGrpSpPr/>
          <p:nvPr/>
        </p:nvGrpSpPr>
        <p:grpSpPr>
          <a:xfrm>
            <a:off x="7143750" y="615950"/>
            <a:ext cx="171451" cy="101601"/>
            <a:chOff x="7143750" y="615950"/>
            <a:chExt cx="171451" cy="101601"/>
          </a:xfrm>
        </p:grpSpPr>
        <p:sp>
          <p:nvSpPr>
            <p:cNvPr id="39" name="SMARTInkShape-2688"/>
            <p:cNvSpPr/>
            <p:nvPr>
              <p:custDataLst>
                <p:tags r:id="rId201"/>
              </p:custDataLst>
            </p:nvPr>
          </p:nvSpPr>
          <p:spPr>
            <a:xfrm>
              <a:off x="7143750" y="615950"/>
              <a:ext cx="146051" cy="5763"/>
            </a:xfrm>
            <a:custGeom>
              <a:avLst/>
              <a:gdLst/>
              <a:ahLst/>
              <a:cxnLst/>
              <a:rect l="0" t="0" r="0" b="0"/>
              <a:pathLst>
                <a:path w="146051" h="5763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6745" y="5762"/>
                  </a:lnTo>
                  <a:lnTo>
                    <a:pt x="68365" y="4352"/>
                  </a:lnTo>
                  <a:lnTo>
                    <a:pt x="107510" y="129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89"/>
            <p:cNvSpPr/>
            <p:nvPr>
              <p:custDataLst>
                <p:tags r:id="rId202"/>
              </p:custDataLst>
            </p:nvPr>
          </p:nvSpPr>
          <p:spPr>
            <a:xfrm>
              <a:off x="7162800" y="7048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9346" y="12700"/>
                  </a:lnTo>
                  <a:lnTo>
                    <a:pt x="78980" y="7630"/>
                  </a:lnTo>
                  <a:lnTo>
                    <a:pt x="120781" y="171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95"/>
          <p:cNvGrpSpPr/>
          <p:nvPr/>
        </p:nvGrpSpPr>
        <p:grpSpPr>
          <a:xfrm>
            <a:off x="7756041" y="282680"/>
            <a:ext cx="1438760" cy="561871"/>
            <a:chOff x="7756041" y="282680"/>
            <a:chExt cx="1438760" cy="561871"/>
          </a:xfrm>
        </p:grpSpPr>
        <p:sp>
          <p:nvSpPr>
            <p:cNvPr id="42" name="SMARTInkShape-2690"/>
            <p:cNvSpPr/>
            <p:nvPr>
              <p:custDataLst>
                <p:tags r:id="rId192"/>
              </p:custDataLst>
            </p:nvPr>
          </p:nvSpPr>
          <p:spPr>
            <a:xfrm>
              <a:off x="8804222" y="511864"/>
              <a:ext cx="130229" cy="188331"/>
            </a:xfrm>
            <a:custGeom>
              <a:avLst/>
              <a:gdLst/>
              <a:ahLst/>
              <a:cxnLst/>
              <a:rect l="0" t="0" r="0" b="0"/>
              <a:pathLst>
                <a:path w="130229" h="188331">
                  <a:moveTo>
                    <a:pt x="85778" y="15186"/>
                  </a:moveTo>
                  <a:lnTo>
                    <a:pt x="85778" y="15186"/>
                  </a:lnTo>
                  <a:lnTo>
                    <a:pt x="85777" y="8913"/>
                  </a:lnTo>
                  <a:lnTo>
                    <a:pt x="82407" y="8859"/>
                  </a:lnTo>
                  <a:lnTo>
                    <a:pt x="78871" y="6965"/>
                  </a:lnTo>
                  <a:lnTo>
                    <a:pt x="73535" y="3771"/>
                  </a:lnTo>
                  <a:lnTo>
                    <a:pt x="64109" y="0"/>
                  </a:lnTo>
                  <a:lnTo>
                    <a:pt x="58632" y="123"/>
                  </a:lnTo>
                  <a:lnTo>
                    <a:pt x="46902" y="4023"/>
                  </a:lnTo>
                  <a:lnTo>
                    <a:pt x="25027" y="20894"/>
                  </a:lnTo>
                  <a:lnTo>
                    <a:pt x="7414" y="47138"/>
                  </a:lnTo>
                  <a:lnTo>
                    <a:pt x="0" y="77256"/>
                  </a:lnTo>
                  <a:lnTo>
                    <a:pt x="1174" y="115265"/>
                  </a:lnTo>
                  <a:lnTo>
                    <a:pt x="9361" y="151064"/>
                  </a:lnTo>
                  <a:lnTo>
                    <a:pt x="24095" y="177272"/>
                  </a:lnTo>
                  <a:lnTo>
                    <a:pt x="30545" y="182510"/>
                  </a:lnTo>
                  <a:lnTo>
                    <a:pt x="45237" y="188330"/>
                  </a:lnTo>
                  <a:lnTo>
                    <a:pt x="76117" y="188235"/>
                  </a:lnTo>
                  <a:lnTo>
                    <a:pt x="130228" y="167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91"/>
            <p:cNvSpPr/>
            <p:nvPr>
              <p:custDataLst>
                <p:tags r:id="rId193"/>
              </p:custDataLst>
            </p:nvPr>
          </p:nvSpPr>
          <p:spPr>
            <a:xfrm>
              <a:off x="8972550" y="428316"/>
              <a:ext cx="65373" cy="261579"/>
            </a:xfrm>
            <a:custGeom>
              <a:avLst/>
              <a:gdLst/>
              <a:ahLst/>
              <a:cxnLst/>
              <a:rect l="0" t="0" r="0" b="0"/>
              <a:pathLst>
                <a:path w="65373" h="261579">
                  <a:moveTo>
                    <a:pt x="12700" y="9834"/>
                  </a:moveTo>
                  <a:lnTo>
                    <a:pt x="12700" y="9834"/>
                  </a:lnTo>
                  <a:lnTo>
                    <a:pt x="7232" y="4367"/>
                  </a:lnTo>
                  <a:lnTo>
                    <a:pt x="7644" y="3367"/>
                  </a:lnTo>
                  <a:lnTo>
                    <a:pt x="9982" y="375"/>
                  </a:lnTo>
                  <a:lnTo>
                    <a:pt x="12299" y="0"/>
                  </a:lnTo>
                  <a:lnTo>
                    <a:pt x="18636" y="1465"/>
                  </a:lnTo>
                  <a:lnTo>
                    <a:pt x="26767" y="6257"/>
                  </a:lnTo>
                  <a:lnTo>
                    <a:pt x="40387" y="25629"/>
                  </a:lnTo>
                  <a:lnTo>
                    <a:pt x="54456" y="63824"/>
                  </a:lnTo>
                  <a:lnTo>
                    <a:pt x="61362" y="98506"/>
                  </a:lnTo>
                  <a:lnTo>
                    <a:pt x="65372" y="136027"/>
                  </a:lnTo>
                  <a:lnTo>
                    <a:pt x="64802" y="171518"/>
                  </a:lnTo>
                  <a:lnTo>
                    <a:pt x="57143" y="213119"/>
                  </a:lnTo>
                  <a:lnTo>
                    <a:pt x="46094" y="232828"/>
                  </a:lnTo>
                  <a:lnTo>
                    <a:pt x="22745" y="255985"/>
                  </a:lnTo>
                  <a:lnTo>
                    <a:pt x="12305" y="261508"/>
                  </a:lnTo>
                  <a:lnTo>
                    <a:pt x="9615" y="261578"/>
                  </a:lnTo>
                  <a:lnTo>
                    <a:pt x="0" y="25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92"/>
            <p:cNvSpPr/>
            <p:nvPr>
              <p:custDataLst>
                <p:tags r:id="rId194"/>
              </p:custDataLst>
            </p:nvPr>
          </p:nvSpPr>
          <p:spPr>
            <a:xfrm>
              <a:off x="9182100" y="654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93"/>
            <p:cNvSpPr/>
            <p:nvPr>
              <p:custDataLst>
                <p:tags r:id="rId195"/>
              </p:custDataLst>
            </p:nvPr>
          </p:nvSpPr>
          <p:spPr>
            <a:xfrm>
              <a:off x="7756041" y="416978"/>
              <a:ext cx="105373" cy="347575"/>
            </a:xfrm>
            <a:custGeom>
              <a:avLst/>
              <a:gdLst/>
              <a:ahLst/>
              <a:cxnLst/>
              <a:rect l="0" t="0" r="0" b="0"/>
              <a:pathLst>
                <a:path w="105373" h="347575">
                  <a:moveTo>
                    <a:pt x="3659" y="173572"/>
                  </a:moveTo>
                  <a:lnTo>
                    <a:pt x="3659" y="173572"/>
                  </a:lnTo>
                  <a:lnTo>
                    <a:pt x="0" y="215512"/>
                  </a:lnTo>
                  <a:lnTo>
                    <a:pt x="2967" y="251615"/>
                  </a:lnTo>
                  <a:lnTo>
                    <a:pt x="8315" y="291868"/>
                  </a:lnTo>
                  <a:lnTo>
                    <a:pt x="18531" y="338554"/>
                  </a:lnTo>
                  <a:lnTo>
                    <a:pt x="21471" y="347574"/>
                  </a:lnTo>
                  <a:lnTo>
                    <a:pt x="21884" y="347429"/>
                  </a:lnTo>
                  <a:lnTo>
                    <a:pt x="22636" y="310751"/>
                  </a:lnTo>
                  <a:lnTo>
                    <a:pt x="22676" y="278050"/>
                  </a:lnTo>
                  <a:lnTo>
                    <a:pt x="21981" y="255218"/>
                  </a:lnTo>
                  <a:lnTo>
                    <a:pt x="20812" y="228708"/>
                  </a:lnTo>
                  <a:lnTo>
                    <a:pt x="19329" y="199746"/>
                  </a:lnTo>
                  <a:lnTo>
                    <a:pt x="19749" y="171972"/>
                  </a:lnTo>
                  <a:lnTo>
                    <a:pt x="21442" y="144988"/>
                  </a:lnTo>
                  <a:lnTo>
                    <a:pt x="25673" y="97368"/>
                  </a:lnTo>
                  <a:lnTo>
                    <a:pt x="29467" y="52137"/>
                  </a:lnTo>
                  <a:lnTo>
                    <a:pt x="35356" y="32818"/>
                  </a:lnTo>
                  <a:lnTo>
                    <a:pt x="49975" y="10041"/>
                  </a:lnTo>
                  <a:lnTo>
                    <a:pt x="61638" y="2114"/>
                  </a:lnTo>
                  <a:lnTo>
                    <a:pt x="67712" y="0"/>
                  </a:lnTo>
                  <a:lnTo>
                    <a:pt x="73877" y="1413"/>
                  </a:lnTo>
                  <a:lnTo>
                    <a:pt x="86373" y="10509"/>
                  </a:lnTo>
                  <a:lnTo>
                    <a:pt x="101936" y="38238"/>
                  </a:lnTo>
                  <a:lnTo>
                    <a:pt x="105372" y="76637"/>
                  </a:lnTo>
                  <a:lnTo>
                    <a:pt x="103870" y="123720"/>
                  </a:lnTo>
                  <a:lnTo>
                    <a:pt x="98527" y="145536"/>
                  </a:lnTo>
                  <a:lnTo>
                    <a:pt x="87685" y="161347"/>
                  </a:lnTo>
                  <a:lnTo>
                    <a:pt x="73459" y="172372"/>
                  </a:lnTo>
                  <a:lnTo>
                    <a:pt x="57729" y="179624"/>
                  </a:lnTo>
                  <a:lnTo>
                    <a:pt x="41331" y="181436"/>
                  </a:lnTo>
                  <a:lnTo>
                    <a:pt x="16359" y="179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94"/>
            <p:cNvSpPr/>
            <p:nvPr>
              <p:custDataLst>
                <p:tags r:id="rId196"/>
              </p:custDataLst>
            </p:nvPr>
          </p:nvSpPr>
          <p:spPr>
            <a:xfrm>
              <a:off x="7854950" y="571500"/>
              <a:ext cx="127001" cy="168354"/>
            </a:xfrm>
            <a:custGeom>
              <a:avLst/>
              <a:gdLst/>
              <a:ahLst/>
              <a:cxnLst/>
              <a:rect l="0" t="0" r="0" b="0"/>
              <a:pathLst>
                <a:path w="127001" h="168354">
                  <a:moveTo>
                    <a:pt x="0" y="69850"/>
                  </a:moveTo>
                  <a:lnTo>
                    <a:pt x="0" y="69850"/>
                  </a:lnTo>
                  <a:lnTo>
                    <a:pt x="705" y="59711"/>
                  </a:lnTo>
                  <a:lnTo>
                    <a:pt x="3370" y="52173"/>
                  </a:lnTo>
                  <a:lnTo>
                    <a:pt x="7186" y="49599"/>
                  </a:lnTo>
                  <a:lnTo>
                    <a:pt x="18951" y="46738"/>
                  </a:lnTo>
                  <a:lnTo>
                    <a:pt x="29825" y="47349"/>
                  </a:lnTo>
                  <a:lnTo>
                    <a:pt x="34699" y="48499"/>
                  </a:lnTo>
                  <a:lnTo>
                    <a:pt x="43879" y="55422"/>
                  </a:lnTo>
                  <a:lnTo>
                    <a:pt x="52663" y="67671"/>
                  </a:lnTo>
                  <a:lnTo>
                    <a:pt x="67918" y="108147"/>
                  </a:lnTo>
                  <a:lnTo>
                    <a:pt x="74564" y="143580"/>
                  </a:lnTo>
                  <a:lnTo>
                    <a:pt x="71710" y="155771"/>
                  </a:lnTo>
                  <a:lnTo>
                    <a:pt x="66443" y="164481"/>
                  </a:lnTo>
                  <a:lnTo>
                    <a:pt x="61750" y="168353"/>
                  </a:lnTo>
                  <a:lnTo>
                    <a:pt x="59511" y="167269"/>
                  </a:lnTo>
                  <a:lnTo>
                    <a:pt x="55142" y="160419"/>
                  </a:lnTo>
                  <a:lnTo>
                    <a:pt x="52087" y="131179"/>
                  </a:lnTo>
                  <a:lnTo>
                    <a:pt x="57016" y="97578"/>
                  </a:lnTo>
                  <a:lnTo>
                    <a:pt x="67674" y="61712"/>
                  </a:lnTo>
                  <a:lnTo>
                    <a:pt x="84170" y="3636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95"/>
            <p:cNvSpPr/>
            <p:nvPr>
              <p:custDataLst>
                <p:tags r:id="rId197"/>
              </p:custDataLst>
            </p:nvPr>
          </p:nvSpPr>
          <p:spPr>
            <a:xfrm>
              <a:off x="8157639" y="432062"/>
              <a:ext cx="97362" cy="336289"/>
            </a:xfrm>
            <a:custGeom>
              <a:avLst/>
              <a:gdLst/>
              <a:ahLst/>
              <a:cxnLst/>
              <a:rect l="0" t="0" r="0" b="0"/>
              <a:pathLst>
                <a:path w="97362" h="336289">
                  <a:moveTo>
                    <a:pt x="97361" y="6088"/>
                  </a:moveTo>
                  <a:lnTo>
                    <a:pt x="97361" y="6088"/>
                  </a:lnTo>
                  <a:lnTo>
                    <a:pt x="97361" y="2717"/>
                  </a:lnTo>
                  <a:lnTo>
                    <a:pt x="96655" y="1724"/>
                  </a:lnTo>
                  <a:lnTo>
                    <a:pt x="95479" y="1062"/>
                  </a:lnTo>
                  <a:lnTo>
                    <a:pt x="88522" y="0"/>
                  </a:lnTo>
                  <a:lnTo>
                    <a:pt x="79063" y="3186"/>
                  </a:lnTo>
                  <a:lnTo>
                    <a:pt x="71354" y="14206"/>
                  </a:lnTo>
                  <a:lnTo>
                    <a:pt x="48166" y="56767"/>
                  </a:lnTo>
                  <a:lnTo>
                    <a:pt x="32693" y="91642"/>
                  </a:lnTo>
                  <a:lnTo>
                    <a:pt x="17819" y="132306"/>
                  </a:lnTo>
                  <a:lnTo>
                    <a:pt x="6505" y="173898"/>
                  </a:lnTo>
                  <a:lnTo>
                    <a:pt x="536" y="214020"/>
                  </a:lnTo>
                  <a:lnTo>
                    <a:pt x="0" y="250902"/>
                  </a:lnTo>
                  <a:lnTo>
                    <a:pt x="6816" y="281405"/>
                  </a:lnTo>
                  <a:lnTo>
                    <a:pt x="25926" y="315636"/>
                  </a:lnTo>
                  <a:lnTo>
                    <a:pt x="41388" y="327109"/>
                  </a:lnTo>
                  <a:lnTo>
                    <a:pt x="65611" y="33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96"/>
            <p:cNvSpPr/>
            <p:nvPr>
              <p:custDataLst>
                <p:tags r:id="rId198"/>
              </p:custDataLst>
            </p:nvPr>
          </p:nvSpPr>
          <p:spPr>
            <a:xfrm>
              <a:off x="8326380" y="452689"/>
              <a:ext cx="100071" cy="285478"/>
            </a:xfrm>
            <a:custGeom>
              <a:avLst/>
              <a:gdLst/>
              <a:ahLst/>
              <a:cxnLst/>
              <a:rect l="0" t="0" r="0" b="0"/>
              <a:pathLst>
                <a:path w="100071" h="285478">
                  <a:moveTo>
                    <a:pt x="42920" y="87061"/>
                  </a:moveTo>
                  <a:lnTo>
                    <a:pt x="42920" y="87061"/>
                  </a:lnTo>
                  <a:lnTo>
                    <a:pt x="39549" y="93803"/>
                  </a:lnTo>
                  <a:lnTo>
                    <a:pt x="33199" y="139158"/>
                  </a:lnTo>
                  <a:lnTo>
                    <a:pt x="24752" y="184577"/>
                  </a:lnTo>
                  <a:lnTo>
                    <a:pt x="15899" y="230019"/>
                  </a:lnTo>
                  <a:lnTo>
                    <a:pt x="3637" y="273187"/>
                  </a:lnTo>
                  <a:lnTo>
                    <a:pt x="0" y="285202"/>
                  </a:lnTo>
                  <a:lnTo>
                    <a:pt x="195" y="285477"/>
                  </a:lnTo>
                  <a:lnTo>
                    <a:pt x="2295" y="282020"/>
                  </a:lnTo>
                  <a:lnTo>
                    <a:pt x="10097" y="240133"/>
                  </a:lnTo>
                  <a:lnTo>
                    <a:pt x="16808" y="202600"/>
                  </a:lnTo>
                  <a:lnTo>
                    <a:pt x="21278" y="178904"/>
                  </a:lnTo>
                  <a:lnTo>
                    <a:pt x="26375" y="152523"/>
                  </a:lnTo>
                  <a:lnTo>
                    <a:pt x="31890" y="124352"/>
                  </a:lnTo>
                  <a:lnTo>
                    <a:pt x="41781" y="78000"/>
                  </a:lnTo>
                  <a:lnTo>
                    <a:pt x="50175" y="42111"/>
                  </a:lnTo>
                  <a:lnTo>
                    <a:pt x="58866" y="12124"/>
                  </a:lnTo>
                  <a:lnTo>
                    <a:pt x="66936" y="0"/>
                  </a:lnTo>
                  <a:lnTo>
                    <a:pt x="69587" y="4623"/>
                  </a:lnTo>
                  <a:lnTo>
                    <a:pt x="80408" y="38321"/>
                  </a:lnTo>
                  <a:lnTo>
                    <a:pt x="88678" y="85084"/>
                  </a:lnTo>
                  <a:lnTo>
                    <a:pt x="93360" y="120755"/>
                  </a:lnTo>
                  <a:lnTo>
                    <a:pt x="97087" y="156364"/>
                  </a:lnTo>
                  <a:lnTo>
                    <a:pt x="99186" y="202767"/>
                  </a:lnTo>
                  <a:lnTo>
                    <a:pt x="99895" y="245122"/>
                  </a:lnTo>
                  <a:lnTo>
                    <a:pt x="100070" y="264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97"/>
            <p:cNvSpPr/>
            <p:nvPr>
              <p:custDataLst>
                <p:tags r:id="rId199"/>
              </p:custDataLst>
            </p:nvPr>
          </p:nvSpPr>
          <p:spPr>
            <a:xfrm>
              <a:off x="8324850" y="61595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763" y="18492"/>
                  </a:lnTo>
                  <a:lnTo>
                    <a:pt x="11550" y="1456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98"/>
            <p:cNvSpPr/>
            <p:nvPr>
              <p:custDataLst>
                <p:tags r:id="rId200"/>
              </p:custDataLst>
            </p:nvPr>
          </p:nvSpPr>
          <p:spPr>
            <a:xfrm>
              <a:off x="8636000" y="282680"/>
              <a:ext cx="19051" cy="561871"/>
            </a:xfrm>
            <a:custGeom>
              <a:avLst/>
              <a:gdLst/>
              <a:ahLst/>
              <a:cxnLst/>
              <a:rect l="0" t="0" r="0" b="0"/>
              <a:pathLst>
                <a:path w="19051" h="561871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5762" y="0"/>
                  </a:lnTo>
                  <a:lnTo>
                    <a:pt x="5958" y="318"/>
                  </a:lnTo>
                  <a:lnTo>
                    <a:pt x="6088" y="1235"/>
                  </a:lnTo>
                  <a:lnTo>
                    <a:pt x="4352" y="4136"/>
                  </a:lnTo>
                  <a:lnTo>
                    <a:pt x="2901" y="5897"/>
                  </a:lnTo>
                  <a:lnTo>
                    <a:pt x="3171" y="15380"/>
                  </a:lnTo>
                  <a:lnTo>
                    <a:pt x="5721" y="57948"/>
                  </a:lnTo>
                  <a:lnTo>
                    <a:pt x="5931" y="86222"/>
                  </a:lnTo>
                  <a:lnTo>
                    <a:pt x="6070" y="124121"/>
                  </a:lnTo>
                  <a:lnTo>
                    <a:pt x="6163" y="168438"/>
                  </a:lnTo>
                  <a:lnTo>
                    <a:pt x="6931" y="209271"/>
                  </a:lnTo>
                  <a:lnTo>
                    <a:pt x="8149" y="247781"/>
                  </a:lnTo>
                  <a:lnTo>
                    <a:pt x="9665" y="284744"/>
                  </a:lnTo>
                  <a:lnTo>
                    <a:pt x="11382" y="317853"/>
                  </a:lnTo>
                  <a:lnTo>
                    <a:pt x="13233" y="348392"/>
                  </a:lnTo>
                  <a:lnTo>
                    <a:pt x="15172" y="377218"/>
                  </a:lnTo>
                  <a:lnTo>
                    <a:pt x="16465" y="402785"/>
                  </a:lnTo>
                  <a:lnTo>
                    <a:pt x="17900" y="448127"/>
                  </a:lnTo>
                  <a:lnTo>
                    <a:pt x="18539" y="481919"/>
                  </a:lnTo>
                  <a:lnTo>
                    <a:pt x="18949" y="525616"/>
                  </a:lnTo>
                  <a:lnTo>
                    <a:pt x="15371" y="548855"/>
                  </a:lnTo>
                  <a:lnTo>
                    <a:pt x="19050" y="561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96"/>
          <p:cNvGrpSpPr/>
          <p:nvPr/>
        </p:nvGrpSpPr>
        <p:grpSpPr>
          <a:xfrm>
            <a:off x="9518910" y="330424"/>
            <a:ext cx="1472739" cy="537253"/>
            <a:chOff x="9518910" y="330424"/>
            <a:chExt cx="1472739" cy="537253"/>
          </a:xfrm>
        </p:grpSpPr>
        <p:sp>
          <p:nvSpPr>
            <p:cNvPr id="52" name="SMARTInkShape-2699"/>
            <p:cNvSpPr/>
            <p:nvPr>
              <p:custDataLst>
                <p:tags r:id="rId185"/>
              </p:custDataLst>
            </p:nvPr>
          </p:nvSpPr>
          <p:spPr>
            <a:xfrm>
              <a:off x="9518910" y="351117"/>
              <a:ext cx="98527" cy="344956"/>
            </a:xfrm>
            <a:custGeom>
              <a:avLst/>
              <a:gdLst/>
              <a:ahLst/>
              <a:cxnLst/>
              <a:rect l="0" t="0" r="0" b="0"/>
              <a:pathLst>
                <a:path w="98527" h="344956">
                  <a:moveTo>
                    <a:pt x="6090" y="125133"/>
                  </a:moveTo>
                  <a:lnTo>
                    <a:pt x="6090" y="125133"/>
                  </a:lnTo>
                  <a:lnTo>
                    <a:pt x="623" y="125133"/>
                  </a:lnTo>
                  <a:lnTo>
                    <a:pt x="5285" y="161761"/>
                  </a:lnTo>
                  <a:lnTo>
                    <a:pt x="5851" y="203170"/>
                  </a:lnTo>
                  <a:lnTo>
                    <a:pt x="5983" y="236722"/>
                  </a:lnTo>
                  <a:lnTo>
                    <a:pt x="5337" y="271389"/>
                  </a:lnTo>
                  <a:lnTo>
                    <a:pt x="1711" y="315851"/>
                  </a:lnTo>
                  <a:lnTo>
                    <a:pt x="0" y="344955"/>
                  </a:lnTo>
                  <a:lnTo>
                    <a:pt x="3188" y="336551"/>
                  </a:lnTo>
                  <a:lnTo>
                    <a:pt x="1859" y="303800"/>
                  </a:lnTo>
                  <a:lnTo>
                    <a:pt x="2563" y="259104"/>
                  </a:lnTo>
                  <a:lnTo>
                    <a:pt x="3739" y="231380"/>
                  </a:lnTo>
                  <a:lnTo>
                    <a:pt x="6639" y="200198"/>
                  </a:lnTo>
                  <a:lnTo>
                    <a:pt x="10689" y="166709"/>
                  </a:lnTo>
                  <a:lnTo>
                    <a:pt x="15506" y="131684"/>
                  </a:lnTo>
                  <a:lnTo>
                    <a:pt x="20833" y="103395"/>
                  </a:lnTo>
                  <a:lnTo>
                    <a:pt x="32398" y="58792"/>
                  </a:lnTo>
                  <a:lnTo>
                    <a:pt x="42567" y="12310"/>
                  </a:lnTo>
                  <a:lnTo>
                    <a:pt x="46526" y="4434"/>
                  </a:lnTo>
                  <a:lnTo>
                    <a:pt x="49980" y="2334"/>
                  </a:lnTo>
                  <a:lnTo>
                    <a:pt x="59463" y="0"/>
                  </a:lnTo>
                  <a:lnTo>
                    <a:pt x="64956" y="1494"/>
                  </a:lnTo>
                  <a:lnTo>
                    <a:pt x="76702" y="8799"/>
                  </a:lnTo>
                  <a:lnTo>
                    <a:pt x="91845" y="34925"/>
                  </a:lnTo>
                  <a:lnTo>
                    <a:pt x="98526" y="69477"/>
                  </a:lnTo>
                  <a:lnTo>
                    <a:pt x="97135" y="106526"/>
                  </a:lnTo>
                  <a:lnTo>
                    <a:pt x="85512" y="137572"/>
                  </a:lnTo>
                  <a:lnTo>
                    <a:pt x="68663" y="161274"/>
                  </a:lnTo>
                  <a:lnTo>
                    <a:pt x="58359" y="169418"/>
                  </a:lnTo>
                  <a:lnTo>
                    <a:pt x="44190" y="17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700"/>
            <p:cNvSpPr/>
            <p:nvPr>
              <p:custDataLst>
                <p:tags r:id="rId186"/>
              </p:custDataLst>
            </p:nvPr>
          </p:nvSpPr>
          <p:spPr>
            <a:xfrm>
              <a:off x="9613899" y="527050"/>
              <a:ext cx="127002" cy="161220"/>
            </a:xfrm>
            <a:custGeom>
              <a:avLst/>
              <a:gdLst/>
              <a:ahLst/>
              <a:cxnLst/>
              <a:rect l="0" t="0" r="0" b="0"/>
              <a:pathLst>
                <a:path w="127002" h="161220">
                  <a:moveTo>
                    <a:pt x="1" y="50800"/>
                  </a:moveTo>
                  <a:lnTo>
                    <a:pt x="1" y="50800"/>
                  </a:lnTo>
                  <a:lnTo>
                    <a:pt x="0" y="47429"/>
                  </a:lnTo>
                  <a:lnTo>
                    <a:pt x="706" y="46436"/>
                  </a:lnTo>
                  <a:lnTo>
                    <a:pt x="1882" y="45774"/>
                  </a:lnTo>
                  <a:lnTo>
                    <a:pt x="15581" y="41341"/>
                  </a:lnTo>
                  <a:lnTo>
                    <a:pt x="26682" y="43303"/>
                  </a:lnTo>
                  <a:lnTo>
                    <a:pt x="54425" y="59432"/>
                  </a:lnTo>
                  <a:lnTo>
                    <a:pt x="66757" y="76509"/>
                  </a:lnTo>
                  <a:lnTo>
                    <a:pt x="74826" y="98209"/>
                  </a:lnTo>
                  <a:lnTo>
                    <a:pt x="75402" y="132110"/>
                  </a:lnTo>
                  <a:lnTo>
                    <a:pt x="72788" y="149027"/>
                  </a:lnTo>
                  <a:lnTo>
                    <a:pt x="70398" y="154384"/>
                  </a:lnTo>
                  <a:lnTo>
                    <a:pt x="67394" y="157956"/>
                  </a:lnTo>
                  <a:lnTo>
                    <a:pt x="63980" y="160338"/>
                  </a:lnTo>
                  <a:lnTo>
                    <a:pt x="60998" y="161219"/>
                  </a:lnTo>
                  <a:lnTo>
                    <a:pt x="58304" y="161102"/>
                  </a:lnTo>
                  <a:lnTo>
                    <a:pt x="55803" y="160318"/>
                  </a:lnTo>
                  <a:lnTo>
                    <a:pt x="51143" y="151921"/>
                  </a:lnTo>
                  <a:lnTo>
                    <a:pt x="48912" y="145731"/>
                  </a:lnTo>
                  <a:lnTo>
                    <a:pt x="59257" y="103308"/>
                  </a:lnTo>
                  <a:lnTo>
                    <a:pt x="80195" y="56167"/>
                  </a:lnTo>
                  <a:lnTo>
                    <a:pt x="103122" y="17680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701"/>
            <p:cNvSpPr/>
            <p:nvPr>
              <p:custDataLst>
                <p:tags r:id="rId187"/>
              </p:custDataLst>
            </p:nvPr>
          </p:nvSpPr>
          <p:spPr>
            <a:xfrm>
              <a:off x="9976799" y="406923"/>
              <a:ext cx="100652" cy="323328"/>
            </a:xfrm>
            <a:custGeom>
              <a:avLst/>
              <a:gdLst/>
              <a:ahLst/>
              <a:cxnLst/>
              <a:rect l="0" t="0" r="0" b="0"/>
              <a:pathLst>
                <a:path w="100652" h="323328">
                  <a:moveTo>
                    <a:pt x="100651" y="12177"/>
                  </a:moveTo>
                  <a:lnTo>
                    <a:pt x="100651" y="12177"/>
                  </a:lnTo>
                  <a:lnTo>
                    <a:pt x="100651" y="5435"/>
                  </a:lnTo>
                  <a:lnTo>
                    <a:pt x="99945" y="3449"/>
                  </a:lnTo>
                  <a:lnTo>
                    <a:pt x="98770" y="2125"/>
                  </a:lnTo>
                  <a:lnTo>
                    <a:pt x="95582" y="654"/>
                  </a:lnTo>
                  <a:lnTo>
                    <a:pt x="91813" y="0"/>
                  </a:lnTo>
                  <a:lnTo>
                    <a:pt x="82353" y="3003"/>
                  </a:lnTo>
                  <a:lnTo>
                    <a:pt x="63870" y="18474"/>
                  </a:lnTo>
                  <a:lnTo>
                    <a:pt x="37150" y="61158"/>
                  </a:lnTo>
                  <a:lnTo>
                    <a:pt x="20923" y="102385"/>
                  </a:lnTo>
                  <a:lnTo>
                    <a:pt x="8067" y="147520"/>
                  </a:lnTo>
                  <a:lnTo>
                    <a:pt x="0" y="191098"/>
                  </a:lnTo>
                  <a:lnTo>
                    <a:pt x="1590" y="232103"/>
                  </a:lnTo>
                  <a:lnTo>
                    <a:pt x="10057" y="268672"/>
                  </a:lnTo>
                  <a:lnTo>
                    <a:pt x="23228" y="296684"/>
                  </a:lnTo>
                  <a:lnTo>
                    <a:pt x="33513" y="305565"/>
                  </a:lnTo>
                  <a:lnTo>
                    <a:pt x="87951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02"/>
            <p:cNvSpPr/>
            <p:nvPr>
              <p:custDataLst>
                <p:tags r:id="rId188"/>
              </p:custDataLst>
            </p:nvPr>
          </p:nvSpPr>
          <p:spPr>
            <a:xfrm>
              <a:off x="10160285" y="453132"/>
              <a:ext cx="103936" cy="281005"/>
            </a:xfrm>
            <a:custGeom>
              <a:avLst/>
              <a:gdLst/>
              <a:ahLst/>
              <a:cxnLst/>
              <a:rect l="0" t="0" r="0" b="0"/>
              <a:pathLst>
                <a:path w="103936" h="281005">
                  <a:moveTo>
                    <a:pt x="18765" y="80268"/>
                  </a:moveTo>
                  <a:lnTo>
                    <a:pt x="18765" y="80268"/>
                  </a:lnTo>
                  <a:lnTo>
                    <a:pt x="13297" y="74801"/>
                  </a:lnTo>
                  <a:lnTo>
                    <a:pt x="15675" y="105427"/>
                  </a:lnTo>
                  <a:lnTo>
                    <a:pt x="13059" y="151325"/>
                  </a:lnTo>
                  <a:lnTo>
                    <a:pt x="9235" y="191947"/>
                  </a:lnTo>
                  <a:lnTo>
                    <a:pt x="5986" y="236958"/>
                  </a:lnTo>
                  <a:lnTo>
                    <a:pt x="681" y="255149"/>
                  </a:lnTo>
                  <a:lnTo>
                    <a:pt x="0" y="243719"/>
                  </a:lnTo>
                  <a:lnTo>
                    <a:pt x="3171" y="208975"/>
                  </a:lnTo>
                  <a:lnTo>
                    <a:pt x="8541" y="167575"/>
                  </a:lnTo>
                  <a:lnTo>
                    <a:pt x="11948" y="142706"/>
                  </a:lnTo>
                  <a:lnTo>
                    <a:pt x="14926" y="118365"/>
                  </a:lnTo>
                  <a:lnTo>
                    <a:pt x="17617" y="94377"/>
                  </a:lnTo>
                  <a:lnTo>
                    <a:pt x="21782" y="51967"/>
                  </a:lnTo>
                  <a:lnTo>
                    <a:pt x="26337" y="9270"/>
                  </a:lnTo>
                  <a:lnTo>
                    <a:pt x="30452" y="0"/>
                  </a:lnTo>
                  <a:lnTo>
                    <a:pt x="51390" y="1765"/>
                  </a:lnTo>
                  <a:lnTo>
                    <a:pt x="58859" y="6766"/>
                  </a:lnTo>
                  <a:lnTo>
                    <a:pt x="70922" y="23612"/>
                  </a:lnTo>
                  <a:lnTo>
                    <a:pt x="78904" y="60267"/>
                  </a:lnTo>
                  <a:lnTo>
                    <a:pt x="75126" y="84314"/>
                  </a:lnTo>
                  <a:lnTo>
                    <a:pt x="58826" y="125125"/>
                  </a:lnTo>
                  <a:lnTo>
                    <a:pt x="50445" y="137364"/>
                  </a:lnTo>
                  <a:lnTo>
                    <a:pt x="42722" y="144449"/>
                  </a:lnTo>
                  <a:lnTo>
                    <a:pt x="36939" y="147599"/>
                  </a:lnTo>
                  <a:lnTo>
                    <a:pt x="35114" y="147733"/>
                  </a:lnTo>
                  <a:lnTo>
                    <a:pt x="33897" y="147117"/>
                  </a:lnTo>
                  <a:lnTo>
                    <a:pt x="33087" y="146000"/>
                  </a:lnTo>
                  <a:lnTo>
                    <a:pt x="34662" y="145256"/>
                  </a:lnTo>
                  <a:lnTo>
                    <a:pt x="58122" y="143964"/>
                  </a:lnTo>
                  <a:lnTo>
                    <a:pt x="70123" y="149500"/>
                  </a:lnTo>
                  <a:lnTo>
                    <a:pt x="88780" y="166398"/>
                  </a:lnTo>
                  <a:lnTo>
                    <a:pt x="95075" y="173671"/>
                  </a:lnTo>
                  <a:lnTo>
                    <a:pt x="102070" y="191160"/>
                  </a:lnTo>
                  <a:lnTo>
                    <a:pt x="103935" y="200763"/>
                  </a:lnTo>
                  <a:lnTo>
                    <a:pt x="100363" y="220840"/>
                  </a:lnTo>
                  <a:lnTo>
                    <a:pt x="90309" y="240817"/>
                  </a:lnTo>
                  <a:lnTo>
                    <a:pt x="66226" y="265813"/>
                  </a:lnTo>
                  <a:lnTo>
                    <a:pt x="42172" y="279772"/>
                  </a:lnTo>
                  <a:lnTo>
                    <a:pt x="38603" y="281004"/>
                  </a:lnTo>
                  <a:lnTo>
                    <a:pt x="34107" y="279708"/>
                  </a:lnTo>
                  <a:lnTo>
                    <a:pt x="12415" y="264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03"/>
            <p:cNvSpPr/>
            <p:nvPr>
              <p:custDataLst>
                <p:tags r:id="rId189"/>
              </p:custDataLst>
            </p:nvPr>
          </p:nvSpPr>
          <p:spPr>
            <a:xfrm>
              <a:off x="10466074" y="330424"/>
              <a:ext cx="36565" cy="537253"/>
            </a:xfrm>
            <a:custGeom>
              <a:avLst/>
              <a:gdLst/>
              <a:ahLst/>
              <a:cxnLst/>
              <a:rect l="0" t="0" r="0" b="0"/>
              <a:pathLst>
                <a:path w="36565" h="537253">
                  <a:moveTo>
                    <a:pt x="24126" y="31526"/>
                  </a:moveTo>
                  <a:lnTo>
                    <a:pt x="24126" y="31526"/>
                  </a:lnTo>
                  <a:lnTo>
                    <a:pt x="30442" y="112"/>
                  </a:lnTo>
                  <a:lnTo>
                    <a:pt x="30453" y="0"/>
                  </a:lnTo>
                  <a:lnTo>
                    <a:pt x="34836" y="17851"/>
                  </a:lnTo>
                  <a:lnTo>
                    <a:pt x="35941" y="39795"/>
                  </a:lnTo>
                  <a:lnTo>
                    <a:pt x="36236" y="68083"/>
                  </a:lnTo>
                  <a:lnTo>
                    <a:pt x="36434" y="107403"/>
                  </a:lnTo>
                  <a:lnTo>
                    <a:pt x="36564" y="154077"/>
                  </a:lnTo>
                  <a:lnTo>
                    <a:pt x="35945" y="197893"/>
                  </a:lnTo>
                  <a:lnTo>
                    <a:pt x="34828" y="239804"/>
                  </a:lnTo>
                  <a:lnTo>
                    <a:pt x="33377" y="280445"/>
                  </a:lnTo>
                  <a:lnTo>
                    <a:pt x="30999" y="318122"/>
                  </a:lnTo>
                  <a:lnTo>
                    <a:pt x="28003" y="353823"/>
                  </a:lnTo>
                  <a:lnTo>
                    <a:pt x="24593" y="388207"/>
                  </a:lnTo>
                  <a:lnTo>
                    <a:pt x="21616" y="417480"/>
                  </a:lnTo>
                  <a:lnTo>
                    <a:pt x="18926" y="443345"/>
                  </a:lnTo>
                  <a:lnTo>
                    <a:pt x="14054" y="485490"/>
                  </a:lnTo>
                  <a:lnTo>
                    <a:pt x="5176" y="528016"/>
                  </a:lnTo>
                  <a:lnTo>
                    <a:pt x="0" y="537252"/>
                  </a:lnTo>
                  <a:lnTo>
                    <a:pt x="5076" y="52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04"/>
            <p:cNvSpPr/>
            <p:nvPr>
              <p:custDataLst>
                <p:tags r:id="rId190"/>
              </p:custDataLst>
            </p:nvPr>
          </p:nvSpPr>
          <p:spPr>
            <a:xfrm>
              <a:off x="10692785" y="534622"/>
              <a:ext cx="102216" cy="170229"/>
            </a:xfrm>
            <a:custGeom>
              <a:avLst/>
              <a:gdLst/>
              <a:ahLst/>
              <a:cxnLst/>
              <a:rect l="0" t="0" r="0" b="0"/>
              <a:pathLst>
                <a:path w="102216" h="170229">
                  <a:moveTo>
                    <a:pt x="102215" y="17828"/>
                  </a:moveTo>
                  <a:lnTo>
                    <a:pt x="102215" y="17828"/>
                  </a:lnTo>
                  <a:lnTo>
                    <a:pt x="102215" y="14457"/>
                  </a:lnTo>
                  <a:lnTo>
                    <a:pt x="98452" y="10920"/>
                  </a:lnTo>
                  <a:lnTo>
                    <a:pt x="87909" y="2901"/>
                  </a:lnTo>
                  <a:lnTo>
                    <a:pt x="67716" y="0"/>
                  </a:lnTo>
                  <a:lnTo>
                    <a:pt x="51134" y="6847"/>
                  </a:lnTo>
                  <a:lnTo>
                    <a:pt x="17492" y="37609"/>
                  </a:lnTo>
                  <a:lnTo>
                    <a:pt x="2244" y="70726"/>
                  </a:lnTo>
                  <a:lnTo>
                    <a:pt x="0" y="107350"/>
                  </a:lnTo>
                  <a:lnTo>
                    <a:pt x="10545" y="141641"/>
                  </a:lnTo>
                  <a:lnTo>
                    <a:pt x="25019" y="157758"/>
                  </a:lnTo>
                  <a:lnTo>
                    <a:pt x="33817" y="164031"/>
                  </a:lnTo>
                  <a:lnTo>
                    <a:pt x="53001" y="169120"/>
                  </a:lnTo>
                  <a:lnTo>
                    <a:pt x="83165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05"/>
            <p:cNvSpPr/>
            <p:nvPr>
              <p:custDataLst>
                <p:tags r:id="rId191"/>
              </p:custDataLst>
            </p:nvPr>
          </p:nvSpPr>
          <p:spPr>
            <a:xfrm>
              <a:off x="10883900" y="375533"/>
              <a:ext cx="107749" cy="367418"/>
            </a:xfrm>
            <a:custGeom>
              <a:avLst/>
              <a:gdLst/>
              <a:ahLst/>
              <a:cxnLst/>
              <a:rect l="0" t="0" r="0" b="0"/>
              <a:pathLst>
                <a:path w="107749" h="367418">
                  <a:moveTo>
                    <a:pt x="44450" y="5467"/>
                  </a:moveTo>
                  <a:lnTo>
                    <a:pt x="44450" y="5467"/>
                  </a:lnTo>
                  <a:lnTo>
                    <a:pt x="44450" y="0"/>
                  </a:lnTo>
                  <a:lnTo>
                    <a:pt x="51191" y="6120"/>
                  </a:lnTo>
                  <a:lnTo>
                    <a:pt x="76252" y="43931"/>
                  </a:lnTo>
                  <a:lnTo>
                    <a:pt x="91980" y="77831"/>
                  </a:lnTo>
                  <a:lnTo>
                    <a:pt x="102734" y="122060"/>
                  </a:lnTo>
                  <a:lnTo>
                    <a:pt x="106590" y="146696"/>
                  </a:lnTo>
                  <a:lnTo>
                    <a:pt x="107748" y="172997"/>
                  </a:lnTo>
                  <a:lnTo>
                    <a:pt x="107109" y="200409"/>
                  </a:lnTo>
                  <a:lnTo>
                    <a:pt x="105273" y="228562"/>
                  </a:lnTo>
                  <a:lnTo>
                    <a:pt x="93825" y="273013"/>
                  </a:lnTo>
                  <a:lnTo>
                    <a:pt x="77683" y="307821"/>
                  </a:lnTo>
                  <a:lnTo>
                    <a:pt x="52729" y="344428"/>
                  </a:lnTo>
                  <a:lnTo>
                    <a:pt x="35899" y="356729"/>
                  </a:lnTo>
                  <a:lnTo>
                    <a:pt x="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2706"/>
          <p:cNvSpPr/>
          <p:nvPr>
            <p:custDataLst>
              <p:tags r:id="rId1"/>
            </p:custDataLst>
          </p:nvPr>
        </p:nvSpPr>
        <p:spPr>
          <a:xfrm>
            <a:off x="4737361" y="1125715"/>
            <a:ext cx="4933690" cy="401069"/>
          </a:xfrm>
          <a:custGeom>
            <a:avLst/>
            <a:gdLst/>
            <a:ahLst/>
            <a:cxnLst/>
            <a:rect l="0" t="0" r="0" b="0"/>
            <a:pathLst>
              <a:path w="4933690" h="401069">
                <a:moveTo>
                  <a:pt x="6089" y="10935"/>
                </a:moveTo>
                <a:lnTo>
                  <a:pt x="6089" y="10935"/>
                </a:lnTo>
                <a:lnTo>
                  <a:pt x="622" y="0"/>
                </a:lnTo>
                <a:lnTo>
                  <a:pt x="327" y="117"/>
                </a:lnTo>
                <a:lnTo>
                  <a:pt x="0" y="2129"/>
                </a:lnTo>
                <a:lnTo>
                  <a:pt x="20809" y="40997"/>
                </a:lnTo>
                <a:lnTo>
                  <a:pt x="48550" y="82558"/>
                </a:lnTo>
                <a:lnTo>
                  <a:pt x="82816" y="114264"/>
                </a:lnTo>
                <a:lnTo>
                  <a:pt x="128384" y="145759"/>
                </a:lnTo>
                <a:lnTo>
                  <a:pt x="155352" y="160084"/>
                </a:lnTo>
                <a:lnTo>
                  <a:pt x="183915" y="173868"/>
                </a:lnTo>
                <a:lnTo>
                  <a:pt x="215656" y="185879"/>
                </a:lnTo>
                <a:lnTo>
                  <a:pt x="249518" y="196709"/>
                </a:lnTo>
                <a:lnTo>
                  <a:pt x="284791" y="206751"/>
                </a:lnTo>
                <a:lnTo>
                  <a:pt x="324535" y="213446"/>
                </a:lnTo>
                <a:lnTo>
                  <a:pt x="367259" y="217909"/>
                </a:lnTo>
                <a:lnTo>
                  <a:pt x="411969" y="220884"/>
                </a:lnTo>
                <a:lnTo>
                  <a:pt x="458003" y="221457"/>
                </a:lnTo>
                <a:lnTo>
                  <a:pt x="504921" y="220427"/>
                </a:lnTo>
                <a:lnTo>
                  <a:pt x="552427" y="218330"/>
                </a:lnTo>
                <a:lnTo>
                  <a:pt x="602442" y="212698"/>
                </a:lnTo>
                <a:lnTo>
                  <a:pt x="654130" y="204710"/>
                </a:lnTo>
                <a:lnTo>
                  <a:pt x="706933" y="195152"/>
                </a:lnTo>
                <a:lnTo>
                  <a:pt x="764007" y="180313"/>
                </a:lnTo>
                <a:lnTo>
                  <a:pt x="823929" y="161953"/>
                </a:lnTo>
                <a:lnTo>
                  <a:pt x="885749" y="141247"/>
                </a:lnTo>
                <a:lnTo>
                  <a:pt x="948834" y="121799"/>
                </a:lnTo>
                <a:lnTo>
                  <a:pt x="1012764" y="103189"/>
                </a:lnTo>
                <a:lnTo>
                  <a:pt x="1077255" y="85137"/>
                </a:lnTo>
                <a:lnTo>
                  <a:pt x="1137888" y="73809"/>
                </a:lnTo>
                <a:lnTo>
                  <a:pt x="1195949" y="66962"/>
                </a:lnTo>
                <a:lnTo>
                  <a:pt x="1252296" y="63103"/>
                </a:lnTo>
                <a:lnTo>
                  <a:pt x="1304676" y="66175"/>
                </a:lnTo>
                <a:lnTo>
                  <a:pt x="1354414" y="73867"/>
                </a:lnTo>
                <a:lnTo>
                  <a:pt x="1402389" y="84640"/>
                </a:lnTo>
                <a:lnTo>
                  <a:pt x="1447072" y="97466"/>
                </a:lnTo>
                <a:lnTo>
                  <a:pt x="1489561" y="111661"/>
                </a:lnTo>
                <a:lnTo>
                  <a:pt x="1530587" y="126769"/>
                </a:lnTo>
                <a:lnTo>
                  <a:pt x="1572755" y="142485"/>
                </a:lnTo>
                <a:lnTo>
                  <a:pt x="1615682" y="158607"/>
                </a:lnTo>
                <a:lnTo>
                  <a:pt x="1659118" y="175000"/>
                </a:lnTo>
                <a:lnTo>
                  <a:pt x="1704303" y="189456"/>
                </a:lnTo>
                <a:lnTo>
                  <a:pt x="1750654" y="202621"/>
                </a:lnTo>
                <a:lnTo>
                  <a:pt x="1797782" y="214926"/>
                </a:lnTo>
                <a:lnTo>
                  <a:pt x="1844723" y="224540"/>
                </a:lnTo>
                <a:lnTo>
                  <a:pt x="1891539" y="232361"/>
                </a:lnTo>
                <a:lnTo>
                  <a:pt x="1938272" y="238985"/>
                </a:lnTo>
                <a:lnTo>
                  <a:pt x="1987067" y="241991"/>
                </a:lnTo>
                <a:lnTo>
                  <a:pt x="2037235" y="242583"/>
                </a:lnTo>
                <a:lnTo>
                  <a:pt x="2088320" y="241567"/>
                </a:lnTo>
                <a:lnTo>
                  <a:pt x="2140721" y="238773"/>
                </a:lnTo>
                <a:lnTo>
                  <a:pt x="2193999" y="234794"/>
                </a:lnTo>
                <a:lnTo>
                  <a:pt x="2247861" y="230024"/>
                </a:lnTo>
                <a:lnTo>
                  <a:pt x="2303526" y="225433"/>
                </a:lnTo>
                <a:lnTo>
                  <a:pt x="2360392" y="220962"/>
                </a:lnTo>
                <a:lnTo>
                  <a:pt x="2418057" y="216569"/>
                </a:lnTo>
                <a:lnTo>
                  <a:pt x="2478373" y="213641"/>
                </a:lnTo>
                <a:lnTo>
                  <a:pt x="2540457" y="211689"/>
                </a:lnTo>
                <a:lnTo>
                  <a:pt x="2603716" y="210388"/>
                </a:lnTo>
                <a:lnTo>
                  <a:pt x="2668468" y="211637"/>
                </a:lnTo>
                <a:lnTo>
                  <a:pt x="2734214" y="214586"/>
                </a:lnTo>
                <a:lnTo>
                  <a:pt x="2800622" y="218669"/>
                </a:lnTo>
                <a:lnTo>
                  <a:pt x="2868177" y="224919"/>
                </a:lnTo>
                <a:lnTo>
                  <a:pt x="2936499" y="232613"/>
                </a:lnTo>
                <a:lnTo>
                  <a:pt x="3005328" y="241270"/>
                </a:lnTo>
                <a:lnTo>
                  <a:pt x="3075909" y="251275"/>
                </a:lnTo>
                <a:lnTo>
                  <a:pt x="3147658" y="262178"/>
                </a:lnTo>
                <a:lnTo>
                  <a:pt x="3220185" y="273681"/>
                </a:lnTo>
                <a:lnTo>
                  <a:pt x="3291819" y="285582"/>
                </a:lnTo>
                <a:lnTo>
                  <a:pt x="3362859" y="297750"/>
                </a:lnTo>
                <a:lnTo>
                  <a:pt x="3433503" y="310095"/>
                </a:lnTo>
                <a:lnTo>
                  <a:pt x="3502470" y="322558"/>
                </a:lnTo>
                <a:lnTo>
                  <a:pt x="3570320" y="335100"/>
                </a:lnTo>
                <a:lnTo>
                  <a:pt x="3637427" y="347695"/>
                </a:lnTo>
                <a:lnTo>
                  <a:pt x="3704742" y="358914"/>
                </a:lnTo>
                <a:lnTo>
                  <a:pt x="3772196" y="369215"/>
                </a:lnTo>
                <a:lnTo>
                  <a:pt x="3839744" y="378905"/>
                </a:lnTo>
                <a:lnTo>
                  <a:pt x="3907353" y="386776"/>
                </a:lnTo>
                <a:lnTo>
                  <a:pt x="3975004" y="393435"/>
                </a:lnTo>
                <a:lnTo>
                  <a:pt x="4042682" y="399285"/>
                </a:lnTo>
                <a:lnTo>
                  <a:pt x="4109673" y="401068"/>
                </a:lnTo>
                <a:lnTo>
                  <a:pt x="4176207" y="400140"/>
                </a:lnTo>
                <a:lnTo>
                  <a:pt x="4242434" y="397405"/>
                </a:lnTo>
                <a:lnTo>
                  <a:pt x="4308458" y="391349"/>
                </a:lnTo>
                <a:lnTo>
                  <a:pt x="4374346" y="383077"/>
                </a:lnTo>
                <a:lnTo>
                  <a:pt x="4440144" y="373330"/>
                </a:lnTo>
                <a:lnTo>
                  <a:pt x="4501648" y="361893"/>
                </a:lnTo>
                <a:lnTo>
                  <a:pt x="4560289" y="349329"/>
                </a:lnTo>
                <a:lnTo>
                  <a:pt x="4617022" y="336014"/>
                </a:lnTo>
                <a:lnTo>
                  <a:pt x="4667544" y="322904"/>
                </a:lnTo>
                <a:lnTo>
                  <a:pt x="4713926" y="309931"/>
                </a:lnTo>
                <a:lnTo>
                  <a:pt x="4757547" y="297049"/>
                </a:lnTo>
                <a:lnTo>
                  <a:pt x="4796506" y="284228"/>
                </a:lnTo>
                <a:lnTo>
                  <a:pt x="4832355" y="271447"/>
                </a:lnTo>
                <a:lnTo>
                  <a:pt x="4866133" y="258693"/>
                </a:lnTo>
                <a:lnTo>
                  <a:pt x="4933689" y="2331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498"/>
          <p:cNvGrpSpPr/>
          <p:nvPr/>
        </p:nvGrpSpPr>
        <p:grpSpPr>
          <a:xfrm>
            <a:off x="3873198" y="1760715"/>
            <a:ext cx="813103" cy="310339"/>
            <a:chOff x="3873198" y="1760715"/>
            <a:chExt cx="813103" cy="310339"/>
          </a:xfrm>
        </p:grpSpPr>
        <p:sp>
          <p:nvSpPr>
            <p:cNvPr id="61" name="SMARTInkShape-2707"/>
            <p:cNvSpPr/>
            <p:nvPr>
              <p:custDataLst>
                <p:tags r:id="rId178"/>
              </p:custDataLst>
            </p:nvPr>
          </p:nvSpPr>
          <p:spPr>
            <a:xfrm>
              <a:off x="3873198" y="1780540"/>
              <a:ext cx="146353" cy="290514"/>
            </a:xfrm>
            <a:custGeom>
              <a:avLst/>
              <a:gdLst/>
              <a:ahLst/>
              <a:cxnLst/>
              <a:rect l="0" t="0" r="0" b="0"/>
              <a:pathLst>
                <a:path w="146353" h="290514">
                  <a:moveTo>
                    <a:pt x="302" y="22860"/>
                  </a:moveTo>
                  <a:lnTo>
                    <a:pt x="302" y="22860"/>
                  </a:lnTo>
                  <a:lnTo>
                    <a:pt x="16908" y="38055"/>
                  </a:lnTo>
                  <a:lnTo>
                    <a:pt x="27438" y="43254"/>
                  </a:lnTo>
                  <a:lnTo>
                    <a:pt x="52008" y="46777"/>
                  </a:lnTo>
                  <a:lnTo>
                    <a:pt x="81631" y="44450"/>
                  </a:lnTo>
                  <a:lnTo>
                    <a:pt x="109380" y="32550"/>
                  </a:lnTo>
                  <a:lnTo>
                    <a:pt x="125363" y="18989"/>
                  </a:lnTo>
                  <a:lnTo>
                    <a:pt x="129968" y="10321"/>
                  </a:lnTo>
                  <a:lnTo>
                    <a:pt x="131196" y="6034"/>
                  </a:lnTo>
                  <a:lnTo>
                    <a:pt x="129898" y="3176"/>
                  </a:lnTo>
                  <a:lnTo>
                    <a:pt x="126916" y="1271"/>
                  </a:lnTo>
                  <a:lnTo>
                    <a:pt x="122812" y="0"/>
                  </a:lnTo>
                  <a:lnTo>
                    <a:pt x="103550" y="1584"/>
                  </a:lnTo>
                  <a:lnTo>
                    <a:pt x="73227" y="20005"/>
                  </a:lnTo>
                  <a:lnTo>
                    <a:pt x="40803" y="51177"/>
                  </a:lnTo>
                  <a:lnTo>
                    <a:pt x="28886" y="73075"/>
                  </a:lnTo>
                  <a:lnTo>
                    <a:pt x="25707" y="83853"/>
                  </a:lnTo>
                  <a:lnTo>
                    <a:pt x="26411" y="94566"/>
                  </a:lnTo>
                  <a:lnTo>
                    <a:pt x="34719" y="115878"/>
                  </a:lnTo>
                  <a:lnTo>
                    <a:pt x="55263" y="140967"/>
                  </a:lnTo>
                  <a:lnTo>
                    <a:pt x="94085" y="163710"/>
                  </a:lnTo>
                  <a:lnTo>
                    <a:pt x="95280" y="165443"/>
                  </a:lnTo>
                  <a:lnTo>
                    <a:pt x="94665" y="166599"/>
                  </a:lnTo>
                  <a:lnTo>
                    <a:pt x="50797" y="189822"/>
                  </a:lnTo>
                  <a:lnTo>
                    <a:pt x="20752" y="210933"/>
                  </a:lnTo>
                  <a:lnTo>
                    <a:pt x="7509" y="226863"/>
                  </a:lnTo>
                  <a:lnTo>
                    <a:pt x="683" y="242645"/>
                  </a:lnTo>
                  <a:lnTo>
                    <a:pt x="0" y="256714"/>
                  </a:lnTo>
                  <a:lnTo>
                    <a:pt x="3629" y="263429"/>
                  </a:lnTo>
                  <a:lnTo>
                    <a:pt x="17068" y="276535"/>
                  </a:lnTo>
                  <a:lnTo>
                    <a:pt x="47838" y="289072"/>
                  </a:lnTo>
                  <a:lnTo>
                    <a:pt x="83766" y="290513"/>
                  </a:lnTo>
                  <a:lnTo>
                    <a:pt x="129599" y="285384"/>
                  </a:lnTo>
                  <a:lnTo>
                    <a:pt x="146352" y="283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08"/>
            <p:cNvSpPr/>
            <p:nvPr>
              <p:custDataLst>
                <p:tags r:id="rId179"/>
              </p:custDataLst>
            </p:nvPr>
          </p:nvSpPr>
          <p:spPr>
            <a:xfrm>
              <a:off x="4057650" y="1943100"/>
              <a:ext cx="95251" cy="122221"/>
            </a:xfrm>
            <a:custGeom>
              <a:avLst/>
              <a:gdLst/>
              <a:ahLst/>
              <a:cxnLst/>
              <a:rect l="0" t="0" r="0" b="0"/>
              <a:pathLst>
                <a:path w="95251" h="122221">
                  <a:moveTo>
                    <a:pt x="0" y="25400"/>
                  </a:moveTo>
                  <a:lnTo>
                    <a:pt x="0" y="25400"/>
                  </a:lnTo>
                  <a:lnTo>
                    <a:pt x="0" y="1667"/>
                  </a:lnTo>
                  <a:lnTo>
                    <a:pt x="705" y="1817"/>
                  </a:lnTo>
                  <a:lnTo>
                    <a:pt x="3371" y="3865"/>
                  </a:lnTo>
                  <a:lnTo>
                    <a:pt x="12830" y="48227"/>
                  </a:lnTo>
                  <a:lnTo>
                    <a:pt x="31619" y="93879"/>
                  </a:lnTo>
                  <a:lnTo>
                    <a:pt x="41746" y="116246"/>
                  </a:lnTo>
                  <a:lnTo>
                    <a:pt x="49362" y="122220"/>
                  </a:lnTo>
                  <a:lnTo>
                    <a:pt x="54075" y="119580"/>
                  </a:lnTo>
                  <a:lnTo>
                    <a:pt x="64955" y="105358"/>
                  </a:lnTo>
                  <a:lnTo>
                    <a:pt x="79610" y="70179"/>
                  </a:lnTo>
                  <a:lnTo>
                    <a:pt x="95087" y="2264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09"/>
            <p:cNvSpPr/>
            <p:nvPr>
              <p:custDataLst>
                <p:tags r:id="rId180"/>
              </p:custDataLst>
            </p:nvPr>
          </p:nvSpPr>
          <p:spPr>
            <a:xfrm>
              <a:off x="4203591" y="1927660"/>
              <a:ext cx="95360" cy="128520"/>
            </a:xfrm>
            <a:custGeom>
              <a:avLst/>
              <a:gdLst/>
              <a:ahLst/>
              <a:cxnLst/>
              <a:rect l="0" t="0" r="0" b="0"/>
              <a:pathLst>
                <a:path w="95360" h="128520">
                  <a:moveTo>
                    <a:pt x="12809" y="47190"/>
                  </a:moveTo>
                  <a:lnTo>
                    <a:pt x="12809" y="47190"/>
                  </a:lnTo>
                  <a:lnTo>
                    <a:pt x="6067" y="47190"/>
                  </a:lnTo>
                  <a:lnTo>
                    <a:pt x="4081" y="47896"/>
                  </a:lnTo>
                  <a:lnTo>
                    <a:pt x="2757" y="49071"/>
                  </a:lnTo>
                  <a:lnTo>
                    <a:pt x="1874" y="50561"/>
                  </a:lnTo>
                  <a:lnTo>
                    <a:pt x="1991" y="51554"/>
                  </a:lnTo>
                  <a:lnTo>
                    <a:pt x="2775" y="52216"/>
                  </a:lnTo>
                  <a:lnTo>
                    <a:pt x="6233" y="52951"/>
                  </a:lnTo>
                  <a:lnTo>
                    <a:pt x="16818" y="52660"/>
                  </a:lnTo>
                  <a:lnTo>
                    <a:pt x="33047" y="47713"/>
                  </a:lnTo>
                  <a:lnTo>
                    <a:pt x="50555" y="36919"/>
                  </a:lnTo>
                  <a:lnTo>
                    <a:pt x="60394" y="26397"/>
                  </a:lnTo>
                  <a:lnTo>
                    <a:pt x="62876" y="20628"/>
                  </a:lnTo>
                  <a:lnTo>
                    <a:pt x="63754" y="8574"/>
                  </a:lnTo>
                  <a:lnTo>
                    <a:pt x="62294" y="4512"/>
                  </a:lnTo>
                  <a:lnTo>
                    <a:pt x="59910" y="1805"/>
                  </a:lnTo>
                  <a:lnTo>
                    <a:pt x="56909" y="0"/>
                  </a:lnTo>
                  <a:lnTo>
                    <a:pt x="46050" y="1757"/>
                  </a:lnTo>
                  <a:lnTo>
                    <a:pt x="39203" y="4201"/>
                  </a:lnTo>
                  <a:lnTo>
                    <a:pt x="19454" y="21125"/>
                  </a:lnTo>
                  <a:lnTo>
                    <a:pt x="3567" y="47385"/>
                  </a:lnTo>
                  <a:lnTo>
                    <a:pt x="0" y="69149"/>
                  </a:lnTo>
                  <a:lnTo>
                    <a:pt x="2177" y="91522"/>
                  </a:lnTo>
                  <a:lnTo>
                    <a:pt x="10200" y="110873"/>
                  </a:lnTo>
                  <a:lnTo>
                    <a:pt x="22703" y="123236"/>
                  </a:lnTo>
                  <a:lnTo>
                    <a:pt x="29988" y="127521"/>
                  </a:lnTo>
                  <a:lnTo>
                    <a:pt x="47490" y="128519"/>
                  </a:lnTo>
                  <a:lnTo>
                    <a:pt x="65617" y="123553"/>
                  </a:lnTo>
                  <a:lnTo>
                    <a:pt x="95359" y="10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710"/>
            <p:cNvSpPr/>
            <p:nvPr>
              <p:custDataLst>
                <p:tags r:id="rId181"/>
              </p:custDataLst>
            </p:nvPr>
          </p:nvSpPr>
          <p:spPr>
            <a:xfrm>
              <a:off x="4311989" y="1922092"/>
              <a:ext cx="101262" cy="124494"/>
            </a:xfrm>
            <a:custGeom>
              <a:avLst/>
              <a:gdLst/>
              <a:ahLst/>
              <a:cxnLst/>
              <a:rect l="0" t="0" r="0" b="0"/>
              <a:pathLst>
                <a:path w="101262" h="124494">
                  <a:moveTo>
                    <a:pt x="12361" y="71808"/>
                  </a:moveTo>
                  <a:lnTo>
                    <a:pt x="12361" y="71808"/>
                  </a:lnTo>
                  <a:lnTo>
                    <a:pt x="806" y="54164"/>
                  </a:lnTo>
                  <a:lnTo>
                    <a:pt x="424" y="54401"/>
                  </a:lnTo>
                  <a:lnTo>
                    <a:pt x="0" y="56545"/>
                  </a:lnTo>
                  <a:lnTo>
                    <a:pt x="433" y="69446"/>
                  </a:lnTo>
                  <a:lnTo>
                    <a:pt x="5838" y="116937"/>
                  </a:lnTo>
                  <a:lnTo>
                    <a:pt x="5977" y="124493"/>
                  </a:lnTo>
                  <a:lnTo>
                    <a:pt x="5988" y="123865"/>
                  </a:lnTo>
                  <a:lnTo>
                    <a:pt x="14847" y="82719"/>
                  </a:lnTo>
                  <a:lnTo>
                    <a:pt x="31050" y="39136"/>
                  </a:lnTo>
                  <a:lnTo>
                    <a:pt x="50354" y="10700"/>
                  </a:lnTo>
                  <a:lnTo>
                    <a:pt x="62737" y="80"/>
                  </a:lnTo>
                  <a:lnTo>
                    <a:pt x="66406" y="0"/>
                  </a:lnTo>
                  <a:lnTo>
                    <a:pt x="74246" y="3675"/>
                  </a:lnTo>
                  <a:lnTo>
                    <a:pt x="80553" y="13775"/>
                  </a:lnTo>
                  <a:lnTo>
                    <a:pt x="92575" y="52772"/>
                  </a:lnTo>
                  <a:lnTo>
                    <a:pt x="99336" y="92820"/>
                  </a:lnTo>
                  <a:lnTo>
                    <a:pt x="99700" y="107253"/>
                  </a:lnTo>
                  <a:lnTo>
                    <a:pt x="97349" y="120489"/>
                  </a:lnTo>
                  <a:lnTo>
                    <a:pt x="97948" y="120490"/>
                  </a:lnTo>
                  <a:lnTo>
                    <a:pt x="101261" y="116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11"/>
            <p:cNvSpPr/>
            <p:nvPr>
              <p:custDataLst>
                <p:tags r:id="rId182"/>
              </p:custDataLst>
            </p:nvPr>
          </p:nvSpPr>
          <p:spPr>
            <a:xfrm>
              <a:off x="4489938" y="1760715"/>
              <a:ext cx="35225" cy="277513"/>
            </a:xfrm>
            <a:custGeom>
              <a:avLst/>
              <a:gdLst/>
              <a:ahLst/>
              <a:cxnLst/>
              <a:rect l="0" t="0" r="0" b="0"/>
              <a:pathLst>
                <a:path w="35225" h="277513">
                  <a:moveTo>
                    <a:pt x="24912" y="10935"/>
                  </a:moveTo>
                  <a:lnTo>
                    <a:pt x="24912" y="10935"/>
                  </a:lnTo>
                  <a:lnTo>
                    <a:pt x="24912" y="4193"/>
                  </a:lnTo>
                  <a:lnTo>
                    <a:pt x="24206" y="2207"/>
                  </a:lnTo>
                  <a:lnTo>
                    <a:pt x="23030" y="883"/>
                  </a:lnTo>
                  <a:lnTo>
                    <a:pt x="21541" y="0"/>
                  </a:lnTo>
                  <a:lnTo>
                    <a:pt x="21254" y="117"/>
                  </a:lnTo>
                  <a:lnTo>
                    <a:pt x="22816" y="2129"/>
                  </a:lnTo>
                  <a:lnTo>
                    <a:pt x="9558" y="37536"/>
                  </a:lnTo>
                  <a:lnTo>
                    <a:pt x="5075" y="82317"/>
                  </a:lnTo>
                  <a:lnTo>
                    <a:pt x="1984" y="119566"/>
                  </a:lnTo>
                  <a:lnTo>
                    <a:pt x="611" y="157288"/>
                  </a:lnTo>
                  <a:lnTo>
                    <a:pt x="0" y="193338"/>
                  </a:lnTo>
                  <a:lnTo>
                    <a:pt x="1538" y="239723"/>
                  </a:lnTo>
                  <a:lnTo>
                    <a:pt x="6462" y="268283"/>
                  </a:lnTo>
                  <a:lnTo>
                    <a:pt x="8379" y="273517"/>
                  </a:lnTo>
                  <a:lnTo>
                    <a:pt x="11067" y="276301"/>
                  </a:lnTo>
                  <a:lnTo>
                    <a:pt x="14271" y="277451"/>
                  </a:lnTo>
                  <a:lnTo>
                    <a:pt x="17818" y="277512"/>
                  </a:lnTo>
                  <a:lnTo>
                    <a:pt x="25522" y="273817"/>
                  </a:lnTo>
                  <a:lnTo>
                    <a:pt x="29552" y="270857"/>
                  </a:lnTo>
                  <a:lnTo>
                    <a:pt x="34030" y="263804"/>
                  </a:lnTo>
                  <a:lnTo>
                    <a:pt x="35224" y="259948"/>
                  </a:lnTo>
                  <a:lnTo>
                    <a:pt x="34669" y="251900"/>
                  </a:lnTo>
                  <a:lnTo>
                    <a:pt x="31262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12"/>
            <p:cNvSpPr/>
            <p:nvPr>
              <p:custDataLst>
                <p:tags r:id="rId183"/>
              </p:custDataLst>
            </p:nvPr>
          </p:nvSpPr>
          <p:spPr>
            <a:xfrm>
              <a:off x="4432300" y="193040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0" y="50800"/>
                  </a:moveTo>
                  <a:lnTo>
                    <a:pt x="0" y="50800"/>
                  </a:lnTo>
                  <a:lnTo>
                    <a:pt x="43338" y="2406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13"/>
            <p:cNvSpPr/>
            <p:nvPr>
              <p:custDataLst>
                <p:tags r:id="rId184"/>
              </p:custDataLst>
            </p:nvPr>
          </p:nvSpPr>
          <p:spPr>
            <a:xfrm>
              <a:off x="4616450" y="1902988"/>
              <a:ext cx="69851" cy="141713"/>
            </a:xfrm>
            <a:custGeom>
              <a:avLst/>
              <a:gdLst/>
              <a:ahLst/>
              <a:cxnLst/>
              <a:rect l="0" t="0" r="0" b="0"/>
              <a:pathLst>
                <a:path w="69851" h="141713">
                  <a:moveTo>
                    <a:pt x="69850" y="33762"/>
                  </a:moveTo>
                  <a:lnTo>
                    <a:pt x="69850" y="33762"/>
                  </a:lnTo>
                  <a:lnTo>
                    <a:pt x="69144" y="19259"/>
                  </a:lnTo>
                  <a:lnTo>
                    <a:pt x="66479" y="10618"/>
                  </a:lnTo>
                  <a:lnTo>
                    <a:pt x="61061" y="3955"/>
                  </a:lnTo>
                  <a:lnTo>
                    <a:pt x="57641" y="1191"/>
                  </a:lnTo>
                  <a:lnTo>
                    <a:pt x="46314" y="0"/>
                  </a:lnTo>
                  <a:lnTo>
                    <a:pt x="27834" y="3297"/>
                  </a:lnTo>
                  <a:lnTo>
                    <a:pt x="22789" y="4986"/>
                  </a:lnTo>
                  <a:lnTo>
                    <a:pt x="15302" y="12506"/>
                  </a:lnTo>
                  <a:lnTo>
                    <a:pt x="12318" y="17474"/>
                  </a:lnTo>
                  <a:lnTo>
                    <a:pt x="11740" y="22904"/>
                  </a:lnTo>
                  <a:lnTo>
                    <a:pt x="14860" y="34580"/>
                  </a:lnTo>
                  <a:lnTo>
                    <a:pt x="20951" y="43063"/>
                  </a:lnTo>
                  <a:lnTo>
                    <a:pt x="50891" y="69918"/>
                  </a:lnTo>
                  <a:lnTo>
                    <a:pt x="54368" y="80170"/>
                  </a:lnTo>
                  <a:lnTo>
                    <a:pt x="55295" y="85867"/>
                  </a:lnTo>
                  <a:lnTo>
                    <a:pt x="52563" y="97842"/>
                  </a:lnTo>
                  <a:lnTo>
                    <a:pt x="49858" y="103999"/>
                  </a:lnTo>
                  <a:lnTo>
                    <a:pt x="32569" y="122777"/>
                  </a:lnTo>
                  <a:lnTo>
                    <a:pt x="0" y="141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99"/>
          <p:cNvGrpSpPr/>
          <p:nvPr/>
        </p:nvGrpSpPr>
        <p:grpSpPr>
          <a:xfrm>
            <a:off x="5187950" y="1789295"/>
            <a:ext cx="152401" cy="306023"/>
            <a:chOff x="5187950" y="1789295"/>
            <a:chExt cx="152401" cy="306023"/>
          </a:xfrm>
        </p:grpSpPr>
        <p:sp>
          <p:nvSpPr>
            <p:cNvPr id="69" name="SMARTInkShape-2714"/>
            <p:cNvSpPr/>
            <p:nvPr>
              <p:custDataLst>
                <p:tags r:id="rId176"/>
              </p:custDataLst>
            </p:nvPr>
          </p:nvSpPr>
          <p:spPr>
            <a:xfrm>
              <a:off x="5207762" y="1789295"/>
              <a:ext cx="126239" cy="306023"/>
            </a:xfrm>
            <a:custGeom>
              <a:avLst/>
              <a:gdLst/>
              <a:ahLst/>
              <a:cxnLst/>
              <a:rect l="0" t="0" r="0" b="0"/>
              <a:pathLst>
                <a:path w="126239" h="306023">
                  <a:moveTo>
                    <a:pt x="11938" y="96655"/>
                  </a:moveTo>
                  <a:lnTo>
                    <a:pt x="11938" y="96655"/>
                  </a:lnTo>
                  <a:lnTo>
                    <a:pt x="11938" y="137769"/>
                  </a:lnTo>
                  <a:lnTo>
                    <a:pt x="11938" y="183861"/>
                  </a:lnTo>
                  <a:lnTo>
                    <a:pt x="11232" y="218669"/>
                  </a:lnTo>
                  <a:lnTo>
                    <a:pt x="8567" y="252954"/>
                  </a:lnTo>
                  <a:lnTo>
                    <a:pt x="1812" y="297855"/>
                  </a:lnTo>
                  <a:lnTo>
                    <a:pt x="382" y="306022"/>
                  </a:lnTo>
                  <a:lnTo>
                    <a:pt x="0" y="305377"/>
                  </a:lnTo>
                  <a:lnTo>
                    <a:pt x="875" y="286753"/>
                  </a:lnTo>
                  <a:lnTo>
                    <a:pt x="6080" y="256402"/>
                  </a:lnTo>
                  <a:lnTo>
                    <a:pt x="13098" y="209987"/>
                  </a:lnTo>
                  <a:lnTo>
                    <a:pt x="16945" y="182793"/>
                  </a:lnTo>
                  <a:lnTo>
                    <a:pt x="22331" y="156197"/>
                  </a:lnTo>
                  <a:lnTo>
                    <a:pt x="28744" y="130000"/>
                  </a:lnTo>
                  <a:lnTo>
                    <a:pt x="35842" y="104068"/>
                  </a:lnTo>
                  <a:lnTo>
                    <a:pt x="49373" y="62085"/>
                  </a:lnTo>
                  <a:lnTo>
                    <a:pt x="65128" y="20090"/>
                  </a:lnTo>
                  <a:lnTo>
                    <a:pt x="73401" y="0"/>
                  </a:lnTo>
                  <a:lnTo>
                    <a:pt x="75491" y="1174"/>
                  </a:lnTo>
                  <a:lnTo>
                    <a:pt x="81576" y="10004"/>
                  </a:lnTo>
                  <a:lnTo>
                    <a:pt x="96275" y="56700"/>
                  </a:lnTo>
                  <a:lnTo>
                    <a:pt x="101868" y="94890"/>
                  </a:lnTo>
                  <a:lnTo>
                    <a:pt x="108586" y="133970"/>
                  </a:lnTo>
                  <a:lnTo>
                    <a:pt x="115570" y="171801"/>
                  </a:lnTo>
                  <a:lnTo>
                    <a:pt x="121026" y="207429"/>
                  </a:lnTo>
                  <a:lnTo>
                    <a:pt x="125208" y="253898"/>
                  </a:lnTo>
                  <a:lnTo>
                    <a:pt x="126238" y="27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15"/>
            <p:cNvSpPr/>
            <p:nvPr>
              <p:custDataLst>
                <p:tags r:id="rId177"/>
              </p:custDataLst>
            </p:nvPr>
          </p:nvSpPr>
          <p:spPr>
            <a:xfrm>
              <a:off x="5187950" y="19494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37590" y="22316"/>
                  </a:lnTo>
                  <a:lnTo>
                    <a:pt x="82007" y="14452"/>
                  </a:lnTo>
                  <a:lnTo>
                    <a:pt x="128721" y="490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00"/>
          <p:cNvGrpSpPr/>
          <p:nvPr/>
        </p:nvGrpSpPr>
        <p:grpSpPr>
          <a:xfrm>
            <a:off x="5709866" y="1769041"/>
            <a:ext cx="522926" cy="316652"/>
            <a:chOff x="5709866" y="1769041"/>
            <a:chExt cx="522926" cy="316652"/>
          </a:xfrm>
        </p:grpSpPr>
        <p:sp>
          <p:nvSpPr>
            <p:cNvPr id="72" name="SMARTInkShape-2716"/>
            <p:cNvSpPr/>
            <p:nvPr>
              <p:custDataLst>
                <p:tags r:id="rId174"/>
              </p:custDataLst>
            </p:nvPr>
          </p:nvSpPr>
          <p:spPr>
            <a:xfrm>
              <a:off x="5709866" y="1819684"/>
              <a:ext cx="98944" cy="236919"/>
            </a:xfrm>
            <a:custGeom>
              <a:avLst/>
              <a:gdLst/>
              <a:ahLst/>
              <a:cxnLst/>
              <a:rect l="0" t="0" r="0" b="0"/>
              <a:pathLst>
                <a:path w="98944" h="236919">
                  <a:moveTo>
                    <a:pt x="87684" y="148816"/>
                  </a:moveTo>
                  <a:lnTo>
                    <a:pt x="87684" y="148816"/>
                  </a:lnTo>
                  <a:lnTo>
                    <a:pt x="76840" y="148110"/>
                  </a:lnTo>
                  <a:lnTo>
                    <a:pt x="66636" y="145445"/>
                  </a:lnTo>
                  <a:lnTo>
                    <a:pt x="56927" y="138146"/>
                  </a:lnTo>
                  <a:lnTo>
                    <a:pt x="47909" y="126435"/>
                  </a:lnTo>
                  <a:lnTo>
                    <a:pt x="39196" y="109471"/>
                  </a:lnTo>
                  <a:lnTo>
                    <a:pt x="36472" y="69974"/>
                  </a:lnTo>
                  <a:lnTo>
                    <a:pt x="42578" y="23385"/>
                  </a:lnTo>
                  <a:lnTo>
                    <a:pt x="49057" y="9343"/>
                  </a:lnTo>
                  <a:lnTo>
                    <a:pt x="53466" y="5034"/>
                  </a:lnTo>
                  <a:lnTo>
                    <a:pt x="64009" y="246"/>
                  </a:lnTo>
                  <a:lnTo>
                    <a:pt x="75751" y="0"/>
                  </a:lnTo>
                  <a:lnTo>
                    <a:pt x="81844" y="922"/>
                  </a:lnTo>
                  <a:lnTo>
                    <a:pt x="92380" y="7591"/>
                  </a:lnTo>
                  <a:lnTo>
                    <a:pt x="97165" y="12332"/>
                  </a:lnTo>
                  <a:lnTo>
                    <a:pt x="98943" y="19021"/>
                  </a:lnTo>
                  <a:lnTo>
                    <a:pt x="97157" y="35861"/>
                  </a:lnTo>
                  <a:lnTo>
                    <a:pt x="74373" y="76122"/>
                  </a:lnTo>
                  <a:lnTo>
                    <a:pt x="50892" y="111755"/>
                  </a:lnTo>
                  <a:lnTo>
                    <a:pt x="26766" y="148418"/>
                  </a:lnTo>
                  <a:lnTo>
                    <a:pt x="4939" y="189006"/>
                  </a:lnTo>
                  <a:lnTo>
                    <a:pt x="0" y="214453"/>
                  </a:lnTo>
                  <a:lnTo>
                    <a:pt x="3087" y="224085"/>
                  </a:lnTo>
                  <a:lnTo>
                    <a:pt x="5886" y="228628"/>
                  </a:lnTo>
                  <a:lnTo>
                    <a:pt x="10574" y="231658"/>
                  </a:lnTo>
                  <a:lnTo>
                    <a:pt x="29950" y="235921"/>
                  </a:lnTo>
                  <a:lnTo>
                    <a:pt x="42975" y="236918"/>
                  </a:lnTo>
                  <a:lnTo>
                    <a:pt x="55819" y="233598"/>
                  </a:lnTo>
                  <a:lnTo>
                    <a:pt x="74984" y="22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17"/>
            <p:cNvSpPr/>
            <p:nvPr>
              <p:custDataLst>
                <p:tags r:id="rId175"/>
              </p:custDataLst>
            </p:nvPr>
          </p:nvSpPr>
          <p:spPr>
            <a:xfrm>
              <a:off x="6118987" y="1769041"/>
              <a:ext cx="113805" cy="316652"/>
            </a:xfrm>
            <a:custGeom>
              <a:avLst/>
              <a:gdLst/>
              <a:ahLst/>
              <a:cxnLst/>
              <a:rect l="0" t="0" r="0" b="0"/>
              <a:pathLst>
                <a:path w="113805" h="316652">
                  <a:moveTo>
                    <a:pt x="2413" y="116909"/>
                  </a:moveTo>
                  <a:lnTo>
                    <a:pt x="2413" y="116909"/>
                  </a:lnTo>
                  <a:lnTo>
                    <a:pt x="5784" y="156254"/>
                  </a:lnTo>
                  <a:lnTo>
                    <a:pt x="8880" y="201665"/>
                  </a:lnTo>
                  <a:lnTo>
                    <a:pt x="12953" y="240956"/>
                  </a:lnTo>
                  <a:lnTo>
                    <a:pt x="14829" y="279417"/>
                  </a:lnTo>
                  <a:lnTo>
                    <a:pt x="14218" y="280986"/>
                  </a:lnTo>
                  <a:lnTo>
                    <a:pt x="13105" y="280622"/>
                  </a:lnTo>
                  <a:lnTo>
                    <a:pt x="11657" y="278967"/>
                  </a:lnTo>
                  <a:lnTo>
                    <a:pt x="7262" y="234032"/>
                  </a:lnTo>
                  <a:lnTo>
                    <a:pt x="3863" y="197185"/>
                  </a:lnTo>
                  <a:lnTo>
                    <a:pt x="1968" y="172543"/>
                  </a:lnTo>
                  <a:lnTo>
                    <a:pt x="0" y="145532"/>
                  </a:lnTo>
                  <a:lnTo>
                    <a:pt x="98" y="120469"/>
                  </a:lnTo>
                  <a:lnTo>
                    <a:pt x="3971" y="73806"/>
                  </a:lnTo>
                  <a:lnTo>
                    <a:pt x="14085" y="31465"/>
                  </a:lnTo>
                  <a:lnTo>
                    <a:pt x="23828" y="15199"/>
                  </a:lnTo>
                  <a:lnTo>
                    <a:pt x="29390" y="8886"/>
                  </a:lnTo>
                  <a:lnTo>
                    <a:pt x="43095" y="1871"/>
                  </a:lnTo>
                  <a:lnTo>
                    <a:pt x="50701" y="0"/>
                  </a:lnTo>
                  <a:lnTo>
                    <a:pt x="66678" y="3566"/>
                  </a:lnTo>
                  <a:lnTo>
                    <a:pt x="74890" y="7480"/>
                  </a:lnTo>
                  <a:lnTo>
                    <a:pt x="85895" y="19355"/>
                  </a:lnTo>
                  <a:lnTo>
                    <a:pt x="89818" y="26473"/>
                  </a:lnTo>
                  <a:lnTo>
                    <a:pt x="90316" y="35452"/>
                  </a:lnTo>
                  <a:lnTo>
                    <a:pt x="80905" y="67609"/>
                  </a:lnTo>
                  <a:lnTo>
                    <a:pt x="56049" y="110948"/>
                  </a:lnTo>
                  <a:lnTo>
                    <a:pt x="45019" y="125191"/>
                  </a:lnTo>
                  <a:lnTo>
                    <a:pt x="44927" y="126664"/>
                  </a:lnTo>
                  <a:lnTo>
                    <a:pt x="45573" y="127646"/>
                  </a:lnTo>
                  <a:lnTo>
                    <a:pt x="90989" y="160065"/>
                  </a:lnTo>
                  <a:lnTo>
                    <a:pt x="106896" y="186768"/>
                  </a:lnTo>
                  <a:lnTo>
                    <a:pt x="113804" y="220393"/>
                  </a:lnTo>
                  <a:lnTo>
                    <a:pt x="109109" y="257167"/>
                  </a:lnTo>
                  <a:lnTo>
                    <a:pt x="92039" y="288132"/>
                  </a:lnTo>
                  <a:lnTo>
                    <a:pt x="65737" y="308439"/>
                  </a:lnTo>
                  <a:lnTo>
                    <a:pt x="42342" y="316651"/>
                  </a:lnTo>
                  <a:lnTo>
                    <a:pt x="36794" y="314982"/>
                  </a:lnTo>
                  <a:lnTo>
                    <a:pt x="32389" y="311046"/>
                  </a:lnTo>
                  <a:lnTo>
                    <a:pt x="21463" y="294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501"/>
          <p:cNvGrpSpPr/>
          <p:nvPr/>
        </p:nvGrpSpPr>
        <p:grpSpPr>
          <a:xfrm>
            <a:off x="6656359" y="1911350"/>
            <a:ext cx="366742" cy="158751"/>
            <a:chOff x="6656359" y="1911350"/>
            <a:chExt cx="366742" cy="158751"/>
          </a:xfrm>
        </p:grpSpPr>
        <p:sp>
          <p:nvSpPr>
            <p:cNvPr id="75" name="SMARTInkShape-2718"/>
            <p:cNvSpPr/>
            <p:nvPr>
              <p:custDataLst>
                <p:tags r:id="rId171"/>
              </p:custDataLst>
            </p:nvPr>
          </p:nvSpPr>
          <p:spPr>
            <a:xfrm>
              <a:off x="6656359" y="1932323"/>
              <a:ext cx="112742" cy="137778"/>
            </a:xfrm>
            <a:custGeom>
              <a:avLst/>
              <a:gdLst/>
              <a:ahLst/>
              <a:cxnLst/>
              <a:rect l="0" t="0" r="0" b="0"/>
              <a:pathLst>
                <a:path w="112742" h="137778">
                  <a:moveTo>
                    <a:pt x="68291" y="48877"/>
                  </a:moveTo>
                  <a:lnTo>
                    <a:pt x="68291" y="48877"/>
                  </a:lnTo>
                  <a:lnTo>
                    <a:pt x="64920" y="45506"/>
                  </a:lnTo>
                  <a:lnTo>
                    <a:pt x="65146" y="38207"/>
                  </a:lnTo>
                  <a:lnTo>
                    <a:pt x="66188" y="27907"/>
                  </a:lnTo>
                  <a:lnTo>
                    <a:pt x="62808" y="11619"/>
                  </a:lnTo>
                  <a:lnTo>
                    <a:pt x="59268" y="4566"/>
                  </a:lnTo>
                  <a:lnTo>
                    <a:pt x="56631" y="2403"/>
                  </a:lnTo>
                  <a:lnTo>
                    <a:pt x="49938" y="0"/>
                  </a:lnTo>
                  <a:lnTo>
                    <a:pt x="45472" y="1475"/>
                  </a:lnTo>
                  <a:lnTo>
                    <a:pt x="34865" y="8759"/>
                  </a:lnTo>
                  <a:lnTo>
                    <a:pt x="20365" y="28132"/>
                  </a:lnTo>
                  <a:lnTo>
                    <a:pt x="10846" y="65737"/>
                  </a:lnTo>
                  <a:lnTo>
                    <a:pt x="0" y="99498"/>
                  </a:lnTo>
                  <a:lnTo>
                    <a:pt x="1721" y="118883"/>
                  </a:lnTo>
                  <a:lnTo>
                    <a:pt x="4155" y="125181"/>
                  </a:lnTo>
                  <a:lnTo>
                    <a:pt x="7189" y="129380"/>
                  </a:lnTo>
                  <a:lnTo>
                    <a:pt x="10622" y="132179"/>
                  </a:lnTo>
                  <a:lnTo>
                    <a:pt x="17145" y="131223"/>
                  </a:lnTo>
                  <a:lnTo>
                    <a:pt x="35681" y="122634"/>
                  </a:lnTo>
                  <a:lnTo>
                    <a:pt x="48623" y="109410"/>
                  </a:lnTo>
                  <a:lnTo>
                    <a:pt x="56022" y="93419"/>
                  </a:lnTo>
                  <a:lnTo>
                    <a:pt x="59481" y="66700"/>
                  </a:lnTo>
                  <a:lnTo>
                    <a:pt x="56243" y="45989"/>
                  </a:lnTo>
                  <a:lnTo>
                    <a:pt x="55784" y="53666"/>
                  </a:lnTo>
                  <a:lnTo>
                    <a:pt x="62390" y="76088"/>
                  </a:lnTo>
                  <a:lnTo>
                    <a:pt x="76656" y="101703"/>
                  </a:lnTo>
                  <a:lnTo>
                    <a:pt x="112741" y="13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19"/>
            <p:cNvSpPr/>
            <p:nvPr>
              <p:custDataLst>
                <p:tags r:id="rId172"/>
              </p:custDataLst>
            </p:nvPr>
          </p:nvSpPr>
          <p:spPr>
            <a:xfrm>
              <a:off x="6807200" y="1911350"/>
              <a:ext cx="82551" cy="152355"/>
            </a:xfrm>
            <a:custGeom>
              <a:avLst/>
              <a:gdLst/>
              <a:ahLst/>
              <a:cxnLst/>
              <a:rect l="0" t="0" r="0" b="0"/>
              <a:pathLst>
                <a:path w="82551" h="152355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4442"/>
                  </a:lnTo>
                  <a:lnTo>
                    <a:pt x="12209" y="40850"/>
                  </a:lnTo>
                  <a:lnTo>
                    <a:pt x="27136" y="53496"/>
                  </a:lnTo>
                  <a:lnTo>
                    <a:pt x="35109" y="70343"/>
                  </a:lnTo>
                  <a:lnTo>
                    <a:pt x="39593" y="91236"/>
                  </a:lnTo>
                  <a:lnTo>
                    <a:pt x="37445" y="121420"/>
                  </a:lnTo>
                  <a:lnTo>
                    <a:pt x="31694" y="137220"/>
                  </a:lnTo>
                  <a:lnTo>
                    <a:pt x="24434" y="147535"/>
                  </a:lnTo>
                  <a:lnTo>
                    <a:pt x="20523" y="151273"/>
                  </a:lnTo>
                  <a:lnTo>
                    <a:pt x="18621" y="152354"/>
                  </a:lnTo>
                  <a:lnTo>
                    <a:pt x="18058" y="151664"/>
                  </a:lnTo>
                  <a:lnTo>
                    <a:pt x="25399" y="114255"/>
                  </a:lnTo>
                  <a:lnTo>
                    <a:pt x="39981" y="67485"/>
                  </a:lnTo>
                  <a:lnTo>
                    <a:pt x="57707" y="2595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20"/>
            <p:cNvSpPr/>
            <p:nvPr>
              <p:custDataLst>
                <p:tags r:id="rId173"/>
              </p:custDataLst>
            </p:nvPr>
          </p:nvSpPr>
          <p:spPr>
            <a:xfrm>
              <a:off x="6921259" y="1923556"/>
              <a:ext cx="101842" cy="139466"/>
            </a:xfrm>
            <a:custGeom>
              <a:avLst/>
              <a:gdLst/>
              <a:ahLst/>
              <a:cxnLst/>
              <a:rect l="0" t="0" r="0" b="0"/>
              <a:pathLst>
                <a:path w="101842" h="139466">
                  <a:moveTo>
                    <a:pt x="12941" y="63994"/>
                  </a:moveTo>
                  <a:lnTo>
                    <a:pt x="12941" y="63994"/>
                  </a:lnTo>
                  <a:lnTo>
                    <a:pt x="16311" y="63994"/>
                  </a:lnTo>
                  <a:lnTo>
                    <a:pt x="25150" y="60623"/>
                  </a:lnTo>
                  <a:lnTo>
                    <a:pt x="52439" y="31391"/>
                  </a:lnTo>
                  <a:lnTo>
                    <a:pt x="63763" y="12941"/>
                  </a:lnTo>
                  <a:lnTo>
                    <a:pt x="65397" y="4144"/>
                  </a:lnTo>
                  <a:lnTo>
                    <a:pt x="64845" y="811"/>
                  </a:lnTo>
                  <a:lnTo>
                    <a:pt x="61654" y="0"/>
                  </a:lnTo>
                  <a:lnTo>
                    <a:pt x="50584" y="2861"/>
                  </a:lnTo>
                  <a:lnTo>
                    <a:pt x="28484" y="15777"/>
                  </a:lnTo>
                  <a:lnTo>
                    <a:pt x="16087" y="30805"/>
                  </a:lnTo>
                  <a:lnTo>
                    <a:pt x="3055" y="59099"/>
                  </a:lnTo>
                  <a:lnTo>
                    <a:pt x="0" y="69197"/>
                  </a:lnTo>
                  <a:lnTo>
                    <a:pt x="369" y="89825"/>
                  </a:lnTo>
                  <a:lnTo>
                    <a:pt x="5942" y="109341"/>
                  </a:lnTo>
                  <a:lnTo>
                    <a:pt x="15475" y="125070"/>
                  </a:lnTo>
                  <a:lnTo>
                    <a:pt x="28649" y="135354"/>
                  </a:lnTo>
                  <a:lnTo>
                    <a:pt x="36112" y="139084"/>
                  </a:lnTo>
                  <a:lnTo>
                    <a:pt x="59458" y="139465"/>
                  </a:lnTo>
                  <a:lnTo>
                    <a:pt x="101841" y="13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502"/>
          <p:cNvGrpSpPr/>
          <p:nvPr/>
        </p:nvGrpSpPr>
        <p:grpSpPr>
          <a:xfrm>
            <a:off x="7347007" y="1810633"/>
            <a:ext cx="342844" cy="335668"/>
            <a:chOff x="7347007" y="1810633"/>
            <a:chExt cx="342844" cy="335668"/>
          </a:xfrm>
        </p:grpSpPr>
        <p:sp>
          <p:nvSpPr>
            <p:cNvPr id="79" name="SMARTInkShape-2721"/>
            <p:cNvSpPr/>
            <p:nvPr>
              <p:custDataLst>
                <p:tags r:id="rId169"/>
              </p:custDataLst>
            </p:nvPr>
          </p:nvSpPr>
          <p:spPr>
            <a:xfrm>
              <a:off x="7480300" y="1810633"/>
              <a:ext cx="18168" cy="303918"/>
            </a:xfrm>
            <a:custGeom>
              <a:avLst/>
              <a:gdLst/>
              <a:ahLst/>
              <a:cxnLst/>
              <a:rect l="0" t="0" r="0" b="0"/>
              <a:pathLst>
                <a:path w="18168" h="303918">
                  <a:moveTo>
                    <a:pt x="12700" y="5467"/>
                  </a:moveTo>
                  <a:lnTo>
                    <a:pt x="12700" y="5467"/>
                  </a:lnTo>
                  <a:lnTo>
                    <a:pt x="12700" y="2096"/>
                  </a:lnTo>
                  <a:lnTo>
                    <a:pt x="13405" y="1103"/>
                  </a:lnTo>
                  <a:lnTo>
                    <a:pt x="14581" y="441"/>
                  </a:lnTo>
                  <a:lnTo>
                    <a:pt x="16070" y="0"/>
                  </a:lnTo>
                  <a:lnTo>
                    <a:pt x="17063" y="411"/>
                  </a:lnTo>
                  <a:lnTo>
                    <a:pt x="17726" y="1391"/>
                  </a:lnTo>
                  <a:lnTo>
                    <a:pt x="18167" y="2749"/>
                  </a:lnTo>
                  <a:lnTo>
                    <a:pt x="12026" y="47172"/>
                  </a:lnTo>
                  <a:lnTo>
                    <a:pt x="8167" y="81153"/>
                  </a:lnTo>
                  <a:lnTo>
                    <a:pt x="4100" y="122125"/>
                  </a:lnTo>
                  <a:lnTo>
                    <a:pt x="1822" y="162443"/>
                  </a:lnTo>
                  <a:lnTo>
                    <a:pt x="810" y="201528"/>
                  </a:lnTo>
                  <a:lnTo>
                    <a:pt x="360" y="240067"/>
                  </a:lnTo>
                  <a:lnTo>
                    <a:pt x="106" y="280608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22"/>
            <p:cNvSpPr/>
            <p:nvPr>
              <p:custDataLst>
                <p:tags r:id="rId170"/>
              </p:custDataLst>
            </p:nvPr>
          </p:nvSpPr>
          <p:spPr>
            <a:xfrm>
              <a:off x="7347007" y="2098740"/>
              <a:ext cx="342844" cy="47561"/>
            </a:xfrm>
            <a:custGeom>
              <a:avLst/>
              <a:gdLst/>
              <a:ahLst/>
              <a:cxnLst/>
              <a:rect l="0" t="0" r="0" b="0"/>
              <a:pathLst>
                <a:path w="342844" h="47561">
                  <a:moveTo>
                    <a:pt x="25343" y="9460"/>
                  </a:moveTo>
                  <a:lnTo>
                    <a:pt x="25343" y="9460"/>
                  </a:lnTo>
                  <a:lnTo>
                    <a:pt x="18601" y="6089"/>
                  </a:lnTo>
                  <a:lnTo>
                    <a:pt x="1433" y="2993"/>
                  </a:lnTo>
                  <a:lnTo>
                    <a:pt x="231" y="1621"/>
                  </a:lnTo>
                  <a:lnTo>
                    <a:pt x="134" y="0"/>
                  </a:lnTo>
                  <a:lnTo>
                    <a:pt x="0" y="4462"/>
                  </a:lnTo>
                  <a:lnTo>
                    <a:pt x="11257" y="11002"/>
                  </a:lnTo>
                  <a:lnTo>
                    <a:pt x="48921" y="20735"/>
                  </a:lnTo>
                  <a:lnTo>
                    <a:pt x="90150" y="24349"/>
                  </a:lnTo>
                  <a:lnTo>
                    <a:pt x="117937" y="24325"/>
                  </a:lnTo>
                  <a:lnTo>
                    <a:pt x="148456" y="23603"/>
                  </a:lnTo>
                  <a:lnTo>
                    <a:pt x="180796" y="23122"/>
                  </a:lnTo>
                  <a:lnTo>
                    <a:pt x="214350" y="22801"/>
                  </a:lnTo>
                  <a:lnTo>
                    <a:pt x="248715" y="22587"/>
                  </a:lnTo>
                  <a:lnTo>
                    <a:pt x="276563" y="23150"/>
                  </a:lnTo>
                  <a:lnTo>
                    <a:pt x="320676" y="25658"/>
                  </a:lnTo>
                  <a:lnTo>
                    <a:pt x="332298" y="28725"/>
                  </a:lnTo>
                  <a:lnTo>
                    <a:pt x="337929" y="32886"/>
                  </a:lnTo>
                  <a:lnTo>
                    <a:pt x="342843" y="47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03"/>
          <p:cNvGrpSpPr/>
          <p:nvPr/>
        </p:nvGrpSpPr>
        <p:grpSpPr>
          <a:xfrm>
            <a:off x="8142066" y="1778000"/>
            <a:ext cx="2342931" cy="505129"/>
            <a:chOff x="8142066" y="1778000"/>
            <a:chExt cx="2342931" cy="505129"/>
          </a:xfrm>
        </p:grpSpPr>
        <p:sp>
          <p:nvSpPr>
            <p:cNvPr id="82" name="SMARTInkShape-2723"/>
            <p:cNvSpPr/>
            <p:nvPr>
              <p:custDataLst>
                <p:tags r:id="rId149"/>
              </p:custDataLst>
            </p:nvPr>
          </p:nvSpPr>
          <p:spPr>
            <a:xfrm>
              <a:off x="8142066" y="1970061"/>
              <a:ext cx="120820" cy="313068"/>
            </a:xfrm>
            <a:custGeom>
              <a:avLst/>
              <a:gdLst/>
              <a:ahLst/>
              <a:cxnLst/>
              <a:rect l="0" t="0" r="0" b="0"/>
              <a:pathLst>
                <a:path w="120820" h="313068">
                  <a:moveTo>
                    <a:pt x="93884" y="30189"/>
                  </a:moveTo>
                  <a:lnTo>
                    <a:pt x="93884" y="30189"/>
                  </a:lnTo>
                  <a:lnTo>
                    <a:pt x="85095" y="16374"/>
                  </a:lnTo>
                  <a:lnTo>
                    <a:pt x="74111" y="6340"/>
                  </a:lnTo>
                  <a:lnTo>
                    <a:pt x="70118" y="3706"/>
                  </a:lnTo>
                  <a:lnTo>
                    <a:pt x="54386" y="0"/>
                  </a:lnTo>
                  <a:lnTo>
                    <a:pt x="48502" y="2302"/>
                  </a:lnTo>
                  <a:lnTo>
                    <a:pt x="21968" y="28156"/>
                  </a:lnTo>
                  <a:lnTo>
                    <a:pt x="9005" y="46219"/>
                  </a:lnTo>
                  <a:lnTo>
                    <a:pt x="1707" y="71549"/>
                  </a:lnTo>
                  <a:lnTo>
                    <a:pt x="0" y="85966"/>
                  </a:lnTo>
                  <a:lnTo>
                    <a:pt x="3004" y="97547"/>
                  </a:lnTo>
                  <a:lnTo>
                    <a:pt x="5780" y="102611"/>
                  </a:lnTo>
                  <a:lnTo>
                    <a:pt x="10453" y="105987"/>
                  </a:lnTo>
                  <a:lnTo>
                    <a:pt x="23173" y="109738"/>
                  </a:lnTo>
                  <a:lnTo>
                    <a:pt x="40114" y="105761"/>
                  </a:lnTo>
                  <a:lnTo>
                    <a:pt x="57992" y="96232"/>
                  </a:lnTo>
                  <a:lnTo>
                    <a:pt x="72993" y="82589"/>
                  </a:lnTo>
                  <a:lnTo>
                    <a:pt x="86597" y="59042"/>
                  </a:lnTo>
                  <a:lnTo>
                    <a:pt x="91724" y="40933"/>
                  </a:lnTo>
                  <a:lnTo>
                    <a:pt x="91043" y="33083"/>
                  </a:lnTo>
                  <a:lnTo>
                    <a:pt x="88227" y="25665"/>
                  </a:lnTo>
                  <a:lnTo>
                    <a:pt x="87996" y="25762"/>
                  </a:lnTo>
                  <a:lnTo>
                    <a:pt x="87739" y="27751"/>
                  </a:lnTo>
                  <a:lnTo>
                    <a:pt x="98378" y="74090"/>
                  </a:lnTo>
                  <a:lnTo>
                    <a:pt x="105249" y="114379"/>
                  </a:lnTo>
                  <a:lnTo>
                    <a:pt x="112105" y="148040"/>
                  </a:lnTo>
                  <a:lnTo>
                    <a:pt x="117975" y="184167"/>
                  </a:lnTo>
                  <a:lnTo>
                    <a:pt x="120819" y="219979"/>
                  </a:lnTo>
                  <a:lnTo>
                    <a:pt x="114486" y="265791"/>
                  </a:lnTo>
                  <a:lnTo>
                    <a:pt x="103673" y="296769"/>
                  </a:lnTo>
                  <a:lnTo>
                    <a:pt x="95647" y="310006"/>
                  </a:lnTo>
                  <a:lnTo>
                    <a:pt x="91531" y="312689"/>
                  </a:lnTo>
                  <a:lnTo>
                    <a:pt x="87377" y="313067"/>
                  </a:lnTo>
                  <a:lnTo>
                    <a:pt x="78997" y="309723"/>
                  </a:lnTo>
                  <a:lnTo>
                    <a:pt x="70570" y="303534"/>
                  </a:lnTo>
                  <a:lnTo>
                    <a:pt x="64002" y="292316"/>
                  </a:lnTo>
                  <a:lnTo>
                    <a:pt x="59436" y="276512"/>
                  </a:lnTo>
                  <a:lnTo>
                    <a:pt x="57407" y="255377"/>
                  </a:lnTo>
                  <a:lnTo>
                    <a:pt x="66378" y="219678"/>
                  </a:lnTo>
                  <a:lnTo>
                    <a:pt x="93884" y="16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24"/>
            <p:cNvSpPr/>
            <p:nvPr>
              <p:custDataLst>
                <p:tags r:id="rId150"/>
              </p:custDataLst>
            </p:nvPr>
          </p:nvSpPr>
          <p:spPr>
            <a:xfrm>
              <a:off x="8326173" y="2000250"/>
              <a:ext cx="5028" cy="88901"/>
            </a:xfrm>
            <a:custGeom>
              <a:avLst/>
              <a:gdLst/>
              <a:ahLst/>
              <a:cxnLst/>
              <a:rect l="0" t="0" r="0" b="0"/>
              <a:pathLst>
                <a:path w="5028" h="88901">
                  <a:moveTo>
                    <a:pt x="5027" y="0"/>
                  </a:moveTo>
                  <a:lnTo>
                    <a:pt x="5027" y="0"/>
                  </a:lnTo>
                  <a:lnTo>
                    <a:pt x="0" y="41427"/>
                  </a:lnTo>
                  <a:lnTo>
                    <a:pt x="950" y="67073"/>
                  </a:lnTo>
                  <a:lnTo>
                    <a:pt x="502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25"/>
            <p:cNvSpPr/>
            <p:nvPr>
              <p:custDataLst>
                <p:tags r:id="rId151"/>
              </p:custDataLst>
            </p:nvPr>
          </p:nvSpPr>
          <p:spPr>
            <a:xfrm>
              <a:off x="8316532" y="1875942"/>
              <a:ext cx="21019" cy="10009"/>
            </a:xfrm>
            <a:custGeom>
              <a:avLst/>
              <a:gdLst/>
              <a:ahLst/>
              <a:cxnLst/>
              <a:rect l="0" t="0" r="0" b="0"/>
              <a:pathLst>
                <a:path w="21019" h="10009">
                  <a:moveTo>
                    <a:pt x="21018" y="3658"/>
                  </a:moveTo>
                  <a:lnTo>
                    <a:pt x="21018" y="3658"/>
                  </a:lnTo>
                  <a:lnTo>
                    <a:pt x="10904" y="287"/>
                  </a:lnTo>
                  <a:lnTo>
                    <a:pt x="7220" y="0"/>
                  </a:lnTo>
                  <a:lnTo>
                    <a:pt x="1244" y="1562"/>
                  </a:lnTo>
                  <a:lnTo>
                    <a:pt x="74" y="2966"/>
                  </a:lnTo>
                  <a:lnTo>
                    <a:pt x="0" y="4608"/>
                  </a:lnTo>
                  <a:lnTo>
                    <a:pt x="1968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26"/>
            <p:cNvSpPr/>
            <p:nvPr>
              <p:custDataLst>
                <p:tags r:id="rId152"/>
              </p:custDataLst>
            </p:nvPr>
          </p:nvSpPr>
          <p:spPr>
            <a:xfrm>
              <a:off x="8362950" y="1974850"/>
              <a:ext cx="88901" cy="120294"/>
            </a:xfrm>
            <a:custGeom>
              <a:avLst/>
              <a:gdLst/>
              <a:ahLst/>
              <a:cxnLst/>
              <a:rect l="0" t="0" r="0" b="0"/>
              <a:pathLst>
                <a:path w="88901" h="120294">
                  <a:moveTo>
                    <a:pt x="0" y="0"/>
                  </a:moveTo>
                  <a:lnTo>
                    <a:pt x="0" y="0"/>
                  </a:lnTo>
                  <a:lnTo>
                    <a:pt x="1411" y="22381"/>
                  </a:lnTo>
                  <a:lnTo>
                    <a:pt x="14305" y="68729"/>
                  </a:lnTo>
                  <a:lnTo>
                    <a:pt x="22004" y="115740"/>
                  </a:lnTo>
                  <a:lnTo>
                    <a:pt x="23842" y="118788"/>
                  </a:lnTo>
                  <a:lnTo>
                    <a:pt x="25773" y="120114"/>
                  </a:lnTo>
                  <a:lnTo>
                    <a:pt x="27764" y="120293"/>
                  </a:lnTo>
                  <a:lnTo>
                    <a:pt x="33741" y="112965"/>
                  </a:lnTo>
                  <a:lnTo>
                    <a:pt x="62351" y="65412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27"/>
            <p:cNvSpPr/>
            <p:nvPr>
              <p:custDataLst>
                <p:tags r:id="rId153"/>
              </p:custDataLst>
            </p:nvPr>
          </p:nvSpPr>
          <p:spPr>
            <a:xfrm>
              <a:off x="8478434" y="1964955"/>
              <a:ext cx="68667" cy="108730"/>
            </a:xfrm>
            <a:custGeom>
              <a:avLst/>
              <a:gdLst/>
              <a:ahLst/>
              <a:cxnLst/>
              <a:rect l="0" t="0" r="0" b="0"/>
              <a:pathLst>
                <a:path w="68667" h="108730">
                  <a:moveTo>
                    <a:pt x="30566" y="54345"/>
                  </a:moveTo>
                  <a:lnTo>
                    <a:pt x="30566" y="54345"/>
                  </a:lnTo>
                  <a:lnTo>
                    <a:pt x="27195" y="54345"/>
                  </a:lnTo>
                  <a:lnTo>
                    <a:pt x="26907" y="53639"/>
                  </a:lnTo>
                  <a:lnTo>
                    <a:pt x="36687" y="38765"/>
                  </a:lnTo>
                  <a:lnTo>
                    <a:pt x="57478" y="11397"/>
                  </a:lnTo>
                  <a:lnTo>
                    <a:pt x="59090" y="6663"/>
                  </a:lnTo>
                  <a:lnTo>
                    <a:pt x="58048" y="3507"/>
                  </a:lnTo>
                  <a:lnTo>
                    <a:pt x="55238" y="1403"/>
                  </a:lnTo>
                  <a:lnTo>
                    <a:pt x="51248" y="0"/>
                  </a:lnTo>
                  <a:lnTo>
                    <a:pt x="37406" y="4086"/>
                  </a:lnTo>
                  <a:lnTo>
                    <a:pt x="28775" y="8139"/>
                  </a:lnTo>
                  <a:lnTo>
                    <a:pt x="13543" y="31457"/>
                  </a:lnTo>
                  <a:lnTo>
                    <a:pt x="2538" y="61106"/>
                  </a:lnTo>
                  <a:lnTo>
                    <a:pt x="0" y="83691"/>
                  </a:lnTo>
                  <a:lnTo>
                    <a:pt x="1721" y="91548"/>
                  </a:lnTo>
                  <a:lnTo>
                    <a:pt x="4986" y="97491"/>
                  </a:lnTo>
                  <a:lnTo>
                    <a:pt x="9279" y="102159"/>
                  </a:lnTo>
                  <a:lnTo>
                    <a:pt x="19694" y="107346"/>
                  </a:lnTo>
                  <a:lnTo>
                    <a:pt x="25435" y="108729"/>
                  </a:lnTo>
                  <a:lnTo>
                    <a:pt x="41220" y="104621"/>
                  </a:lnTo>
                  <a:lnTo>
                    <a:pt x="68666" y="92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28"/>
            <p:cNvSpPr/>
            <p:nvPr>
              <p:custDataLst>
                <p:tags r:id="rId154"/>
              </p:custDataLst>
            </p:nvPr>
          </p:nvSpPr>
          <p:spPr>
            <a:xfrm>
              <a:off x="8570014" y="1958999"/>
              <a:ext cx="115396" cy="136502"/>
            </a:xfrm>
            <a:custGeom>
              <a:avLst/>
              <a:gdLst/>
              <a:ahLst/>
              <a:cxnLst/>
              <a:rect l="0" t="0" r="0" b="0"/>
              <a:pathLst>
                <a:path w="115396" h="136502">
                  <a:moveTo>
                    <a:pt x="27886" y="15851"/>
                  </a:moveTo>
                  <a:lnTo>
                    <a:pt x="27886" y="15851"/>
                  </a:lnTo>
                  <a:lnTo>
                    <a:pt x="27886" y="12480"/>
                  </a:lnTo>
                  <a:lnTo>
                    <a:pt x="15676" y="39648"/>
                  </a:lnTo>
                  <a:lnTo>
                    <a:pt x="5117" y="81543"/>
                  </a:lnTo>
                  <a:lnTo>
                    <a:pt x="0" y="123058"/>
                  </a:lnTo>
                  <a:lnTo>
                    <a:pt x="1749" y="135105"/>
                  </a:lnTo>
                  <a:lnTo>
                    <a:pt x="1995" y="135570"/>
                  </a:lnTo>
                  <a:lnTo>
                    <a:pt x="5711" y="129483"/>
                  </a:lnTo>
                  <a:lnTo>
                    <a:pt x="24121" y="84368"/>
                  </a:lnTo>
                  <a:lnTo>
                    <a:pt x="45114" y="42738"/>
                  </a:lnTo>
                  <a:lnTo>
                    <a:pt x="73700" y="7599"/>
                  </a:lnTo>
                  <a:lnTo>
                    <a:pt x="83760" y="1600"/>
                  </a:lnTo>
                  <a:lnTo>
                    <a:pt x="88419" y="0"/>
                  </a:lnTo>
                  <a:lnTo>
                    <a:pt x="99240" y="1986"/>
                  </a:lnTo>
                  <a:lnTo>
                    <a:pt x="105088" y="4491"/>
                  </a:lnTo>
                  <a:lnTo>
                    <a:pt x="108988" y="9689"/>
                  </a:lnTo>
                  <a:lnTo>
                    <a:pt x="113320" y="24872"/>
                  </a:lnTo>
                  <a:lnTo>
                    <a:pt x="115395" y="72091"/>
                  </a:lnTo>
                  <a:lnTo>
                    <a:pt x="109743" y="113090"/>
                  </a:lnTo>
                  <a:lnTo>
                    <a:pt x="104086" y="136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29"/>
            <p:cNvSpPr/>
            <p:nvPr>
              <p:custDataLst>
                <p:tags r:id="rId155"/>
              </p:custDataLst>
            </p:nvPr>
          </p:nvSpPr>
          <p:spPr>
            <a:xfrm>
              <a:off x="8858250" y="1778000"/>
              <a:ext cx="181459" cy="438151"/>
            </a:xfrm>
            <a:custGeom>
              <a:avLst/>
              <a:gdLst/>
              <a:ahLst/>
              <a:cxnLst/>
              <a:rect l="0" t="0" r="0" b="0"/>
              <a:pathLst>
                <a:path w="181459" h="438151">
                  <a:moveTo>
                    <a:pt x="177800" y="0"/>
                  </a:moveTo>
                  <a:lnTo>
                    <a:pt x="177800" y="0"/>
                  </a:lnTo>
                  <a:lnTo>
                    <a:pt x="181170" y="0"/>
                  </a:lnTo>
                  <a:lnTo>
                    <a:pt x="181458" y="705"/>
                  </a:lnTo>
                  <a:lnTo>
                    <a:pt x="167369" y="35342"/>
                  </a:lnTo>
                  <a:lnTo>
                    <a:pt x="156936" y="70506"/>
                  </a:lnTo>
                  <a:lnTo>
                    <a:pt x="148368" y="94276"/>
                  </a:lnTo>
                  <a:lnTo>
                    <a:pt x="137717" y="121412"/>
                  </a:lnTo>
                  <a:lnTo>
                    <a:pt x="125678" y="150791"/>
                  </a:lnTo>
                  <a:lnTo>
                    <a:pt x="112713" y="181666"/>
                  </a:lnTo>
                  <a:lnTo>
                    <a:pt x="99131" y="213539"/>
                  </a:lnTo>
                  <a:lnTo>
                    <a:pt x="85137" y="246076"/>
                  </a:lnTo>
                  <a:lnTo>
                    <a:pt x="72281" y="275528"/>
                  </a:lnTo>
                  <a:lnTo>
                    <a:pt x="60181" y="302924"/>
                  </a:lnTo>
                  <a:lnTo>
                    <a:pt x="48588" y="328949"/>
                  </a:lnTo>
                  <a:lnTo>
                    <a:pt x="30061" y="371037"/>
                  </a:lnTo>
                  <a:lnTo>
                    <a:pt x="11494" y="413090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30"/>
            <p:cNvSpPr/>
            <p:nvPr>
              <p:custDataLst>
                <p:tags r:id="rId156"/>
              </p:custDataLst>
            </p:nvPr>
          </p:nvSpPr>
          <p:spPr>
            <a:xfrm>
              <a:off x="9061773" y="1994500"/>
              <a:ext cx="69528" cy="139101"/>
            </a:xfrm>
            <a:custGeom>
              <a:avLst/>
              <a:gdLst/>
              <a:ahLst/>
              <a:cxnLst/>
              <a:rect l="0" t="0" r="0" b="0"/>
              <a:pathLst>
                <a:path w="69528" h="139101">
                  <a:moveTo>
                    <a:pt x="69527" y="18450"/>
                  </a:moveTo>
                  <a:lnTo>
                    <a:pt x="69527" y="18450"/>
                  </a:lnTo>
                  <a:lnTo>
                    <a:pt x="69527" y="6240"/>
                  </a:lnTo>
                  <a:lnTo>
                    <a:pt x="68821" y="3960"/>
                  </a:lnTo>
                  <a:lnTo>
                    <a:pt x="67646" y="2440"/>
                  </a:lnTo>
                  <a:lnTo>
                    <a:pt x="64458" y="751"/>
                  </a:lnTo>
                  <a:lnTo>
                    <a:pt x="60689" y="0"/>
                  </a:lnTo>
                  <a:lnTo>
                    <a:pt x="47858" y="2949"/>
                  </a:lnTo>
                  <a:lnTo>
                    <a:pt x="30651" y="18404"/>
                  </a:lnTo>
                  <a:lnTo>
                    <a:pt x="12147" y="44228"/>
                  </a:lnTo>
                  <a:lnTo>
                    <a:pt x="0" y="77594"/>
                  </a:lnTo>
                  <a:lnTo>
                    <a:pt x="56" y="100005"/>
                  </a:lnTo>
                  <a:lnTo>
                    <a:pt x="5490" y="119608"/>
                  </a:lnTo>
                  <a:lnTo>
                    <a:pt x="14961" y="133024"/>
                  </a:lnTo>
                  <a:lnTo>
                    <a:pt x="21861" y="136460"/>
                  </a:lnTo>
                  <a:lnTo>
                    <a:pt x="56827" y="13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31"/>
            <p:cNvSpPr/>
            <p:nvPr>
              <p:custDataLst>
                <p:tags r:id="rId157"/>
              </p:custDataLst>
            </p:nvPr>
          </p:nvSpPr>
          <p:spPr>
            <a:xfrm>
              <a:off x="9156900" y="2025650"/>
              <a:ext cx="71170" cy="132698"/>
            </a:xfrm>
            <a:custGeom>
              <a:avLst/>
              <a:gdLst/>
              <a:ahLst/>
              <a:cxnLst/>
              <a:rect l="0" t="0" r="0" b="0"/>
              <a:pathLst>
                <a:path w="71170" h="132698">
                  <a:moveTo>
                    <a:pt x="69650" y="0"/>
                  </a:moveTo>
                  <a:lnTo>
                    <a:pt x="69650" y="0"/>
                  </a:lnTo>
                  <a:lnTo>
                    <a:pt x="59537" y="0"/>
                  </a:lnTo>
                  <a:lnTo>
                    <a:pt x="43135" y="6742"/>
                  </a:lnTo>
                  <a:lnTo>
                    <a:pt x="21498" y="24418"/>
                  </a:lnTo>
                  <a:lnTo>
                    <a:pt x="3955" y="54272"/>
                  </a:lnTo>
                  <a:lnTo>
                    <a:pt x="0" y="75862"/>
                  </a:lnTo>
                  <a:lnTo>
                    <a:pt x="2006" y="96511"/>
                  </a:lnTo>
                  <a:lnTo>
                    <a:pt x="14330" y="121886"/>
                  </a:lnTo>
                  <a:lnTo>
                    <a:pt x="22956" y="131312"/>
                  </a:lnTo>
                  <a:lnTo>
                    <a:pt x="27937" y="132697"/>
                  </a:lnTo>
                  <a:lnTo>
                    <a:pt x="39116" y="130472"/>
                  </a:lnTo>
                  <a:lnTo>
                    <a:pt x="57310" y="114545"/>
                  </a:lnTo>
                  <a:lnTo>
                    <a:pt x="69365" y="91952"/>
                  </a:lnTo>
                  <a:lnTo>
                    <a:pt x="71169" y="75675"/>
                  </a:lnTo>
                  <a:lnTo>
                    <a:pt x="68914" y="60444"/>
                  </a:lnTo>
                  <a:lnTo>
                    <a:pt x="57850" y="41050"/>
                  </a:lnTo>
                  <a:lnTo>
                    <a:pt x="55433" y="37950"/>
                  </a:lnTo>
                  <a:lnTo>
                    <a:pt x="54528" y="34472"/>
                  </a:lnTo>
                  <a:lnTo>
                    <a:pt x="569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32"/>
            <p:cNvSpPr/>
            <p:nvPr>
              <p:custDataLst>
                <p:tags r:id="rId158"/>
              </p:custDataLst>
            </p:nvPr>
          </p:nvSpPr>
          <p:spPr>
            <a:xfrm>
              <a:off x="9278232" y="2011531"/>
              <a:ext cx="81669" cy="127189"/>
            </a:xfrm>
            <a:custGeom>
              <a:avLst/>
              <a:gdLst/>
              <a:ahLst/>
              <a:cxnLst/>
              <a:rect l="0" t="0" r="0" b="0"/>
              <a:pathLst>
                <a:path w="81669" h="127189">
                  <a:moveTo>
                    <a:pt x="5468" y="14119"/>
                  </a:moveTo>
                  <a:lnTo>
                    <a:pt x="5468" y="14119"/>
                  </a:lnTo>
                  <a:lnTo>
                    <a:pt x="5468" y="60572"/>
                  </a:lnTo>
                  <a:lnTo>
                    <a:pt x="4762" y="105974"/>
                  </a:lnTo>
                  <a:lnTo>
                    <a:pt x="441" y="126573"/>
                  </a:lnTo>
                  <a:lnTo>
                    <a:pt x="0" y="127188"/>
                  </a:lnTo>
                  <a:lnTo>
                    <a:pt x="11412" y="82892"/>
                  </a:lnTo>
                  <a:lnTo>
                    <a:pt x="26279" y="38965"/>
                  </a:lnTo>
                  <a:lnTo>
                    <a:pt x="46503" y="4576"/>
                  </a:lnTo>
                  <a:lnTo>
                    <a:pt x="49758" y="1407"/>
                  </a:lnTo>
                  <a:lnTo>
                    <a:pt x="53339" y="0"/>
                  </a:lnTo>
                  <a:lnTo>
                    <a:pt x="61081" y="318"/>
                  </a:lnTo>
                  <a:lnTo>
                    <a:pt x="64415" y="4213"/>
                  </a:lnTo>
                  <a:lnTo>
                    <a:pt x="77113" y="45514"/>
                  </a:lnTo>
                  <a:lnTo>
                    <a:pt x="81067" y="93138"/>
                  </a:lnTo>
                  <a:lnTo>
                    <a:pt x="81668" y="11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33"/>
            <p:cNvSpPr/>
            <p:nvPr>
              <p:custDataLst>
                <p:tags r:id="rId159"/>
              </p:custDataLst>
            </p:nvPr>
          </p:nvSpPr>
          <p:spPr>
            <a:xfrm>
              <a:off x="9435605" y="1873538"/>
              <a:ext cx="131898" cy="285177"/>
            </a:xfrm>
            <a:custGeom>
              <a:avLst/>
              <a:gdLst/>
              <a:ahLst/>
              <a:cxnLst/>
              <a:rect l="0" t="0" r="0" b="0"/>
              <a:pathLst>
                <a:path w="131898" h="285177">
                  <a:moveTo>
                    <a:pt x="95745" y="209262"/>
                  </a:moveTo>
                  <a:lnTo>
                    <a:pt x="95745" y="209262"/>
                  </a:lnTo>
                  <a:lnTo>
                    <a:pt x="99115" y="202520"/>
                  </a:lnTo>
                  <a:lnTo>
                    <a:pt x="98698" y="198417"/>
                  </a:lnTo>
                  <a:lnTo>
                    <a:pt x="94470" y="188214"/>
                  </a:lnTo>
                  <a:lnTo>
                    <a:pt x="86006" y="180387"/>
                  </a:lnTo>
                  <a:lnTo>
                    <a:pt x="63324" y="169613"/>
                  </a:lnTo>
                  <a:lnTo>
                    <a:pt x="50997" y="168827"/>
                  </a:lnTo>
                  <a:lnTo>
                    <a:pt x="44747" y="169605"/>
                  </a:lnTo>
                  <a:lnTo>
                    <a:pt x="32157" y="177996"/>
                  </a:lnTo>
                  <a:lnTo>
                    <a:pt x="20212" y="191838"/>
                  </a:lnTo>
                  <a:lnTo>
                    <a:pt x="0" y="236296"/>
                  </a:lnTo>
                  <a:lnTo>
                    <a:pt x="510" y="253497"/>
                  </a:lnTo>
                  <a:lnTo>
                    <a:pt x="6146" y="269139"/>
                  </a:lnTo>
                  <a:lnTo>
                    <a:pt x="15706" y="280794"/>
                  </a:lnTo>
                  <a:lnTo>
                    <a:pt x="20513" y="283761"/>
                  </a:lnTo>
                  <a:lnTo>
                    <a:pt x="25129" y="285034"/>
                  </a:lnTo>
                  <a:lnTo>
                    <a:pt x="29617" y="285176"/>
                  </a:lnTo>
                  <a:lnTo>
                    <a:pt x="46048" y="278635"/>
                  </a:lnTo>
                  <a:lnTo>
                    <a:pt x="67692" y="261018"/>
                  </a:lnTo>
                  <a:lnTo>
                    <a:pt x="88609" y="224440"/>
                  </a:lnTo>
                  <a:lnTo>
                    <a:pt x="101745" y="180730"/>
                  </a:lnTo>
                  <a:lnTo>
                    <a:pt x="108212" y="154257"/>
                  </a:lnTo>
                  <a:lnTo>
                    <a:pt x="114640" y="128142"/>
                  </a:lnTo>
                  <a:lnTo>
                    <a:pt x="121042" y="102265"/>
                  </a:lnTo>
                  <a:lnTo>
                    <a:pt x="130976" y="56580"/>
                  </a:lnTo>
                  <a:lnTo>
                    <a:pt x="131897" y="17111"/>
                  </a:lnTo>
                  <a:lnTo>
                    <a:pt x="126865" y="4387"/>
                  </a:lnTo>
                  <a:lnTo>
                    <a:pt x="124252" y="1418"/>
                  </a:lnTo>
                  <a:lnTo>
                    <a:pt x="121805" y="144"/>
                  </a:lnTo>
                  <a:lnTo>
                    <a:pt x="119468" y="0"/>
                  </a:lnTo>
                  <a:lnTo>
                    <a:pt x="113109" y="9247"/>
                  </a:lnTo>
                  <a:lnTo>
                    <a:pt x="97528" y="50671"/>
                  </a:lnTo>
                  <a:lnTo>
                    <a:pt x="91127" y="81627"/>
                  </a:lnTo>
                  <a:lnTo>
                    <a:pt x="86637" y="116552"/>
                  </a:lnTo>
                  <a:lnTo>
                    <a:pt x="84641" y="153241"/>
                  </a:lnTo>
                  <a:lnTo>
                    <a:pt x="86888" y="196112"/>
                  </a:lnTo>
                  <a:lnTo>
                    <a:pt x="95745" y="241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34"/>
            <p:cNvSpPr/>
            <p:nvPr>
              <p:custDataLst>
                <p:tags r:id="rId160"/>
              </p:custDataLst>
            </p:nvPr>
          </p:nvSpPr>
          <p:spPr>
            <a:xfrm>
              <a:off x="9620250" y="20574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9624" y="7186"/>
                  </a:lnTo>
                  <a:lnTo>
                    <a:pt x="10910" y="2533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35"/>
            <p:cNvSpPr/>
            <p:nvPr>
              <p:custDataLst>
                <p:tags r:id="rId161"/>
              </p:custDataLst>
            </p:nvPr>
          </p:nvSpPr>
          <p:spPr>
            <a:xfrm>
              <a:off x="9664700" y="1943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36"/>
            <p:cNvSpPr/>
            <p:nvPr>
              <p:custDataLst>
                <p:tags r:id="rId162"/>
              </p:custDataLst>
            </p:nvPr>
          </p:nvSpPr>
          <p:spPr>
            <a:xfrm>
              <a:off x="9918700" y="1932165"/>
              <a:ext cx="25401" cy="10936"/>
            </a:xfrm>
            <a:custGeom>
              <a:avLst/>
              <a:gdLst/>
              <a:ahLst/>
              <a:cxnLst/>
              <a:rect l="0" t="0" r="0" b="0"/>
              <a:pathLst>
                <a:path w="25401" h="10936">
                  <a:moveTo>
                    <a:pt x="25400" y="10935"/>
                  </a:moveTo>
                  <a:lnTo>
                    <a:pt x="25400" y="10935"/>
                  </a:lnTo>
                  <a:lnTo>
                    <a:pt x="15966" y="2207"/>
                  </a:lnTo>
                  <a:lnTo>
                    <a:pt x="11095" y="0"/>
                  </a:lnTo>
                  <a:lnTo>
                    <a:pt x="8808" y="117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37"/>
            <p:cNvSpPr/>
            <p:nvPr>
              <p:custDataLst>
                <p:tags r:id="rId163"/>
              </p:custDataLst>
            </p:nvPr>
          </p:nvSpPr>
          <p:spPr>
            <a:xfrm>
              <a:off x="9861550" y="20193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19817" y="10670"/>
                  </a:lnTo>
                  <a:lnTo>
                    <a:pt x="4278" y="5652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38"/>
            <p:cNvSpPr/>
            <p:nvPr>
              <p:custDataLst>
                <p:tags r:id="rId164"/>
              </p:custDataLst>
            </p:nvPr>
          </p:nvSpPr>
          <p:spPr>
            <a:xfrm>
              <a:off x="9724541" y="2006600"/>
              <a:ext cx="73510" cy="31751"/>
            </a:xfrm>
            <a:custGeom>
              <a:avLst/>
              <a:gdLst/>
              <a:ahLst/>
              <a:cxnLst/>
              <a:rect l="0" t="0" r="0" b="0"/>
              <a:pathLst>
                <a:path w="735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6680"/>
                  </a:lnTo>
                  <a:lnTo>
                    <a:pt x="514" y="24842"/>
                  </a:lnTo>
                  <a:lnTo>
                    <a:pt x="1563" y="22912"/>
                  </a:lnTo>
                  <a:lnTo>
                    <a:pt x="19892" y="13452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39"/>
            <p:cNvSpPr/>
            <p:nvPr>
              <p:custDataLst>
                <p:tags r:id="rId165"/>
              </p:custDataLst>
            </p:nvPr>
          </p:nvSpPr>
          <p:spPr>
            <a:xfrm>
              <a:off x="9755421" y="1847850"/>
              <a:ext cx="80730" cy="268967"/>
            </a:xfrm>
            <a:custGeom>
              <a:avLst/>
              <a:gdLst/>
              <a:ahLst/>
              <a:cxnLst/>
              <a:rect l="0" t="0" r="0" b="0"/>
              <a:pathLst>
                <a:path w="80730" h="268967">
                  <a:moveTo>
                    <a:pt x="80729" y="0"/>
                  </a:moveTo>
                  <a:lnTo>
                    <a:pt x="80729" y="0"/>
                  </a:lnTo>
                  <a:lnTo>
                    <a:pt x="80728" y="6742"/>
                  </a:lnTo>
                  <a:lnTo>
                    <a:pt x="63152" y="53979"/>
                  </a:lnTo>
                  <a:lnTo>
                    <a:pt x="48927" y="87490"/>
                  </a:lnTo>
                  <a:lnTo>
                    <a:pt x="33199" y="125903"/>
                  </a:lnTo>
                  <a:lnTo>
                    <a:pt x="20564" y="164612"/>
                  </a:lnTo>
                  <a:lnTo>
                    <a:pt x="10950" y="200161"/>
                  </a:lnTo>
                  <a:lnTo>
                    <a:pt x="2276" y="238596"/>
                  </a:lnTo>
                  <a:lnTo>
                    <a:pt x="0" y="256326"/>
                  </a:lnTo>
                  <a:lnTo>
                    <a:pt x="804" y="261901"/>
                  </a:lnTo>
                  <a:lnTo>
                    <a:pt x="2751" y="265617"/>
                  </a:lnTo>
                  <a:lnTo>
                    <a:pt x="5461" y="268095"/>
                  </a:lnTo>
                  <a:lnTo>
                    <a:pt x="15997" y="268966"/>
                  </a:lnTo>
                  <a:lnTo>
                    <a:pt x="22757" y="268211"/>
                  </a:lnTo>
                  <a:lnTo>
                    <a:pt x="35914" y="261727"/>
                  </a:lnTo>
                  <a:lnTo>
                    <a:pt x="5532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40"/>
            <p:cNvSpPr/>
            <p:nvPr>
              <p:custDataLst>
                <p:tags r:id="rId166"/>
              </p:custDataLst>
            </p:nvPr>
          </p:nvSpPr>
          <p:spPr>
            <a:xfrm>
              <a:off x="9948123" y="2022217"/>
              <a:ext cx="66770" cy="79779"/>
            </a:xfrm>
            <a:custGeom>
              <a:avLst/>
              <a:gdLst/>
              <a:ahLst/>
              <a:cxnLst/>
              <a:rect l="0" t="0" r="0" b="0"/>
              <a:pathLst>
                <a:path w="66770" h="79779">
                  <a:moveTo>
                    <a:pt x="21377" y="16133"/>
                  </a:moveTo>
                  <a:lnTo>
                    <a:pt x="21377" y="16133"/>
                  </a:lnTo>
                  <a:lnTo>
                    <a:pt x="44489" y="4577"/>
                  </a:lnTo>
                  <a:lnTo>
                    <a:pt x="44546" y="3490"/>
                  </a:lnTo>
                  <a:lnTo>
                    <a:pt x="42728" y="401"/>
                  </a:lnTo>
                  <a:lnTo>
                    <a:pt x="40549" y="0"/>
                  </a:lnTo>
                  <a:lnTo>
                    <a:pt x="19581" y="6212"/>
                  </a:lnTo>
                  <a:lnTo>
                    <a:pt x="15241" y="10225"/>
                  </a:lnTo>
                  <a:lnTo>
                    <a:pt x="796" y="41452"/>
                  </a:lnTo>
                  <a:lnTo>
                    <a:pt x="0" y="54197"/>
                  </a:lnTo>
                  <a:lnTo>
                    <a:pt x="2703" y="66211"/>
                  </a:lnTo>
                  <a:lnTo>
                    <a:pt x="8610" y="76255"/>
                  </a:lnTo>
                  <a:lnTo>
                    <a:pt x="12160" y="78792"/>
                  </a:lnTo>
                  <a:lnTo>
                    <a:pt x="15937" y="79778"/>
                  </a:lnTo>
                  <a:lnTo>
                    <a:pt x="38882" y="76290"/>
                  </a:lnTo>
                  <a:lnTo>
                    <a:pt x="55648" y="67432"/>
                  </a:lnTo>
                  <a:lnTo>
                    <a:pt x="66182" y="55870"/>
                  </a:lnTo>
                  <a:lnTo>
                    <a:pt x="66769" y="51797"/>
                  </a:lnTo>
                  <a:lnTo>
                    <a:pt x="63659" y="43508"/>
                  </a:lnTo>
                  <a:lnTo>
                    <a:pt x="60148" y="40733"/>
                  </a:lnTo>
                  <a:lnTo>
                    <a:pt x="50602" y="37650"/>
                  </a:lnTo>
                  <a:lnTo>
                    <a:pt x="15027" y="3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41"/>
            <p:cNvSpPr/>
            <p:nvPr>
              <p:custDataLst>
                <p:tags r:id="rId167"/>
              </p:custDataLst>
            </p:nvPr>
          </p:nvSpPr>
          <p:spPr>
            <a:xfrm>
              <a:off x="10086666" y="2029530"/>
              <a:ext cx="81664" cy="86365"/>
            </a:xfrm>
            <a:custGeom>
              <a:avLst/>
              <a:gdLst/>
              <a:ahLst/>
              <a:cxnLst/>
              <a:rect l="0" t="0" r="0" b="0"/>
              <a:pathLst>
                <a:path w="81664" h="86365">
                  <a:moveTo>
                    <a:pt x="3484" y="2470"/>
                  </a:moveTo>
                  <a:lnTo>
                    <a:pt x="3484" y="2470"/>
                  </a:lnTo>
                  <a:lnTo>
                    <a:pt x="8951" y="2470"/>
                  </a:lnTo>
                  <a:lnTo>
                    <a:pt x="9811" y="50000"/>
                  </a:lnTo>
                  <a:lnTo>
                    <a:pt x="4365" y="84341"/>
                  </a:lnTo>
                  <a:lnTo>
                    <a:pt x="3365" y="85978"/>
                  </a:lnTo>
                  <a:lnTo>
                    <a:pt x="1993" y="86364"/>
                  </a:lnTo>
                  <a:lnTo>
                    <a:pt x="374" y="85916"/>
                  </a:lnTo>
                  <a:lnTo>
                    <a:pt x="0" y="84206"/>
                  </a:lnTo>
                  <a:lnTo>
                    <a:pt x="6256" y="64051"/>
                  </a:lnTo>
                  <a:lnTo>
                    <a:pt x="35112" y="18889"/>
                  </a:lnTo>
                  <a:lnTo>
                    <a:pt x="47174" y="6240"/>
                  </a:lnTo>
                  <a:lnTo>
                    <a:pt x="57238" y="618"/>
                  </a:lnTo>
                  <a:lnTo>
                    <a:pt x="66415" y="0"/>
                  </a:lnTo>
                  <a:lnTo>
                    <a:pt x="70838" y="823"/>
                  </a:lnTo>
                  <a:lnTo>
                    <a:pt x="74493" y="3489"/>
                  </a:lnTo>
                  <a:lnTo>
                    <a:pt x="80434" y="12095"/>
                  </a:lnTo>
                  <a:lnTo>
                    <a:pt x="81663" y="24857"/>
                  </a:lnTo>
                  <a:lnTo>
                    <a:pt x="79153" y="39937"/>
                  </a:lnTo>
                  <a:lnTo>
                    <a:pt x="67924" y="66969"/>
                  </a:lnTo>
                  <a:lnTo>
                    <a:pt x="60634" y="78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42"/>
            <p:cNvSpPr/>
            <p:nvPr>
              <p:custDataLst>
                <p:tags r:id="rId168"/>
              </p:custDataLst>
            </p:nvPr>
          </p:nvSpPr>
          <p:spPr>
            <a:xfrm>
              <a:off x="10238232" y="1852779"/>
              <a:ext cx="246765" cy="260171"/>
            </a:xfrm>
            <a:custGeom>
              <a:avLst/>
              <a:gdLst/>
              <a:ahLst/>
              <a:cxnLst/>
              <a:rect l="0" t="0" r="0" b="0"/>
              <a:pathLst>
                <a:path w="246765" h="260171">
                  <a:moveTo>
                    <a:pt x="80518" y="236371"/>
                  </a:moveTo>
                  <a:lnTo>
                    <a:pt x="80518" y="236371"/>
                  </a:lnTo>
                  <a:lnTo>
                    <a:pt x="69274" y="196887"/>
                  </a:lnTo>
                  <a:lnTo>
                    <a:pt x="65407" y="191071"/>
                  </a:lnTo>
                  <a:lnTo>
                    <a:pt x="62682" y="189237"/>
                  </a:lnTo>
                  <a:lnTo>
                    <a:pt x="55893" y="187201"/>
                  </a:lnTo>
                  <a:lnTo>
                    <a:pt x="44409" y="191940"/>
                  </a:lnTo>
                  <a:lnTo>
                    <a:pt x="17412" y="208858"/>
                  </a:lnTo>
                  <a:lnTo>
                    <a:pt x="8255" y="219204"/>
                  </a:lnTo>
                  <a:lnTo>
                    <a:pt x="2541" y="230152"/>
                  </a:lnTo>
                  <a:lnTo>
                    <a:pt x="0" y="239722"/>
                  </a:lnTo>
                  <a:lnTo>
                    <a:pt x="734" y="242838"/>
                  </a:lnTo>
                  <a:lnTo>
                    <a:pt x="2634" y="244916"/>
                  </a:lnTo>
                  <a:lnTo>
                    <a:pt x="5311" y="246301"/>
                  </a:lnTo>
                  <a:lnTo>
                    <a:pt x="13931" y="245959"/>
                  </a:lnTo>
                  <a:lnTo>
                    <a:pt x="24818" y="242749"/>
                  </a:lnTo>
                  <a:lnTo>
                    <a:pt x="67482" y="219665"/>
                  </a:lnTo>
                  <a:lnTo>
                    <a:pt x="69711" y="220295"/>
                  </a:lnTo>
                  <a:lnTo>
                    <a:pt x="71197" y="222126"/>
                  </a:lnTo>
                  <a:lnTo>
                    <a:pt x="72846" y="227923"/>
                  </a:lnTo>
                  <a:lnTo>
                    <a:pt x="75788" y="243143"/>
                  </a:lnTo>
                  <a:lnTo>
                    <a:pt x="80999" y="253665"/>
                  </a:lnTo>
                  <a:lnTo>
                    <a:pt x="82955" y="256367"/>
                  </a:lnTo>
                  <a:lnTo>
                    <a:pt x="85670" y="258168"/>
                  </a:lnTo>
                  <a:lnTo>
                    <a:pt x="92450" y="260170"/>
                  </a:lnTo>
                  <a:lnTo>
                    <a:pt x="103932" y="255415"/>
                  </a:lnTo>
                  <a:lnTo>
                    <a:pt x="143888" y="226362"/>
                  </a:lnTo>
                  <a:lnTo>
                    <a:pt x="177611" y="188328"/>
                  </a:lnTo>
                  <a:lnTo>
                    <a:pt x="201987" y="152695"/>
                  </a:lnTo>
                  <a:lnTo>
                    <a:pt x="223169" y="113339"/>
                  </a:lnTo>
                  <a:lnTo>
                    <a:pt x="239169" y="75151"/>
                  </a:lnTo>
                  <a:lnTo>
                    <a:pt x="246764" y="31969"/>
                  </a:lnTo>
                  <a:lnTo>
                    <a:pt x="243541" y="12881"/>
                  </a:lnTo>
                  <a:lnTo>
                    <a:pt x="240705" y="6944"/>
                  </a:lnTo>
                  <a:lnTo>
                    <a:pt x="237403" y="2987"/>
                  </a:lnTo>
                  <a:lnTo>
                    <a:pt x="233792" y="348"/>
                  </a:lnTo>
                  <a:lnTo>
                    <a:pt x="228562" y="0"/>
                  </a:lnTo>
                  <a:lnTo>
                    <a:pt x="215224" y="3377"/>
                  </a:lnTo>
                  <a:lnTo>
                    <a:pt x="209128" y="9780"/>
                  </a:lnTo>
                  <a:lnTo>
                    <a:pt x="193806" y="44506"/>
                  </a:lnTo>
                  <a:lnTo>
                    <a:pt x="184725" y="79366"/>
                  </a:lnTo>
                  <a:lnTo>
                    <a:pt x="179749" y="114615"/>
                  </a:lnTo>
                  <a:lnTo>
                    <a:pt x="176832" y="147685"/>
                  </a:lnTo>
                  <a:lnTo>
                    <a:pt x="171928" y="188692"/>
                  </a:lnTo>
                  <a:lnTo>
                    <a:pt x="169749" y="227392"/>
                  </a:lnTo>
                  <a:lnTo>
                    <a:pt x="170344" y="230385"/>
                  </a:lnTo>
                  <a:lnTo>
                    <a:pt x="171447" y="232380"/>
                  </a:lnTo>
                  <a:lnTo>
                    <a:pt x="175768" y="236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2743"/>
          <p:cNvSpPr/>
          <p:nvPr>
            <p:custDataLst>
              <p:tags r:id="rId2"/>
            </p:custDataLst>
          </p:nvPr>
        </p:nvSpPr>
        <p:spPr>
          <a:xfrm>
            <a:off x="10859161" y="1987458"/>
            <a:ext cx="269215" cy="156727"/>
          </a:xfrm>
          <a:custGeom>
            <a:avLst/>
            <a:gdLst/>
            <a:ahLst/>
            <a:cxnLst/>
            <a:rect l="0" t="0" r="0" b="0"/>
            <a:pathLst>
              <a:path w="269215" h="156727">
                <a:moveTo>
                  <a:pt x="69189" y="57242"/>
                </a:moveTo>
                <a:lnTo>
                  <a:pt x="69189" y="57242"/>
                </a:lnTo>
                <a:lnTo>
                  <a:pt x="65819" y="53871"/>
                </a:lnTo>
                <a:lnTo>
                  <a:pt x="64163" y="50334"/>
                </a:lnTo>
                <a:lnTo>
                  <a:pt x="63100" y="45686"/>
                </a:lnTo>
                <a:lnTo>
                  <a:pt x="59545" y="41510"/>
                </a:lnTo>
                <a:lnTo>
                  <a:pt x="57115" y="41109"/>
                </a:lnTo>
                <a:lnTo>
                  <a:pt x="50652" y="42546"/>
                </a:lnTo>
                <a:lnTo>
                  <a:pt x="43076" y="51181"/>
                </a:lnTo>
                <a:lnTo>
                  <a:pt x="17459" y="89161"/>
                </a:lnTo>
                <a:lnTo>
                  <a:pt x="1885" y="120557"/>
                </a:lnTo>
                <a:lnTo>
                  <a:pt x="0" y="136887"/>
                </a:lnTo>
                <a:lnTo>
                  <a:pt x="2602" y="143500"/>
                </a:lnTo>
                <a:lnTo>
                  <a:pt x="13018" y="154610"/>
                </a:lnTo>
                <a:lnTo>
                  <a:pt x="20452" y="156726"/>
                </a:lnTo>
                <a:lnTo>
                  <a:pt x="38121" y="155315"/>
                </a:lnTo>
                <a:lnTo>
                  <a:pt x="53971" y="148102"/>
                </a:lnTo>
                <a:lnTo>
                  <a:pt x="61159" y="143215"/>
                </a:lnTo>
                <a:lnTo>
                  <a:pt x="78021" y="119483"/>
                </a:lnTo>
                <a:lnTo>
                  <a:pt x="85211" y="83366"/>
                </a:lnTo>
                <a:lnTo>
                  <a:pt x="77228" y="44757"/>
                </a:lnTo>
                <a:lnTo>
                  <a:pt x="72432" y="36218"/>
                </a:lnTo>
                <a:lnTo>
                  <a:pt x="67117" y="30526"/>
                </a:lnTo>
                <a:lnTo>
                  <a:pt x="61458" y="26731"/>
                </a:lnTo>
                <a:lnTo>
                  <a:pt x="49525" y="24397"/>
                </a:lnTo>
                <a:lnTo>
                  <a:pt x="43379" y="24762"/>
                </a:lnTo>
                <a:lnTo>
                  <a:pt x="32789" y="30812"/>
                </a:lnTo>
                <a:lnTo>
                  <a:pt x="27989" y="35388"/>
                </a:lnTo>
                <a:lnTo>
                  <a:pt x="25494" y="40556"/>
                </a:lnTo>
                <a:lnTo>
                  <a:pt x="24603" y="51943"/>
                </a:lnTo>
                <a:lnTo>
                  <a:pt x="26765" y="57237"/>
                </a:lnTo>
                <a:lnTo>
                  <a:pt x="34811" y="66882"/>
                </a:lnTo>
                <a:lnTo>
                  <a:pt x="51241" y="76875"/>
                </a:lnTo>
                <a:lnTo>
                  <a:pt x="65210" y="78197"/>
                </a:lnTo>
                <a:lnTo>
                  <a:pt x="72886" y="77562"/>
                </a:lnTo>
                <a:lnTo>
                  <a:pt x="116992" y="52592"/>
                </a:lnTo>
                <a:lnTo>
                  <a:pt x="134387" y="38696"/>
                </a:lnTo>
                <a:lnTo>
                  <a:pt x="138055" y="34295"/>
                </a:lnTo>
                <a:lnTo>
                  <a:pt x="140500" y="32771"/>
                </a:lnTo>
                <a:lnTo>
                  <a:pt x="142129" y="33167"/>
                </a:lnTo>
                <a:lnTo>
                  <a:pt x="143216" y="34842"/>
                </a:lnTo>
                <a:lnTo>
                  <a:pt x="138196" y="79196"/>
                </a:lnTo>
                <a:lnTo>
                  <a:pt x="133777" y="120924"/>
                </a:lnTo>
                <a:lnTo>
                  <a:pt x="133011" y="137572"/>
                </a:lnTo>
                <a:lnTo>
                  <a:pt x="133610" y="139723"/>
                </a:lnTo>
                <a:lnTo>
                  <a:pt x="134713" y="140452"/>
                </a:lnTo>
                <a:lnTo>
                  <a:pt x="136155" y="140232"/>
                </a:lnTo>
                <a:lnTo>
                  <a:pt x="144244" y="117484"/>
                </a:lnTo>
                <a:lnTo>
                  <a:pt x="156888" y="80579"/>
                </a:lnTo>
                <a:lnTo>
                  <a:pt x="181330" y="37032"/>
                </a:lnTo>
                <a:lnTo>
                  <a:pt x="206054" y="7823"/>
                </a:lnTo>
                <a:lnTo>
                  <a:pt x="220329" y="0"/>
                </a:lnTo>
                <a:lnTo>
                  <a:pt x="235611" y="286"/>
                </a:lnTo>
                <a:lnTo>
                  <a:pt x="243636" y="2338"/>
                </a:lnTo>
                <a:lnTo>
                  <a:pt x="250399" y="7234"/>
                </a:lnTo>
                <a:lnTo>
                  <a:pt x="261675" y="22081"/>
                </a:lnTo>
                <a:lnTo>
                  <a:pt x="269214" y="53644"/>
                </a:lnTo>
                <a:lnTo>
                  <a:pt x="264707" y="86436"/>
                </a:lnTo>
                <a:lnTo>
                  <a:pt x="253339" y="1207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505"/>
          <p:cNvGrpSpPr/>
          <p:nvPr/>
        </p:nvGrpSpPr>
        <p:grpSpPr>
          <a:xfrm>
            <a:off x="11400714" y="1945328"/>
            <a:ext cx="257887" cy="207323"/>
            <a:chOff x="11400714" y="1945328"/>
            <a:chExt cx="257887" cy="207323"/>
          </a:xfrm>
        </p:grpSpPr>
        <p:sp>
          <p:nvSpPr>
            <p:cNvPr id="104" name="SMARTInkShape-2744"/>
            <p:cNvSpPr/>
            <p:nvPr>
              <p:custDataLst>
                <p:tags r:id="rId147"/>
              </p:custDataLst>
            </p:nvPr>
          </p:nvSpPr>
          <p:spPr>
            <a:xfrm>
              <a:off x="11400714" y="1945328"/>
              <a:ext cx="156287" cy="194315"/>
            </a:xfrm>
            <a:custGeom>
              <a:avLst/>
              <a:gdLst/>
              <a:ahLst/>
              <a:cxnLst/>
              <a:rect l="0" t="0" r="0" b="0"/>
              <a:pathLst>
                <a:path w="156287" h="194315">
                  <a:moveTo>
                    <a:pt x="156286" y="42222"/>
                  </a:moveTo>
                  <a:lnTo>
                    <a:pt x="156286" y="42222"/>
                  </a:lnTo>
                  <a:lnTo>
                    <a:pt x="155581" y="21265"/>
                  </a:lnTo>
                  <a:lnTo>
                    <a:pt x="152916" y="15739"/>
                  </a:lnTo>
                  <a:lnTo>
                    <a:pt x="144077" y="5291"/>
                  </a:lnTo>
                  <a:lnTo>
                    <a:pt x="134632" y="1113"/>
                  </a:lnTo>
                  <a:lnTo>
                    <a:pt x="129150" y="0"/>
                  </a:lnTo>
                  <a:lnTo>
                    <a:pt x="113651" y="4406"/>
                  </a:lnTo>
                  <a:lnTo>
                    <a:pt x="71586" y="27853"/>
                  </a:lnTo>
                  <a:lnTo>
                    <a:pt x="28286" y="70507"/>
                  </a:lnTo>
                  <a:lnTo>
                    <a:pt x="4139" y="110026"/>
                  </a:lnTo>
                  <a:lnTo>
                    <a:pt x="0" y="133505"/>
                  </a:lnTo>
                  <a:lnTo>
                    <a:pt x="5007" y="166557"/>
                  </a:lnTo>
                  <a:lnTo>
                    <a:pt x="13557" y="182384"/>
                  </a:lnTo>
                  <a:lnTo>
                    <a:pt x="18799" y="188580"/>
                  </a:lnTo>
                  <a:lnTo>
                    <a:pt x="25822" y="192005"/>
                  </a:lnTo>
                  <a:lnTo>
                    <a:pt x="66205" y="194314"/>
                  </a:lnTo>
                  <a:lnTo>
                    <a:pt x="103254" y="192649"/>
                  </a:lnTo>
                  <a:lnTo>
                    <a:pt x="149936" y="18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45"/>
            <p:cNvSpPr/>
            <p:nvPr>
              <p:custDataLst>
                <p:tags r:id="rId148"/>
              </p:custDataLst>
            </p:nvPr>
          </p:nvSpPr>
          <p:spPr>
            <a:xfrm>
              <a:off x="11645900" y="2146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2746"/>
          <p:cNvSpPr/>
          <p:nvPr>
            <p:custDataLst>
              <p:tags r:id="rId3"/>
            </p:custDataLst>
          </p:nvPr>
        </p:nvSpPr>
        <p:spPr>
          <a:xfrm>
            <a:off x="476250" y="2625105"/>
            <a:ext cx="10769601" cy="213346"/>
          </a:xfrm>
          <a:custGeom>
            <a:avLst/>
            <a:gdLst/>
            <a:ahLst/>
            <a:cxnLst/>
            <a:rect l="0" t="0" r="0" b="0"/>
            <a:pathLst>
              <a:path w="10769601" h="213346">
                <a:moveTo>
                  <a:pt x="0" y="137145"/>
                </a:moveTo>
                <a:lnTo>
                  <a:pt x="0" y="137145"/>
                </a:lnTo>
                <a:lnTo>
                  <a:pt x="37081" y="127032"/>
                </a:lnTo>
                <a:lnTo>
                  <a:pt x="60704" y="123348"/>
                </a:lnTo>
                <a:lnTo>
                  <a:pt x="89153" y="120186"/>
                </a:lnTo>
                <a:lnTo>
                  <a:pt x="120818" y="117372"/>
                </a:lnTo>
                <a:lnTo>
                  <a:pt x="157451" y="114791"/>
                </a:lnTo>
                <a:lnTo>
                  <a:pt x="197395" y="112365"/>
                </a:lnTo>
                <a:lnTo>
                  <a:pt x="239547" y="110041"/>
                </a:lnTo>
                <a:lnTo>
                  <a:pt x="286698" y="107081"/>
                </a:lnTo>
                <a:lnTo>
                  <a:pt x="337182" y="103697"/>
                </a:lnTo>
                <a:lnTo>
                  <a:pt x="389888" y="100030"/>
                </a:lnTo>
                <a:lnTo>
                  <a:pt x="448309" y="96174"/>
                </a:lnTo>
                <a:lnTo>
                  <a:pt x="510539" y="92192"/>
                </a:lnTo>
                <a:lnTo>
                  <a:pt x="575309" y="88126"/>
                </a:lnTo>
                <a:lnTo>
                  <a:pt x="642479" y="84710"/>
                </a:lnTo>
                <a:lnTo>
                  <a:pt x="711247" y="81727"/>
                </a:lnTo>
                <a:lnTo>
                  <a:pt x="781081" y="79033"/>
                </a:lnTo>
                <a:lnTo>
                  <a:pt x="855154" y="75120"/>
                </a:lnTo>
                <a:lnTo>
                  <a:pt x="932053" y="70395"/>
                </a:lnTo>
                <a:lnTo>
                  <a:pt x="1010835" y="65128"/>
                </a:lnTo>
                <a:lnTo>
                  <a:pt x="1094401" y="60206"/>
                </a:lnTo>
                <a:lnTo>
                  <a:pt x="1181156" y="55514"/>
                </a:lnTo>
                <a:lnTo>
                  <a:pt x="1270038" y="50974"/>
                </a:lnTo>
                <a:lnTo>
                  <a:pt x="1363158" y="46537"/>
                </a:lnTo>
                <a:lnTo>
                  <a:pt x="1459106" y="42167"/>
                </a:lnTo>
                <a:lnTo>
                  <a:pt x="1556937" y="37843"/>
                </a:lnTo>
                <a:lnTo>
                  <a:pt x="1658847" y="32844"/>
                </a:lnTo>
                <a:lnTo>
                  <a:pt x="1763476" y="27394"/>
                </a:lnTo>
                <a:lnTo>
                  <a:pt x="1869917" y="21644"/>
                </a:lnTo>
                <a:lnTo>
                  <a:pt x="1982506" y="16400"/>
                </a:lnTo>
                <a:lnTo>
                  <a:pt x="2099193" y="11493"/>
                </a:lnTo>
                <a:lnTo>
                  <a:pt x="2218612" y="6810"/>
                </a:lnTo>
                <a:lnTo>
                  <a:pt x="2338441" y="3688"/>
                </a:lnTo>
                <a:lnTo>
                  <a:pt x="2458544" y="1607"/>
                </a:lnTo>
                <a:lnTo>
                  <a:pt x="2578830" y="220"/>
                </a:lnTo>
                <a:lnTo>
                  <a:pt x="2699942" y="0"/>
                </a:lnTo>
                <a:lnTo>
                  <a:pt x="2821606" y="560"/>
                </a:lnTo>
                <a:lnTo>
                  <a:pt x="2943637" y="1638"/>
                </a:lnTo>
                <a:lnTo>
                  <a:pt x="3065208" y="3768"/>
                </a:lnTo>
                <a:lnTo>
                  <a:pt x="3186472" y="6599"/>
                </a:lnTo>
                <a:lnTo>
                  <a:pt x="3307531" y="9898"/>
                </a:lnTo>
                <a:lnTo>
                  <a:pt x="3430571" y="12803"/>
                </a:lnTo>
                <a:lnTo>
                  <a:pt x="3554931" y="15444"/>
                </a:lnTo>
                <a:lnTo>
                  <a:pt x="3680170" y="17912"/>
                </a:lnTo>
                <a:lnTo>
                  <a:pt x="3810936" y="19556"/>
                </a:lnTo>
                <a:lnTo>
                  <a:pt x="3945385" y="20652"/>
                </a:lnTo>
                <a:lnTo>
                  <a:pt x="4082290" y="21383"/>
                </a:lnTo>
                <a:lnTo>
                  <a:pt x="4224360" y="21871"/>
                </a:lnTo>
                <a:lnTo>
                  <a:pt x="4369873" y="22195"/>
                </a:lnTo>
                <a:lnTo>
                  <a:pt x="4517682" y="22412"/>
                </a:lnTo>
                <a:lnTo>
                  <a:pt x="4664905" y="23261"/>
                </a:lnTo>
                <a:lnTo>
                  <a:pt x="4811737" y="24534"/>
                </a:lnTo>
                <a:lnTo>
                  <a:pt x="4958307" y="26087"/>
                </a:lnTo>
                <a:lnTo>
                  <a:pt x="5105410" y="27123"/>
                </a:lnTo>
                <a:lnTo>
                  <a:pt x="5252868" y="27814"/>
                </a:lnTo>
                <a:lnTo>
                  <a:pt x="5400562" y="28274"/>
                </a:lnTo>
                <a:lnTo>
                  <a:pt x="5550531" y="28581"/>
                </a:lnTo>
                <a:lnTo>
                  <a:pt x="5702015" y="28786"/>
                </a:lnTo>
                <a:lnTo>
                  <a:pt x="5854510" y="28922"/>
                </a:lnTo>
                <a:lnTo>
                  <a:pt x="6006973" y="28307"/>
                </a:lnTo>
                <a:lnTo>
                  <a:pt x="6159415" y="27192"/>
                </a:lnTo>
                <a:lnTo>
                  <a:pt x="6311843" y="25743"/>
                </a:lnTo>
                <a:lnTo>
                  <a:pt x="6465673" y="25483"/>
                </a:lnTo>
                <a:lnTo>
                  <a:pt x="6620438" y="26015"/>
                </a:lnTo>
                <a:lnTo>
                  <a:pt x="6775824" y="27075"/>
                </a:lnTo>
                <a:lnTo>
                  <a:pt x="6933039" y="29898"/>
                </a:lnTo>
                <a:lnTo>
                  <a:pt x="7091470" y="33897"/>
                </a:lnTo>
                <a:lnTo>
                  <a:pt x="7250713" y="38680"/>
                </a:lnTo>
                <a:lnTo>
                  <a:pt x="7408380" y="45396"/>
                </a:lnTo>
                <a:lnTo>
                  <a:pt x="7564999" y="53401"/>
                </a:lnTo>
                <a:lnTo>
                  <a:pt x="7720916" y="62266"/>
                </a:lnTo>
                <a:lnTo>
                  <a:pt x="7874250" y="70998"/>
                </a:lnTo>
                <a:lnTo>
                  <a:pt x="8025861" y="79641"/>
                </a:lnTo>
                <a:lnTo>
                  <a:pt x="8176323" y="88226"/>
                </a:lnTo>
                <a:lnTo>
                  <a:pt x="8325315" y="97477"/>
                </a:lnTo>
                <a:lnTo>
                  <a:pt x="8473327" y="107171"/>
                </a:lnTo>
                <a:lnTo>
                  <a:pt x="8620684" y="117163"/>
                </a:lnTo>
                <a:lnTo>
                  <a:pt x="8765489" y="126646"/>
                </a:lnTo>
                <a:lnTo>
                  <a:pt x="8908593" y="135790"/>
                </a:lnTo>
                <a:lnTo>
                  <a:pt x="9050562" y="144708"/>
                </a:lnTo>
                <a:lnTo>
                  <a:pt x="9190363" y="152770"/>
                </a:lnTo>
                <a:lnTo>
                  <a:pt x="9328720" y="160262"/>
                </a:lnTo>
                <a:lnTo>
                  <a:pt x="9466114" y="167373"/>
                </a:lnTo>
                <a:lnTo>
                  <a:pt x="9602159" y="174230"/>
                </a:lnTo>
                <a:lnTo>
                  <a:pt x="9737306" y="180918"/>
                </a:lnTo>
                <a:lnTo>
                  <a:pt x="9871854" y="187494"/>
                </a:lnTo>
                <a:lnTo>
                  <a:pt x="9999653" y="192583"/>
                </a:lnTo>
                <a:lnTo>
                  <a:pt x="10122952" y="196682"/>
                </a:lnTo>
                <a:lnTo>
                  <a:pt x="10243252" y="200119"/>
                </a:lnTo>
                <a:lnTo>
                  <a:pt x="10355200" y="203117"/>
                </a:lnTo>
                <a:lnTo>
                  <a:pt x="10461583" y="205821"/>
                </a:lnTo>
                <a:lnTo>
                  <a:pt x="10564256" y="208329"/>
                </a:lnTo>
                <a:lnTo>
                  <a:pt x="10632703" y="210001"/>
                </a:lnTo>
                <a:lnTo>
                  <a:pt x="10769600" y="2133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507"/>
          <p:cNvGrpSpPr/>
          <p:nvPr/>
        </p:nvGrpSpPr>
        <p:grpSpPr>
          <a:xfrm>
            <a:off x="1178296" y="3046032"/>
            <a:ext cx="303109" cy="306769"/>
            <a:chOff x="1178296" y="3046032"/>
            <a:chExt cx="303109" cy="306769"/>
          </a:xfrm>
        </p:grpSpPr>
        <p:sp>
          <p:nvSpPr>
            <p:cNvPr id="108" name="SMARTInkShape-2747"/>
            <p:cNvSpPr/>
            <p:nvPr>
              <p:custDataLst>
                <p:tags r:id="rId143"/>
              </p:custDataLst>
            </p:nvPr>
          </p:nvSpPr>
          <p:spPr>
            <a:xfrm>
              <a:off x="1333500" y="32004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9459" y="44192"/>
                  </a:lnTo>
                  <a:lnTo>
                    <a:pt x="12273" y="91732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48"/>
            <p:cNvSpPr/>
            <p:nvPr>
              <p:custDataLst>
                <p:tags r:id="rId144"/>
              </p:custDataLst>
            </p:nvPr>
          </p:nvSpPr>
          <p:spPr>
            <a:xfrm>
              <a:off x="1303515" y="3046032"/>
              <a:ext cx="10936" cy="21019"/>
            </a:xfrm>
            <a:custGeom>
              <a:avLst/>
              <a:gdLst/>
              <a:ahLst/>
              <a:cxnLst/>
              <a:rect l="0" t="0" r="0" b="0"/>
              <a:pathLst>
                <a:path w="10936" h="21019">
                  <a:moveTo>
                    <a:pt x="10935" y="21018"/>
                  </a:moveTo>
                  <a:lnTo>
                    <a:pt x="10935" y="21018"/>
                  </a:lnTo>
                  <a:lnTo>
                    <a:pt x="883" y="4059"/>
                  </a:lnTo>
                  <a:lnTo>
                    <a:pt x="0" y="1245"/>
                  </a:lnTo>
                  <a:lnTo>
                    <a:pt x="117" y="75"/>
                  </a:lnTo>
                  <a:lnTo>
                    <a:pt x="901" y="0"/>
                  </a:lnTo>
                  <a:lnTo>
                    <a:pt x="4585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49"/>
            <p:cNvSpPr/>
            <p:nvPr>
              <p:custDataLst>
                <p:tags r:id="rId145"/>
              </p:custDataLst>
            </p:nvPr>
          </p:nvSpPr>
          <p:spPr>
            <a:xfrm>
              <a:off x="1397000" y="3111500"/>
              <a:ext cx="84405" cy="234951"/>
            </a:xfrm>
            <a:custGeom>
              <a:avLst/>
              <a:gdLst/>
              <a:ahLst/>
              <a:cxnLst/>
              <a:rect l="0" t="0" r="0" b="0"/>
              <a:pathLst>
                <a:path w="84405" h="2349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6742"/>
                  </a:lnTo>
                  <a:lnTo>
                    <a:pt x="48805" y="27790"/>
                  </a:lnTo>
                  <a:lnTo>
                    <a:pt x="66141" y="57741"/>
                  </a:lnTo>
                  <a:lnTo>
                    <a:pt x="78785" y="94807"/>
                  </a:lnTo>
                  <a:lnTo>
                    <a:pt x="84404" y="130096"/>
                  </a:lnTo>
                  <a:lnTo>
                    <a:pt x="81257" y="160832"/>
                  </a:lnTo>
                  <a:lnTo>
                    <a:pt x="70687" y="187897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50"/>
            <p:cNvSpPr/>
            <p:nvPr>
              <p:custDataLst>
                <p:tags r:id="rId146"/>
              </p:custDataLst>
            </p:nvPr>
          </p:nvSpPr>
          <p:spPr>
            <a:xfrm>
              <a:off x="1178296" y="3117850"/>
              <a:ext cx="72655" cy="234951"/>
            </a:xfrm>
            <a:custGeom>
              <a:avLst/>
              <a:gdLst/>
              <a:ahLst/>
              <a:cxnLst/>
              <a:rect l="0" t="0" r="0" b="0"/>
              <a:pathLst>
                <a:path w="72655" h="234951">
                  <a:moveTo>
                    <a:pt x="47254" y="0"/>
                  </a:moveTo>
                  <a:lnTo>
                    <a:pt x="47254" y="0"/>
                  </a:lnTo>
                  <a:lnTo>
                    <a:pt x="37115" y="706"/>
                  </a:lnTo>
                  <a:lnTo>
                    <a:pt x="26297" y="5069"/>
                  </a:lnTo>
                  <a:lnTo>
                    <a:pt x="20771" y="8838"/>
                  </a:lnTo>
                  <a:lnTo>
                    <a:pt x="13694" y="21668"/>
                  </a:lnTo>
                  <a:lnTo>
                    <a:pt x="4981" y="60881"/>
                  </a:lnTo>
                  <a:lnTo>
                    <a:pt x="0" y="101921"/>
                  </a:lnTo>
                  <a:lnTo>
                    <a:pt x="3071" y="148105"/>
                  </a:lnTo>
                  <a:lnTo>
                    <a:pt x="9037" y="175891"/>
                  </a:lnTo>
                  <a:lnTo>
                    <a:pt x="30443" y="211963"/>
                  </a:lnTo>
                  <a:lnTo>
                    <a:pt x="47308" y="224734"/>
                  </a:lnTo>
                  <a:lnTo>
                    <a:pt x="72654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09"/>
          <p:cNvGrpSpPr/>
          <p:nvPr/>
        </p:nvGrpSpPr>
        <p:grpSpPr>
          <a:xfrm>
            <a:off x="1976615" y="3016896"/>
            <a:ext cx="499886" cy="386705"/>
            <a:chOff x="1976615" y="3016896"/>
            <a:chExt cx="499886" cy="386705"/>
          </a:xfrm>
        </p:grpSpPr>
        <p:sp>
          <p:nvSpPr>
            <p:cNvPr id="113" name="SMARTInkShape-2751"/>
            <p:cNvSpPr/>
            <p:nvPr>
              <p:custDataLst>
                <p:tags r:id="rId141"/>
              </p:custDataLst>
            </p:nvPr>
          </p:nvSpPr>
          <p:spPr>
            <a:xfrm>
              <a:off x="1976615" y="3333792"/>
              <a:ext cx="499886" cy="69809"/>
            </a:xfrm>
            <a:custGeom>
              <a:avLst/>
              <a:gdLst/>
              <a:ahLst/>
              <a:cxnLst/>
              <a:rect l="0" t="0" r="0" b="0"/>
              <a:pathLst>
                <a:path w="499886" h="69809">
                  <a:moveTo>
                    <a:pt x="10935" y="69808"/>
                  </a:moveTo>
                  <a:lnTo>
                    <a:pt x="10935" y="69808"/>
                  </a:lnTo>
                  <a:lnTo>
                    <a:pt x="0" y="64341"/>
                  </a:lnTo>
                  <a:lnTo>
                    <a:pt x="20273" y="58563"/>
                  </a:lnTo>
                  <a:lnTo>
                    <a:pt x="53918" y="52678"/>
                  </a:lnTo>
                  <a:lnTo>
                    <a:pt x="85778" y="48554"/>
                  </a:lnTo>
                  <a:lnTo>
                    <a:pt x="130511" y="42488"/>
                  </a:lnTo>
                  <a:lnTo>
                    <a:pt x="156269" y="38894"/>
                  </a:lnTo>
                  <a:lnTo>
                    <a:pt x="184024" y="35088"/>
                  </a:lnTo>
                  <a:lnTo>
                    <a:pt x="213111" y="31139"/>
                  </a:lnTo>
                  <a:lnTo>
                    <a:pt x="243086" y="27095"/>
                  </a:lnTo>
                  <a:lnTo>
                    <a:pt x="273652" y="22988"/>
                  </a:lnTo>
                  <a:lnTo>
                    <a:pt x="304613" y="18839"/>
                  </a:lnTo>
                  <a:lnTo>
                    <a:pt x="335837" y="14662"/>
                  </a:lnTo>
                  <a:lnTo>
                    <a:pt x="363003" y="11172"/>
                  </a:lnTo>
                  <a:lnTo>
                    <a:pt x="410121" y="5412"/>
                  </a:lnTo>
                  <a:lnTo>
                    <a:pt x="446584" y="2382"/>
                  </a:lnTo>
                  <a:lnTo>
                    <a:pt x="491716" y="277"/>
                  </a:lnTo>
                  <a:lnTo>
                    <a:pt x="498809" y="0"/>
                  </a:lnTo>
                  <a:lnTo>
                    <a:pt x="499168" y="692"/>
                  </a:lnTo>
                  <a:lnTo>
                    <a:pt x="499885" y="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52"/>
            <p:cNvSpPr/>
            <p:nvPr>
              <p:custDataLst>
                <p:tags r:id="rId142"/>
              </p:custDataLst>
            </p:nvPr>
          </p:nvSpPr>
          <p:spPr>
            <a:xfrm>
              <a:off x="2235200" y="3016896"/>
              <a:ext cx="44451" cy="348605"/>
            </a:xfrm>
            <a:custGeom>
              <a:avLst/>
              <a:gdLst/>
              <a:ahLst/>
              <a:cxnLst/>
              <a:rect l="0" t="0" r="0" b="0"/>
              <a:pathLst>
                <a:path w="44451" h="348605">
                  <a:moveTo>
                    <a:pt x="0" y="31104"/>
                  </a:moveTo>
                  <a:lnTo>
                    <a:pt x="0" y="31104"/>
                  </a:lnTo>
                  <a:lnTo>
                    <a:pt x="0" y="0"/>
                  </a:lnTo>
                  <a:lnTo>
                    <a:pt x="0" y="42781"/>
                  </a:lnTo>
                  <a:lnTo>
                    <a:pt x="1881" y="78156"/>
                  </a:lnTo>
                  <a:lnTo>
                    <a:pt x="5069" y="119749"/>
                  </a:lnTo>
                  <a:lnTo>
                    <a:pt x="8838" y="164106"/>
                  </a:lnTo>
                  <a:lnTo>
                    <a:pt x="12865" y="207809"/>
                  </a:lnTo>
                  <a:lnTo>
                    <a:pt x="17712" y="247928"/>
                  </a:lnTo>
                  <a:lnTo>
                    <a:pt x="27669" y="293609"/>
                  </a:lnTo>
                  <a:lnTo>
                    <a:pt x="39958" y="338522"/>
                  </a:lnTo>
                  <a:lnTo>
                    <a:pt x="44450" y="348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10"/>
          <p:cNvGrpSpPr/>
          <p:nvPr/>
        </p:nvGrpSpPr>
        <p:grpSpPr>
          <a:xfrm>
            <a:off x="2857500" y="2832100"/>
            <a:ext cx="515360" cy="625909"/>
            <a:chOff x="2857500" y="2832100"/>
            <a:chExt cx="515360" cy="625909"/>
          </a:xfrm>
        </p:grpSpPr>
        <p:sp>
          <p:nvSpPr>
            <p:cNvPr id="116" name="SMARTInkShape-2753"/>
            <p:cNvSpPr/>
            <p:nvPr>
              <p:custDataLst>
                <p:tags r:id="rId137"/>
              </p:custDataLst>
            </p:nvPr>
          </p:nvSpPr>
          <p:spPr>
            <a:xfrm>
              <a:off x="3194050" y="2993541"/>
              <a:ext cx="178810" cy="384660"/>
            </a:xfrm>
            <a:custGeom>
              <a:avLst/>
              <a:gdLst/>
              <a:ahLst/>
              <a:cxnLst/>
              <a:rect l="0" t="0" r="0" b="0"/>
              <a:pathLst>
                <a:path w="178810" h="384660">
                  <a:moveTo>
                    <a:pt x="50800" y="3659"/>
                  </a:moveTo>
                  <a:lnTo>
                    <a:pt x="50800" y="3659"/>
                  </a:lnTo>
                  <a:lnTo>
                    <a:pt x="47429" y="288"/>
                  </a:lnTo>
                  <a:lnTo>
                    <a:pt x="45025" y="0"/>
                  </a:lnTo>
                  <a:lnTo>
                    <a:pt x="30406" y="3038"/>
                  </a:lnTo>
                  <a:lnTo>
                    <a:pt x="28737" y="3951"/>
                  </a:lnTo>
                  <a:lnTo>
                    <a:pt x="27624" y="5264"/>
                  </a:lnTo>
                  <a:lnTo>
                    <a:pt x="26883" y="6846"/>
                  </a:lnTo>
                  <a:lnTo>
                    <a:pt x="29210" y="19185"/>
                  </a:lnTo>
                  <a:lnTo>
                    <a:pt x="37740" y="32875"/>
                  </a:lnTo>
                  <a:lnTo>
                    <a:pt x="78103" y="70101"/>
                  </a:lnTo>
                  <a:lnTo>
                    <a:pt x="118909" y="103331"/>
                  </a:lnTo>
                  <a:lnTo>
                    <a:pt x="164389" y="136448"/>
                  </a:lnTo>
                  <a:lnTo>
                    <a:pt x="173721" y="144050"/>
                  </a:lnTo>
                  <a:lnTo>
                    <a:pt x="177198" y="148053"/>
                  </a:lnTo>
                  <a:lnTo>
                    <a:pt x="178809" y="152838"/>
                  </a:lnTo>
                  <a:lnTo>
                    <a:pt x="178719" y="163800"/>
                  </a:lnTo>
                  <a:lnTo>
                    <a:pt x="174701" y="181871"/>
                  </a:lnTo>
                  <a:lnTo>
                    <a:pt x="150688" y="217499"/>
                  </a:lnTo>
                  <a:lnTo>
                    <a:pt x="111635" y="259827"/>
                  </a:lnTo>
                  <a:lnTo>
                    <a:pt x="68069" y="303791"/>
                  </a:lnTo>
                  <a:lnTo>
                    <a:pt x="30249" y="346761"/>
                  </a:lnTo>
                  <a:lnTo>
                    <a:pt x="0" y="38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54"/>
            <p:cNvSpPr/>
            <p:nvPr>
              <p:custDataLst>
                <p:tags r:id="rId138"/>
              </p:custDataLst>
            </p:nvPr>
          </p:nvSpPr>
          <p:spPr>
            <a:xfrm>
              <a:off x="2857500" y="3219450"/>
              <a:ext cx="447280" cy="31751"/>
            </a:xfrm>
            <a:custGeom>
              <a:avLst/>
              <a:gdLst/>
              <a:ahLst/>
              <a:cxnLst/>
              <a:rect l="0" t="0" r="0" b="0"/>
              <a:pathLst>
                <a:path w="447280" h="31751">
                  <a:moveTo>
                    <a:pt x="0" y="31750"/>
                  </a:moveTo>
                  <a:lnTo>
                    <a:pt x="0" y="31750"/>
                  </a:lnTo>
                  <a:lnTo>
                    <a:pt x="40399" y="26680"/>
                  </a:lnTo>
                  <a:lnTo>
                    <a:pt x="73223" y="22912"/>
                  </a:lnTo>
                  <a:lnTo>
                    <a:pt x="118857" y="18885"/>
                  </a:lnTo>
                  <a:lnTo>
                    <a:pt x="144855" y="16823"/>
                  </a:lnTo>
                  <a:lnTo>
                    <a:pt x="172770" y="15448"/>
                  </a:lnTo>
                  <a:lnTo>
                    <a:pt x="201963" y="14532"/>
                  </a:lnTo>
                  <a:lnTo>
                    <a:pt x="232009" y="13921"/>
                  </a:lnTo>
                  <a:lnTo>
                    <a:pt x="261917" y="12809"/>
                  </a:lnTo>
                  <a:lnTo>
                    <a:pt x="291733" y="11362"/>
                  </a:lnTo>
                  <a:lnTo>
                    <a:pt x="321489" y="9691"/>
                  </a:lnTo>
                  <a:lnTo>
                    <a:pt x="347676" y="7872"/>
                  </a:lnTo>
                  <a:lnTo>
                    <a:pt x="393706" y="3968"/>
                  </a:lnTo>
                  <a:lnTo>
                    <a:pt x="435094" y="1176"/>
                  </a:lnTo>
                  <a:lnTo>
                    <a:pt x="447279" y="348"/>
                  </a:lnTo>
                  <a:lnTo>
                    <a:pt x="447058" y="233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55"/>
            <p:cNvSpPr/>
            <p:nvPr>
              <p:custDataLst>
                <p:tags r:id="rId139"/>
              </p:custDataLst>
            </p:nvPr>
          </p:nvSpPr>
          <p:spPr>
            <a:xfrm>
              <a:off x="2909056" y="3131496"/>
              <a:ext cx="386595" cy="30805"/>
            </a:xfrm>
            <a:custGeom>
              <a:avLst/>
              <a:gdLst/>
              <a:ahLst/>
              <a:cxnLst/>
              <a:rect l="0" t="0" r="0" b="0"/>
              <a:pathLst>
                <a:path w="386595" h="30805">
                  <a:moveTo>
                    <a:pt x="30994" y="30804"/>
                  </a:moveTo>
                  <a:lnTo>
                    <a:pt x="30994" y="30804"/>
                  </a:lnTo>
                  <a:lnTo>
                    <a:pt x="0" y="30804"/>
                  </a:lnTo>
                  <a:lnTo>
                    <a:pt x="36380" y="23897"/>
                  </a:lnTo>
                  <a:lnTo>
                    <a:pt x="69372" y="19973"/>
                  </a:lnTo>
                  <a:lnTo>
                    <a:pt x="109905" y="15877"/>
                  </a:lnTo>
                  <a:lnTo>
                    <a:pt x="133695" y="13092"/>
                  </a:lnTo>
                  <a:lnTo>
                    <a:pt x="159434" y="9823"/>
                  </a:lnTo>
                  <a:lnTo>
                    <a:pt x="186471" y="6234"/>
                  </a:lnTo>
                  <a:lnTo>
                    <a:pt x="212962" y="3841"/>
                  </a:lnTo>
                  <a:lnTo>
                    <a:pt x="239089" y="2245"/>
                  </a:lnTo>
                  <a:lnTo>
                    <a:pt x="264974" y="1181"/>
                  </a:lnTo>
                  <a:lnTo>
                    <a:pt x="306905" y="0"/>
                  </a:lnTo>
                  <a:lnTo>
                    <a:pt x="352634" y="1216"/>
                  </a:lnTo>
                  <a:lnTo>
                    <a:pt x="386594" y="5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56"/>
            <p:cNvSpPr/>
            <p:nvPr>
              <p:custDataLst>
                <p:tags r:id="rId140"/>
              </p:custDataLst>
            </p:nvPr>
          </p:nvSpPr>
          <p:spPr>
            <a:xfrm>
              <a:off x="2950005" y="2832100"/>
              <a:ext cx="155146" cy="625909"/>
            </a:xfrm>
            <a:custGeom>
              <a:avLst/>
              <a:gdLst/>
              <a:ahLst/>
              <a:cxnLst/>
              <a:rect l="0" t="0" r="0" b="0"/>
              <a:pathLst>
                <a:path w="155146" h="625909">
                  <a:moveTo>
                    <a:pt x="155145" y="0"/>
                  </a:moveTo>
                  <a:lnTo>
                    <a:pt x="155145" y="0"/>
                  </a:lnTo>
                  <a:lnTo>
                    <a:pt x="150076" y="46160"/>
                  </a:lnTo>
                  <a:lnTo>
                    <a:pt x="146307" y="79312"/>
                  </a:lnTo>
                  <a:lnTo>
                    <a:pt x="138517" y="121327"/>
                  </a:lnTo>
                  <a:lnTo>
                    <a:pt x="133476" y="144385"/>
                  </a:lnTo>
                  <a:lnTo>
                    <a:pt x="127999" y="169634"/>
                  </a:lnTo>
                  <a:lnTo>
                    <a:pt x="122231" y="196345"/>
                  </a:lnTo>
                  <a:lnTo>
                    <a:pt x="116269" y="224031"/>
                  </a:lnTo>
                  <a:lnTo>
                    <a:pt x="110178" y="253071"/>
                  </a:lnTo>
                  <a:lnTo>
                    <a:pt x="104000" y="283013"/>
                  </a:lnTo>
                  <a:lnTo>
                    <a:pt x="97765" y="313559"/>
                  </a:lnTo>
                  <a:lnTo>
                    <a:pt x="90786" y="343095"/>
                  </a:lnTo>
                  <a:lnTo>
                    <a:pt x="83311" y="371958"/>
                  </a:lnTo>
                  <a:lnTo>
                    <a:pt x="75506" y="400372"/>
                  </a:lnTo>
                  <a:lnTo>
                    <a:pt x="66069" y="428487"/>
                  </a:lnTo>
                  <a:lnTo>
                    <a:pt x="55544" y="456402"/>
                  </a:lnTo>
                  <a:lnTo>
                    <a:pt x="44294" y="484185"/>
                  </a:lnTo>
                  <a:lnTo>
                    <a:pt x="34678" y="509057"/>
                  </a:lnTo>
                  <a:lnTo>
                    <a:pt x="18348" y="553625"/>
                  </a:lnTo>
                  <a:lnTo>
                    <a:pt x="7368" y="597562"/>
                  </a:lnTo>
                  <a:lnTo>
                    <a:pt x="0" y="621777"/>
                  </a:lnTo>
                  <a:lnTo>
                    <a:pt x="209" y="624068"/>
                  </a:lnTo>
                  <a:lnTo>
                    <a:pt x="1054" y="625596"/>
                  </a:lnTo>
                  <a:lnTo>
                    <a:pt x="2324" y="625908"/>
                  </a:lnTo>
                  <a:lnTo>
                    <a:pt x="3875" y="625411"/>
                  </a:lnTo>
                  <a:lnTo>
                    <a:pt x="9095" y="62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511"/>
          <p:cNvGrpSpPr/>
          <p:nvPr/>
        </p:nvGrpSpPr>
        <p:grpSpPr>
          <a:xfrm>
            <a:off x="3932572" y="2916408"/>
            <a:ext cx="1825546" cy="391088"/>
            <a:chOff x="3932572" y="2916408"/>
            <a:chExt cx="1825546" cy="391088"/>
          </a:xfrm>
        </p:grpSpPr>
        <p:sp>
          <p:nvSpPr>
            <p:cNvPr id="121" name="SMARTInkShape-2757"/>
            <p:cNvSpPr/>
            <p:nvPr>
              <p:custDataLst>
                <p:tags r:id="rId124"/>
              </p:custDataLst>
            </p:nvPr>
          </p:nvSpPr>
          <p:spPr>
            <a:xfrm>
              <a:off x="3932572" y="3106479"/>
              <a:ext cx="86979" cy="201017"/>
            </a:xfrm>
            <a:custGeom>
              <a:avLst/>
              <a:gdLst/>
              <a:ahLst/>
              <a:cxnLst/>
              <a:rect l="0" t="0" r="0" b="0"/>
              <a:pathLst>
                <a:path w="86979" h="201017">
                  <a:moveTo>
                    <a:pt x="80628" y="36771"/>
                  </a:moveTo>
                  <a:lnTo>
                    <a:pt x="80628" y="36771"/>
                  </a:lnTo>
                  <a:lnTo>
                    <a:pt x="80628" y="33400"/>
                  </a:lnTo>
                  <a:lnTo>
                    <a:pt x="82510" y="29864"/>
                  </a:lnTo>
                  <a:lnTo>
                    <a:pt x="83999" y="27933"/>
                  </a:lnTo>
                  <a:lnTo>
                    <a:pt x="85654" y="22024"/>
                  </a:lnTo>
                  <a:lnTo>
                    <a:pt x="86095" y="18473"/>
                  </a:lnTo>
                  <a:lnTo>
                    <a:pt x="84978" y="15400"/>
                  </a:lnTo>
                  <a:lnTo>
                    <a:pt x="72595" y="3157"/>
                  </a:lnTo>
                  <a:lnTo>
                    <a:pt x="64357" y="665"/>
                  </a:lnTo>
                  <a:lnTo>
                    <a:pt x="59198" y="0"/>
                  </a:lnTo>
                  <a:lnTo>
                    <a:pt x="53641" y="2379"/>
                  </a:lnTo>
                  <a:lnTo>
                    <a:pt x="41823" y="12548"/>
                  </a:lnTo>
                  <a:lnTo>
                    <a:pt x="16988" y="53623"/>
                  </a:lnTo>
                  <a:lnTo>
                    <a:pt x="859" y="97111"/>
                  </a:lnTo>
                  <a:lnTo>
                    <a:pt x="0" y="136729"/>
                  </a:lnTo>
                  <a:lnTo>
                    <a:pt x="9073" y="169713"/>
                  </a:lnTo>
                  <a:lnTo>
                    <a:pt x="19193" y="186168"/>
                  </a:lnTo>
                  <a:lnTo>
                    <a:pt x="32627" y="196773"/>
                  </a:lnTo>
                  <a:lnTo>
                    <a:pt x="40161" y="200589"/>
                  </a:lnTo>
                  <a:lnTo>
                    <a:pt x="48711" y="201016"/>
                  </a:lnTo>
                  <a:lnTo>
                    <a:pt x="86978" y="18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58"/>
            <p:cNvSpPr/>
            <p:nvPr>
              <p:custDataLst>
                <p:tags r:id="rId125"/>
              </p:custDataLst>
            </p:nvPr>
          </p:nvSpPr>
          <p:spPr>
            <a:xfrm>
              <a:off x="4122231" y="3141117"/>
              <a:ext cx="62420" cy="147993"/>
            </a:xfrm>
            <a:custGeom>
              <a:avLst/>
              <a:gdLst/>
              <a:ahLst/>
              <a:cxnLst/>
              <a:rect l="0" t="0" r="0" b="0"/>
              <a:pathLst>
                <a:path w="62420" h="147993">
                  <a:moveTo>
                    <a:pt x="62419" y="27533"/>
                  </a:moveTo>
                  <a:lnTo>
                    <a:pt x="62419" y="27533"/>
                  </a:lnTo>
                  <a:lnTo>
                    <a:pt x="53630" y="13718"/>
                  </a:lnTo>
                  <a:lnTo>
                    <a:pt x="42646" y="3684"/>
                  </a:lnTo>
                  <a:lnTo>
                    <a:pt x="38654" y="1051"/>
                  </a:lnTo>
                  <a:lnTo>
                    <a:pt x="34581" y="0"/>
                  </a:lnTo>
                  <a:lnTo>
                    <a:pt x="26293" y="715"/>
                  </a:lnTo>
                  <a:lnTo>
                    <a:pt x="17906" y="7147"/>
                  </a:lnTo>
                  <a:lnTo>
                    <a:pt x="13693" y="11826"/>
                  </a:lnTo>
                  <a:lnTo>
                    <a:pt x="4394" y="35265"/>
                  </a:lnTo>
                  <a:lnTo>
                    <a:pt x="0" y="75496"/>
                  </a:lnTo>
                  <a:lnTo>
                    <a:pt x="651" y="109007"/>
                  </a:lnTo>
                  <a:lnTo>
                    <a:pt x="5803" y="125832"/>
                  </a:lnTo>
                  <a:lnTo>
                    <a:pt x="14679" y="138484"/>
                  </a:lnTo>
                  <a:lnTo>
                    <a:pt x="20009" y="143834"/>
                  </a:lnTo>
                  <a:lnTo>
                    <a:pt x="24973" y="146695"/>
                  </a:lnTo>
                  <a:lnTo>
                    <a:pt x="29693" y="147896"/>
                  </a:lnTo>
                  <a:lnTo>
                    <a:pt x="34252" y="147992"/>
                  </a:lnTo>
                  <a:lnTo>
                    <a:pt x="38702" y="145939"/>
                  </a:lnTo>
                  <a:lnTo>
                    <a:pt x="47409" y="138013"/>
                  </a:lnTo>
                  <a:lnTo>
                    <a:pt x="60245" y="114909"/>
                  </a:lnTo>
                  <a:lnTo>
                    <a:pt x="61218" y="93883"/>
                  </a:lnTo>
                  <a:lnTo>
                    <a:pt x="51950" y="56365"/>
                  </a:lnTo>
                  <a:lnTo>
                    <a:pt x="33227" y="16294"/>
                  </a:lnTo>
                  <a:lnTo>
                    <a:pt x="28278" y="10308"/>
                  </a:lnTo>
                  <a:lnTo>
                    <a:pt x="24319" y="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59"/>
            <p:cNvSpPr/>
            <p:nvPr>
              <p:custDataLst>
                <p:tags r:id="rId126"/>
              </p:custDataLst>
            </p:nvPr>
          </p:nvSpPr>
          <p:spPr>
            <a:xfrm>
              <a:off x="4281643" y="3136454"/>
              <a:ext cx="97104" cy="159197"/>
            </a:xfrm>
            <a:custGeom>
              <a:avLst/>
              <a:gdLst/>
              <a:ahLst/>
              <a:cxnLst/>
              <a:rect l="0" t="0" r="0" b="0"/>
              <a:pathLst>
                <a:path w="97104" h="159197">
                  <a:moveTo>
                    <a:pt x="17307" y="446"/>
                  </a:moveTo>
                  <a:lnTo>
                    <a:pt x="17307" y="446"/>
                  </a:lnTo>
                  <a:lnTo>
                    <a:pt x="8469" y="446"/>
                  </a:lnTo>
                  <a:lnTo>
                    <a:pt x="7181" y="1152"/>
                  </a:lnTo>
                  <a:lnTo>
                    <a:pt x="6323" y="2328"/>
                  </a:lnTo>
                  <a:lnTo>
                    <a:pt x="5751" y="3817"/>
                  </a:lnTo>
                  <a:lnTo>
                    <a:pt x="5538" y="22827"/>
                  </a:lnTo>
                  <a:lnTo>
                    <a:pt x="10104" y="69176"/>
                  </a:lnTo>
                  <a:lnTo>
                    <a:pt x="9377" y="104228"/>
                  </a:lnTo>
                  <a:lnTo>
                    <a:pt x="0" y="124110"/>
                  </a:lnTo>
                  <a:lnTo>
                    <a:pt x="4376" y="110167"/>
                  </a:lnTo>
                  <a:lnTo>
                    <a:pt x="18098" y="69261"/>
                  </a:lnTo>
                  <a:lnTo>
                    <a:pt x="32123" y="31184"/>
                  </a:lnTo>
                  <a:lnTo>
                    <a:pt x="49083" y="3146"/>
                  </a:lnTo>
                  <a:lnTo>
                    <a:pt x="52602" y="835"/>
                  </a:lnTo>
                  <a:lnTo>
                    <a:pt x="56359" y="0"/>
                  </a:lnTo>
                  <a:lnTo>
                    <a:pt x="60275" y="149"/>
                  </a:lnTo>
                  <a:lnTo>
                    <a:pt x="70270" y="5958"/>
                  </a:lnTo>
                  <a:lnTo>
                    <a:pt x="75899" y="10471"/>
                  </a:lnTo>
                  <a:lnTo>
                    <a:pt x="90563" y="37048"/>
                  </a:lnTo>
                  <a:lnTo>
                    <a:pt x="97103" y="78476"/>
                  </a:lnTo>
                  <a:lnTo>
                    <a:pt x="92299" y="119757"/>
                  </a:lnTo>
                  <a:lnTo>
                    <a:pt x="88879" y="149942"/>
                  </a:lnTo>
                  <a:lnTo>
                    <a:pt x="89716" y="153027"/>
                  </a:lnTo>
                  <a:lnTo>
                    <a:pt x="93507" y="159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60"/>
            <p:cNvSpPr/>
            <p:nvPr>
              <p:custDataLst>
                <p:tags r:id="rId127"/>
              </p:custDataLst>
            </p:nvPr>
          </p:nvSpPr>
          <p:spPr>
            <a:xfrm>
              <a:off x="4548633" y="2978902"/>
              <a:ext cx="124968" cy="297134"/>
            </a:xfrm>
            <a:custGeom>
              <a:avLst/>
              <a:gdLst/>
              <a:ahLst/>
              <a:cxnLst/>
              <a:rect l="0" t="0" r="0" b="0"/>
              <a:pathLst>
                <a:path w="124968" h="297134">
                  <a:moveTo>
                    <a:pt x="99567" y="208798"/>
                  </a:moveTo>
                  <a:lnTo>
                    <a:pt x="99567" y="208798"/>
                  </a:lnTo>
                  <a:lnTo>
                    <a:pt x="89428" y="195000"/>
                  </a:lnTo>
                  <a:lnTo>
                    <a:pt x="75718" y="182136"/>
                  </a:lnTo>
                  <a:lnTo>
                    <a:pt x="66006" y="169587"/>
                  </a:lnTo>
                  <a:lnTo>
                    <a:pt x="63082" y="168546"/>
                  </a:lnTo>
                  <a:lnTo>
                    <a:pt x="56070" y="169271"/>
                  </a:lnTo>
                  <a:lnTo>
                    <a:pt x="37446" y="180388"/>
                  </a:lnTo>
                  <a:lnTo>
                    <a:pt x="17426" y="203830"/>
                  </a:lnTo>
                  <a:lnTo>
                    <a:pt x="4830" y="233118"/>
                  </a:lnTo>
                  <a:lnTo>
                    <a:pt x="0" y="260767"/>
                  </a:lnTo>
                  <a:lnTo>
                    <a:pt x="4515" y="276345"/>
                  </a:lnTo>
                  <a:lnTo>
                    <a:pt x="8682" y="283463"/>
                  </a:lnTo>
                  <a:lnTo>
                    <a:pt x="20839" y="293253"/>
                  </a:lnTo>
                  <a:lnTo>
                    <a:pt x="28031" y="296851"/>
                  </a:lnTo>
                  <a:lnTo>
                    <a:pt x="35649" y="297133"/>
                  </a:lnTo>
                  <a:lnTo>
                    <a:pt x="51639" y="291803"/>
                  </a:lnTo>
                  <a:lnTo>
                    <a:pt x="76507" y="273530"/>
                  </a:lnTo>
                  <a:lnTo>
                    <a:pt x="98379" y="240129"/>
                  </a:lnTo>
                  <a:lnTo>
                    <a:pt x="107976" y="199910"/>
                  </a:lnTo>
                  <a:lnTo>
                    <a:pt x="111523" y="175356"/>
                  </a:lnTo>
                  <a:lnTo>
                    <a:pt x="114593" y="148403"/>
                  </a:lnTo>
                  <a:lnTo>
                    <a:pt x="117346" y="119851"/>
                  </a:lnTo>
                  <a:lnTo>
                    <a:pt x="119886" y="90234"/>
                  </a:lnTo>
                  <a:lnTo>
                    <a:pt x="120827" y="47918"/>
                  </a:lnTo>
                  <a:lnTo>
                    <a:pt x="118188" y="20173"/>
                  </a:lnTo>
                  <a:lnTo>
                    <a:pt x="112312" y="5491"/>
                  </a:lnTo>
                  <a:lnTo>
                    <a:pt x="108769" y="1999"/>
                  </a:lnTo>
                  <a:lnTo>
                    <a:pt x="104996" y="376"/>
                  </a:lnTo>
                  <a:lnTo>
                    <a:pt x="101069" y="0"/>
                  </a:lnTo>
                  <a:lnTo>
                    <a:pt x="97040" y="3983"/>
                  </a:lnTo>
                  <a:lnTo>
                    <a:pt x="88801" y="19697"/>
                  </a:lnTo>
                  <a:lnTo>
                    <a:pt x="79600" y="65828"/>
                  </a:lnTo>
                  <a:lnTo>
                    <a:pt x="74700" y="104098"/>
                  </a:lnTo>
                  <a:lnTo>
                    <a:pt x="71581" y="144626"/>
                  </a:lnTo>
                  <a:lnTo>
                    <a:pt x="72548" y="186157"/>
                  </a:lnTo>
                  <a:lnTo>
                    <a:pt x="79092" y="222489"/>
                  </a:lnTo>
                  <a:lnTo>
                    <a:pt x="94676" y="263184"/>
                  </a:lnTo>
                  <a:lnTo>
                    <a:pt x="105860" y="278831"/>
                  </a:lnTo>
                  <a:lnTo>
                    <a:pt x="124967" y="291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61"/>
            <p:cNvSpPr/>
            <p:nvPr>
              <p:custDataLst>
                <p:tags r:id="rId128"/>
              </p:custDataLst>
            </p:nvPr>
          </p:nvSpPr>
          <p:spPr>
            <a:xfrm>
              <a:off x="4762500" y="31750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467" y="5357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62"/>
            <p:cNvSpPr/>
            <p:nvPr>
              <p:custDataLst>
                <p:tags r:id="rId129"/>
              </p:custDataLst>
            </p:nvPr>
          </p:nvSpPr>
          <p:spPr>
            <a:xfrm>
              <a:off x="4800600" y="3067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63"/>
            <p:cNvSpPr/>
            <p:nvPr>
              <p:custDataLst>
                <p:tags r:id="rId130"/>
              </p:custDataLst>
            </p:nvPr>
          </p:nvSpPr>
          <p:spPr>
            <a:xfrm>
              <a:off x="4906509" y="2965450"/>
              <a:ext cx="65542" cy="314473"/>
            </a:xfrm>
            <a:custGeom>
              <a:avLst/>
              <a:gdLst/>
              <a:ahLst/>
              <a:cxnLst/>
              <a:rect l="0" t="0" r="0" b="0"/>
              <a:pathLst>
                <a:path w="65542" h="314473">
                  <a:moveTo>
                    <a:pt x="33791" y="0"/>
                  </a:moveTo>
                  <a:lnTo>
                    <a:pt x="33791" y="0"/>
                  </a:lnTo>
                  <a:lnTo>
                    <a:pt x="30133" y="0"/>
                  </a:lnTo>
                  <a:lnTo>
                    <a:pt x="31695" y="0"/>
                  </a:lnTo>
                  <a:lnTo>
                    <a:pt x="30978" y="5644"/>
                  </a:lnTo>
                  <a:lnTo>
                    <a:pt x="28489" y="28248"/>
                  </a:lnTo>
                  <a:lnTo>
                    <a:pt x="23988" y="68107"/>
                  </a:lnTo>
                  <a:lnTo>
                    <a:pt x="18145" y="100825"/>
                  </a:lnTo>
                  <a:lnTo>
                    <a:pt x="13197" y="138886"/>
                  </a:lnTo>
                  <a:lnTo>
                    <a:pt x="8645" y="177438"/>
                  </a:lnTo>
                  <a:lnTo>
                    <a:pt x="5682" y="214328"/>
                  </a:lnTo>
                  <a:lnTo>
                    <a:pt x="5864" y="261452"/>
                  </a:lnTo>
                  <a:lnTo>
                    <a:pt x="0" y="302169"/>
                  </a:lnTo>
                  <a:lnTo>
                    <a:pt x="680" y="307280"/>
                  </a:lnTo>
                  <a:lnTo>
                    <a:pt x="2545" y="310686"/>
                  </a:lnTo>
                  <a:lnTo>
                    <a:pt x="5199" y="312958"/>
                  </a:lnTo>
                  <a:lnTo>
                    <a:pt x="8379" y="314472"/>
                  </a:lnTo>
                  <a:lnTo>
                    <a:pt x="23203" y="308628"/>
                  </a:lnTo>
                  <a:lnTo>
                    <a:pt x="41080" y="296623"/>
                  </a:lnTo>
                  <a:lnTo>
                    <a:pt x="6554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764"/>
            <p:cNvSpPr/>
            <p:nvPr>
              <p:custDataLst>
                <p:tags r:id="rId131"/>
              </p:custDataLst>
            </p:nvPr>
          </p:nvSpPr>
          <p:spPr>
            <a:xfrm>
              <a:off x="4864983" y="3124200"/>
              <a:ext cx="113418" cy="19051"/>
            </a:xfrm>
            <a:custGeom>
              <a:avLst/>
              <a:gdLst/>
              <a:ahLst/>
              <a:cxnLst/>
              <a:rect l="0" t="0" r="0" b="0"/>
              <a:pathLst>
                <a:path w="1134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21837" y="5909"/>
                  </a:lnTo>
                  <a:lnTo>
                    <a:pt x="59501" y="1167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65"/>
            <p:cNvSpPr/>
            <p:nvPr>
              <p:custDataLst>
                <p:tags r:id="rId132"/>
              </p:custDataLst>
            </p:nvPr>
          </p:nvSpPr>
          <p:spPr>
            <a:xfrm>
              <a:off x="5024174" y="3124200"/>
              <a:ext cx="11377" cy="133351"/>
            </a:xfrm>
            <a:custGeom>
              <a:avLst/>
              <a:gdLst/>
              <a:ahLst/>
              <a:cxnLst/>
              <a:rect l="0" t="0" r="0" b="0"/>
              <a:pathLst>
                <a:path w="11377" h="133351">
                  <a:moveTo>
                    <a:pt x="5026" y="0"/>
                  </a:moveTo>
                  <a:lnTo>
                    <a:pt x="5026" y="0"/>
                  </a:lnTo>
                  <a:lnTo>
                    <a:pt x="0" y="46453"/>
                  </a:lnTo>
                  <a:lnTo>
                    <a:pt x="2309" y="87178"/>
                  </a:lnTo>
                  <a:lnTo>
                    <a:pt x="1137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66"/>
            <p:cNvSpPr/>
            <p:nvPr>
              <p:custDataLst>
                <p:tags r:id="rId133"/>
              </p:custDataLst>
            </p:nvPr>
          </p:nvSpPr>
          <p:spPr>
            <a:xfrm>
              <a:off x="5048250" y="3067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67"/>
            <p:cNvSpPr/>
            <p:nvPr>
              <p:custDataLst>
                <p:tags r:id="rId134"/>
              </p:custDataLst>
            </p:nvPr>
          </p:nvSpPr>
          <p:spPr>
            <a:xfrm>
              <a:off x="5123937" y="3114479"/>
              <a:ext cx="49901" cy="136208"/>
            </a:xfrm>
            <a:custGeom>
              <a:avLst/>
              <a:gdLst/>
              <a:ahLst/>
              <a:cxnLst/>
              <a:rect l="0" t="0" r="0" b="0"/>
              <a:pathLst>
                <a:path w="49901" h="136208">
                  <a:moveTo>
                    <a:pt x="38613" y="3371"/>
                  </a:moveTo>
                  <a:lnTo>
                    <a:pt x="38613" y="3371"/>
                  </a:lnTo>
                  <a:lnTo>
                    <a:pt x="35242" y="0"/>
                  </a:lnTo>
                  <a:lnTo>
                    <a:pt x="32838" y="418"/>
                  </a:lnTo>
                  <a:lnTo>
                    <a:pt x="26404" y="4646"/>
                  </a:lnTo>
                  <a:lnTo>
                    <a:pt x="14847" y="18330"/>
                  </a:lnTo>
                  <a:lnTo>
                    <a:pt x="2487" y="42532"/>
                  </a:lnTo>
                  <a:lnTo>
                    <a:pt x="0" y="78788"/>
                  </a:lnTo>
                  <a:lnTo>
                    <a:pt x="9845" y="118666"/>
                  </a:lnTo>
                  <a:lnTo>
                    <a:pt x="14774" y="131284"/>
                  </a:lnTo>
                  <a:lnTo>
                    <a:pt x="18487" y="134507"/>
                  </a:lnTo>
                  <a:lnTo>
                    <a:pt x="23078" y="135951"/>
                  </a:lnTo>
                  <a:lnTo>
                    <a:pt x="28257" y="136207"/>
                  </a:lnTo>
                  <a:lnTo>
                    <a:pt x="32415" y="134967"/>
                  </a:lnTo>
                  <a:lnTo>
                    <a:pt x="38915" y="129827"/>
                  </a:lnTo>
                  <a:lnTo>
                    <a:pt x="46542" y="112257"/>
                  </a:lnTo>
                  <a:lnTo>
                    <a:pt x="49900" y="79065"/>
                  </a:lnTo>
                  <a:lnTo>
                    <a:pt x="44152" y="48063"/>
                  </a:lnTo>
                  <a:lnTo>
                    <a:pt x="40895" y="41632"/>
                  </a:lnTo>
                  <a:lnTo>
                    <a:pt x="37312" y="37345"/>
                  </a:lnTo>
                  <a:lnTo>
                    <a:pt x="33513" y="34487"/>
                  </a:lnTo>
                  <a:lnTo>
                    <a:pt x="30980" y="33993"/>
                  </a:lnTo>
                  <a:lnTo>
                    <a:pt x="29290" y="35074"/>
                  </a:lnTo>
                  <a:lnTo>
                    <a:pt x="25913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68"/>
            <p:cNvSpPr/>
            <p:nvPr>
              <p:custDataLst>
                <p:tags r:id="rId135"/>
              </p:custDataLst>
            </p:nvPr>
          </p:nvSpPr>
          <p:spPr>
            <a:xfrm>
              <a:off x="5271385" y="3093901"/>
              <a:ext cx="82947" cy="163650"/>
            </a:xfrm>
            <a:custGeom>
              <a:avLst/>
              <a:gdLst/>
              <a:ahLst/>
              <a:cxnLst/>
              <a:rect l="0" t="0" r="0" b="0"/>
              <a:pathLst>
                <a:path w="82947" h="163650">
                  <a:moveTo>
                    <a:pt x="18165" y="42999"/>
                  </a:moveTo>
                  <a:lnTo>
                    <a:pt x="18165" y="42999"/>
                  </a:lnTo>
                  <a:lnTo>
                    <a:pt x="14794" y="46370"/>
                  </a:lnTo>
                  <a:lnTo>
                    <a:pt x="9326" y="61950"/>
                  </a:lnTo>
                  <a:lnTo>
                    <a:pt x="5973" y="107601"/>
                  </a:lnTo>
                  <a:lnTo>
                    <a:pt x="5495" y="152857"/>
                  </a:lnTo>
                  <a:lnTo>
                    <a:pt x="4779" y="152926"/>
                  </a:lnTo>
                  <a:lnTo>
                    <a:pt x="2103" y="149241"/>
                  </a:lnTo>
                  <a:lnTo>
                    <a:pt x="0" y="135861"/>
                  </a:lnTo>
                  <a:lnTo>
                    <a:pt x="2748" y="98266"/>
                  </a:lnTo>
                  <a:lnTo>
                    <a:pt x="8021" y="64740"/>
                  </a:lnTo>
                  <a:lnTo>
                    <a:pt x="18922" y="23335"/>
                  </a:lnTo>
                  <a:lnTo>
                    <a:pt x="26968" y="9565"/>
                  </a:lnTo>
                  <a:lnTo>
                    <a:pt x="35248" y="3445"/>
                  </a:lnTo>
                  <a:lnTo>
                    <a:pt x="47843" y="0"/>
                  </a:lnTo>
                  <a:lnTo>
                    <a:pt x="52061" y="2339"/>
                  </a:lnTo>
                  <a:lnTo>
                    <a:pt x="60512" y="12463"/>
                  </a:lnTo>
                  <a:lnTo>
                    <a:pt x="76728" y="57167"/>
                  </a:lnTo>
                  <a:lnTo>
                    <a:pt x="82946" y="99094"/>
                  </a:lnTo>
                  <a:lnTo>
                    <a:pt x="77240" y="146220"/>
                  </a:lnTo>
                  <a:lnTo>
                    <a:pt x="75315" y="163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69"/>
            <p:cNvSpPr/>
            <p:nvPr>
              <p:custDataLst>
                <p:tags r:id="rId136"/>
              </p:custDataLst>
            </p:nvPr>
          </p:nvSpPr>
          <p:spPr>
            <a:xfrm>
              <a:off x="5458144" y="2916408"/>
              <a:ext cx="299974" cy="322982"/>
            </a:xfrm>
            <a:custGeom>
              <a:avLst/>
              <a:gdLst/>
              <a:ahLst/>
              <a:cxnLst/>
              <a:rect l="0" t="0" r="0" b="0"/>
              <a:pathLst>
                <a:path w="299974" h="322982">
                  <a:moveTo>
                    <a:pt x="110806" y="252242"/>
                  </a:moveTo>
                  <a:lnTo>
                    <a:pt x="110806" y="252242"/>
                  </a:lnTo>
                  <a:lnTo>
                    <a:pt x="69397" y="225760"/>
                  </a:lnTo>
                  <a:lnTo>
                    <a:pt x="64855" y="224709"/>
                  </a:lnTo>
                  <a:lnTo>
                    <a:pt x="56046" y="225424"/>
                  </a:lnTo>
                  <a:lnTo>
                    <a:pt x="33041" y="236535"/>
                  </a:lnTo>
                  <a:lnTo>
                    <a:pt x="10624" y="259974"/>
                  </a:lnTo>
                  <a:lnTo>
                    <a:pt x="2781" y="277316"/>
                  </a:lnTo>
                  <a:lnTo>
                    <a:pt x="0" y="293724"/>
                  </a:lnTo>
                  <a:lnTo>
                    <a:pt x="1116" y="308073"/>
                  </a:lnTo>
                  <a:lnTo>
                    <a:pt x="3813" y="313452"/>
                  </a:lnTo>
                  <a:lnTo>
                    <a:pt x="12453" y="321309"/>
                  </a:lnTo>
                  <a:lnTo>
                    <a:pt x="17721" y="322981"/>
                  </a:lnTo>
                  <a:lnTo>
                    <a:pt x="29218" y="322957"/>
                  </a:lnTo>
                  <a:lnTo>
                    <a:pt x="47591" y="315606"/>
                  </a:lnTo>
                  <a:lnTo>
                    <a:pt x="58251" y="304628"/>
                  </a:lnTo>
                  <a:lnTo>
                    <a:pt x="86515" y="267581"/>
                  </a:lnTo>
                  <a:lnTo>
                    <a:pt x="88262" y="266701"/>
                  </a:lnTo>
                  <a:lnTo>
                    <a:pt x="88016" y="267526"/>
                  </a:lnTo>
                  <a:lnTo>
                    <a:pt x="83979" y="272206"/>
                  </a:lnTo>
                  <a:lnTo>
                    <a:pt x="81243" y="282751"/>
                  </a:lnTo>
                  <a:lnTo>
                    <a:pt x="80733" y="295435"/>
                  </a:lnTo>
                  <a:lnTo>
                    <a:pt x="82859" y="305776"/>
                  </a:lnTo>
                  <a:lnTo>
                    <a:pt x="88037" y="313194"/>
                  </a:lnTo>
                  <a:lnTo>
                    <a:pt x="91393" y="316160"/>
                  </a:lnTo>
                  <a:lnTo>
                    <a:pt x="102649" y="317574"/>
                  </a:lnTo>
                  <a:lnTo>
                    <a:pt x="109601" y="316963"/>
                  </a:lnTo>
                  <a:lnTo>
                    <a:pt x="132870" y="305991"/>
                  </a:lnTo>
                  <a:lnTo>
                    <a:pt x="167751" y="282592"/>
                  </a:lnTo>
                  <a:lnTo>
                    <a:pt x="209366" y="243203"/>
                  </a:lnTo>
                  <a:lnTo>
                    <a:pt x="236455" y="204480"/>
                  </a:lnTo>
                  <a:lnTo>
                    <a:pt x="261194" y="159048"/>
                  </a:lnTo>
                  <a:lnTo>
                    <a:pt x="271742" y="135079"/>
                  </a:lnTo>
                  <a:lnTo>
                    <a:pt x="288873" y="88692"/>
                  </a:lnTo>
                  <a:lnTo>
                    <a:pt x="298837" y="49260"/>
                  </a:lnTo>
                  <a:lnTo>
                    <a:pt x="299973" y="24209"/>
                  </a:lnTo>
                  <a:lnTo>
                    <a:pt x="298300" y="15554"/>
                  </a:lnTo>
                  <a:lnTo>
                    <a:pt x="295069" y="9078"/>
                  </a:lnTo>
                  <a:lnTo>
                    <a:pt x="285834" y="0"/>
                  </a:lnTo>
                  <a:lnTo>
                    <a:pt x="278997" y="1531"/>
                  </a:lnTo>
                  <a:lnTo>
                    <a:pt x="261993" y="14520"/>
                  </a:lnTo>
                  <a:lnTo>
                    <a:pt x="235957" y="59118"/>
                  </a:lnTo>
                  <a:lnTo>
                    <a:pt x="222638" y="98911"/>
                  </a:lnTo>
                  <a:lnTo>
                    <a:pt x="212720" y="141761"/>
                  </a:lnTo>
                  <a:lnTo>
                    <a:pt x="205961" y="184325"/>
                  </a:lnTo>
                  <a:lnTo>
                    <a:pt x="202486" y="221116"/>
                  </a:lnTo>
                  <a:lnTo>
                    <a:pt x="202411" y="263951"/>
                  </a:lnTo>
                  <a:lnTo>
                    <a:pt x="206553" y="283551"/>
                  </a:lnTo>
                  <a:lnTo>
                    <a:pt x="215449" y="296966"/>
                  </a:lnTo>
                  <a:lnTo>
                    <a:pt x="221490" y="300403"/>
                  </a:lnTo>
                  <a:lnTo>
                    <a:pt x="235729" y="302339"/>
                  </a:lnTo>
                  <a:lnTo>
                    <a:pt x="275906" y="290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512"/>
          <p:cNvGrpSpPr/>
          <p:nvPr/>
        </p:nvGrpSpPr>
        <p:grpSpPr>
          <a:xfrm>
            <a:off x="6180839" y="2956619"/>
            <a:ext cx="518412" cy="364432"/>
            <a:chOff x="6180839" y="2956619"/>
            <a:chExt cx="518412" cy="364432"/>
          </a:xfrm>
        </p:grpSpPr>
        <p:sp>
          <p:nvSpPr>
            <p:cNvPr id="135" name="SMARTInkShape-2770"/>
            <p:cNvSpPr/>
            <p:nvPr>
              <p:custDataLst>
                <p:tags r:id="rId122"/>
              </p:custDataLst>
            </p:nvPr>
          </p:nvSpPr>
          <p:spPr>
            <a:xfrm>
              <a:off x="6442368" y="2956619"/>
              <a:ext cx="20639" cy="319982"/>
            </a:xfrm>
            <a:custGeom>
              <a:avLst/>
              <a:gdLst/>
              <a:ahLst/>
              <a:cxnLst/>
              <a:rect l="0" t="0" r="0" b="0"/>
              <a:pathLst>
                <a:path w="20639" h="319982">
                  <a:moveTo>
                    <a:pt x="15582" y="15181"/>
                  </a:moveTo>
                  <a:lnTo>
                    <a:pt x="15582" y="15181"/>
                  </a:lnTo>
                  <a:lnTo>
                    <a:pt x="15582" y="876"/>
                  </a:lnTo>
                  <a:lnTo>
                    <a:pt x="16287" y="0"/>
                  </a:lnTo>
                  <a:lnTo>
                    <a:pt x="17463" y="121"/>
                  </a:lnTo>
                  <a:lnTo>
                    <a:pt x="18953" y="908"/>
                  </a:lnTo>
                  <a:lnTo>
                    <a:pt x="20638" y="39774"/>
                  </a:lnTo>
                  <a:lnTo>
                    <a:pt x="18300" y="74324"/>
                  </a:lnTo>
                  <a:lnTo>
                    <a:pt x="16789" y="115080"/>
                  </a:lnTo>
                  <a:lnTo>
                    <a:pt x="15413" y="158359"/>
                  </a:lnTo>
                  <a:lnTo>
                    <a:pt x="12450" y="201112"/>
                  </a:lnTo>
                  <a:lnTo>
                    <a:pt x="8781" y="237987"/>
                  </a:lnTo>
                  <a:lnTo>
                    <a:pt x="2748" y="280870"/>
                  </a:lnTo>
                  <a:lnTo>
                    <a:pt x="0" y="299776"/>
                  </a:lnTo>
                  <a:lnTo>
                    <a:pt x="2882" y="319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71"/>
            <p:cNvSpPr/>
            <p:nvPr>
              <p:custDataLst>
                <p:tags r:id="rId123"/>
              </p:custDataLst>
            </p:nvPr>
          </p:nvSpPr>
          <p:spPr>
            <a:xfrm>
              <a:off x="6180839" y="3302261"/>
              <a:ext cx="518412" cy="18790"/>
            </a:xfrm>
            <a:custGeom>
              <a:avLst/>
              <a:gdLst/>
              <a:ahLst/>
              <a:cxnLst/>
              <a:rect l="0" t="0" r="0" b="0"/>
              <a:pathLst>
                <a:path w="518412" h="18790">
                  <a:moveTo>
                    <a:pt x="23111" y="6089"/>
                  </a:moveTo>
                  <a:lnTo>
                    <a:pt x="23111" y="6089"/>
                  </a:lnTo>
                  <a:lnTo>
                    <a:pt x="12971" y="1725"/>
                  </a:lnTo>
                  <a:lnTo>
                    <a:pt x="0" y="0"/>
                  </a:lnTo>
                  <a:lnTo>
                    <a:pt x="8503" y="3187"/>
                  </a:lnTo>
                  <a:lnTo>
                    <a:pt x="48370" y="1857"/>
                  </a:lnTo>
                  <a:lnTo>
                    <a:pt x="82550" y="3738"/>
                  </a:lnTo>
                  <a:lnTo>
                    <a:pt x="106481" y="4522"/>
                  </a:lnTo>
                  <a:lnTo>
                    <a:pt x="134430" y="5044"/>
                  </a:lnTo>
                  <a:lnTo>
                    <a:pt x="165057" y="5392"/>
                  </a:lnTo>
                  <a:lnTo>
                    <a:pt x="198881" y="5624"/>
                  </a:lnTo>
                  <a:lnTo>
                    <a:pt x="234835" y="5779"/>
                  </a:lnTo>
                  <a:lnTo>
                    <a:pt x="272211" y="5882"/>
                  </a:lnTo>
                  <a:lnTo>
                    <a:pt x="308416" y="5951"/>
                  </a:lnTo>
                  <a:lnTo>
                    <a:pt x="343842" y="5997"/>
                  </a:lnTo>
                  <a:lnTo>
                    <a:pt x="378748" y="6028"/>
                  </a:lnTo>
                  <a:lnTo>
                    <a:pt x="409074" y="6753"/>
                  </a:lnTo>
                  <a:lnTo>
                    <a:pt x="436348" y="7943"/>
                  </a:lnTo>
                  <a:lnTo>
                    <a:pt x="480526" y="11146"/>
                  </a:lnTo>
                  <a:lnTo>
                    <a:pt x="516729" y="17070"/>
                  </a:lnTo>
                  <a:lnTo>
                    <a:pt x="518411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513"/>
          <p:cNvGrpSpPr/>
          <p:nvPr/>
        </p:nvGrpSpPr>
        <p:grpSpPr>
          <a:xfrm>
            <a:off x="1077085" y="3835400"/>
            <a:ext cx="370137" cy="304801"/>
            <a:chOff x="1077085" y="3835400"/>
            <a:chExt cx="370137" cy="304801"/>
          </a:xfrm>
        </p:grpSpPr>
        <p:sp>
          <p:nvSpPr>
            <p:cNvPr id="138" name="SMARTInkShape-2772"/>
            <p:cNvSpPr/>
            <p:nvPr>
              <p:custDataLst>
                <p:tags r:id="rId116"/>
              </p:custDataLst>
            </p:nvPr>
          </p:nvSpPr>
          <p:spPr>
            <a:xfrm>
              <a:off x="1219200" y="3987800"/>
              <a:ext cx="44451" cy="127001"/>
            </a:xfrm>
            <a:custGeom>
              <a:avLst/>
              <a:gdLst/>
              <a:ahLst/>
              <a:cxnLst/>
              <a:rect l="0" t="0" r="0" b="0"/>
              <a:pathLst>
                <a:path w="44451" h="1270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7677" y="54272"/>
                  </a:lnTo>
                  <a:lnTo>
                    <a:pt x="36316" y="100942"/>
                  </a:lnTo>
                  <a:lnTo>
                    <a:pt x="444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73"/>
            <p:cNvSpPr/>
            <p:nvPr>
              <p:custDataLst>
                <p:tags r:id="rId117"/>
              </p:custDataLst>
            </p:nvPr>
          </p:nvSpPr>
          <p:spPr>
            <a:xfrm>
              <a:off x="1231900" y="3835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74"/>
            <p:cNvSpPr/>
            <p:nvPr>
              <p:custDataLst>
                <p:tags r:id="rId118"/>
              </p:custDataLst>
            </p:nvPr>
          </p:nvSpPr>
          <p:spPr>
            <a:xfrm>
              <a:off x="1377950" y="3848100"/>
              <a:ext cx="69272" cy="254001"/>
            </a:xfrm>
            <a:custGeom>
              <a:avLst/>
              <a:gdLst/>
              <a:ahLst/>
              <a:cxnLst/>
              <a:rect l="0" t="0" r="0" b="0"/>
              <a:pathLst>
                <a:path w="69272" h="254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43033" y="53477"/>
                  </a:lnTo>
                  <a:lnTo>
                    <a:pt x="61669" y="100120"/>
                  </a:lnTo>
                  <a:lnTo>
                    <a:pt x="69271" y="135514"/>
                  </a:lnTo>
                  <a:lnTo>
                    <a:pt x="65595" y="168649"/>
                  </a:lnTo>
                  <a:lnTo>
                    <a:pt x="45776" y="213188"/>
                  </a:lnTo>
                  <a:lnTo>
                    <a:pt x="190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775"/>
            <p:cNvSpPr/>
            <p:nvPr>
              <p:custDataLst>
                <p:tags r:id="rId119"/>
              </p:custDataLst>
            </p:nvPr>
          </p:nvSpPr>
          <p:spPr>
            <a:xfrm>
              <a:off x="1282700" y="383628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12700" y="5467"/>
                  </a:moveTo>
                  <a:lnTo>
                    <a:pt x="12700" y="5467"/>
                  </a:lnTo>
                  <a:lnTo>
                    <a:pt x="1765" y="0"/>
                  </a:lnTo>
                  <a:lnTo>
                    <a:pt x="1177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776"/>
            <p:cNvSpPr/>
            <p:nvPr>
              <p:custDataLst>
                <p:tags r:id="rId120"/>
              </p:custDataLst>
            </p:nvPr>
          </p:nvSpPr>
          <p:spPr>
            <a:xfrm>
              <a:off x="1308100" y="39624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7891" y="67348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77"/>
            <p:cNvSpPr/>
            <p:nvPr>
              <p:custDataLst>
                <p:tags r:id="rId121"/>
              </p:custDataLst>
            </p:nvPr>
          </p:nvSpPr>
          <p:spPr>
            <a:xfrm>
              <a:off x="1077085" y="3880267"/>
              <a:ext cx="46866" cy="259934"/>
            </a:xfrm>
            <a:custGeom>
              <a:avLst/>
              <a:gdLst/>
              <a:ahLst/>
              <a:cxnLst/>
              <a:rect l="0" t="0" r="0" b="0"/>
              <a:pathLst>
                <a:path w="46866" h="259934">
                  <a:moveTo>
                    <a:pt x="46865" y="18633"/>
                  </a:moveTo>
                  <a:lnTo>
                    <a:pt x="46865" y="18633"/>
                  </a:lnTo>
                  <a:lnTo>
                    <a:pt x="46865" y="988"/>
                  </a:lnTo>
                  <a:lnTo>
                    <a:pt x="46159" y="520"/>
                  </a:lnTo>
                  <a:lnTo>
                    <a:pt x="43494" y="0"/>
                  </a:lnTo>
                  <a:lnTo>
                    <a:pt x="34656" y="9819"/>
                  </a:lnTo>
                  <a:lnTo>
                    <a:pt x="14663" y="49426"/>
                  </a:lnTo>
                  <a:lnTo>
                    <a:pt x="5272" y="81002"/>
                  </a:lnTo>
                  <a:lnTo>
                    <a:pt x="157" y="116202"/>
                  </a:lnTo>
                  <a:lnTo>
                    <a:pt x="0" y="152308"/>
                  </a:lnTo>
                  <a:lnTo>
                    <a:pt x="6986" y="187170"/>
                  </a:lnTo>
                  <a:lnTo>
                    <a:pt x="26190" y="231788"/>
                  </a:lnTo>
                  <a:lnTo>
                    <a:pt x="40515" y="259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514"/>
          <p:cNvGrpSpPr/>
          <p:nvPr/>
        </p:nvGrpSpPr>
        <p:grpSpPr>
          <a:xfrm>
            <a:off x="1942697" y="3742336"/>
            <a:ext cx="1574881" cy="410565"/>
            <a:chOff x="1942697" y="3742336"/>
            <a:chExt cx="1574881" cy="410565"/>
          </a:xfrm>
        </p:grpSpPr>
        <p:sp>
          <p:nvSpPr>
            <p:cNvPr id="145" name="SMARTInkShape-2778"/>
            <p:cNvSpPr/>
            <p:nvPr>
              <p:custDataLst>
                <p:tags r:id="rId102"/>
              </p:custDataLst>
            </p:nvPr>
          </p:nvSpPr>
          <p:spPr>
            <a:xfrm>
              <a:off x="1942697" y="3966494"/>
              <a:ext cx="70254" cy="186407"/>
            </a:xfrm>
            <a:custGeom>
              <a:avLst/>
              <a:gdLst/>
              <a:ahLst/>
              <a:cxnLst/>
              <a:rect l="0" t="0" r="0" b="0"/>
              <a:pathLst>
                <a:path w="70254" h="186407">
                  <a:moveTo>
                    <a:pt x="70253" y="27656"/>
                  </a:moveTo>
                  <a:lnTo>
                    <a:pt x="70253" y="27656"/>
                  </a:lnTo>
                  <a:lnTo>
                    <a:pt x="66882" y="24285"/>
                  </a:lnTo>
                  <a:lnTo>
                    <a:pt x="65227" y="20749"/>
                  </a:lnTo>
                  <a:lnTo>
                    <a:pt x="60793" y="9358"/>
                  </a:lnTo>
                  <a:lnTo>
                    <a:pt x="55142" y="989"/>
                  </a:lnTo>
                  <a:lnTo>
                    <a:pt x="52418" y="0"/>
                  </a:lnTo>
                  <a:lnTo>
                    <a:pt x="45628" y="783"/>
                  </a:lnTo>
                  <a:lnTo>
                    <a:pt x="30501" y="8561"/>
                  </a:lnTo>
                  <a:lnTo>
                    <a:pt x="20600" y="21521"/>
                  </a:lnTo>
                  <a:lnTo>
                    <a:pt x="2746" y="65328"/>
                  </a:lnTo>
                  <a:lnTo>
                    <a:pt x="0" y="103729"/>
                  </a:lnTo>
                  <a:lnTo>
                    <a:pt x="10462" y="144492"/>
                  </a:lnTo>
                  <a:lnTo>
                    <a:pt x="18044" y="162368"/>
                  </a:lnTo>
                  <a:lnTo>
                    <a:pt x="29881" y="174076"/>
                  </a:lnTo>
                  <a:lnTo>
                    <a:pt x="51203" y="18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779"/>
            <p:cNvSpPr/>
            <p:nvPr>
              <p:custDataLst>
                <p:tags r:id="rId103"/>
              </p:custDataLst>
            </p:nvPr>
          </p:nvSpPr>
          <p:spPr>
            <a:xfrm>
              <a:off x="2097858" y="3988139"/>
              <a:ext cx="83738" cy="133722"/>
            </a:xfrm>
            <a:custGeom>
              <a:avLst/>
              <a:gdLst/>
              <a:ahLst/>
              <a:cxnLst/>
              <a:rect l="0" t="0" r="0" b="0"/>
              <a:pathLst>
                <a:path w="83738" h="133722">
                  <a:moveTo>
                    <a:pt x="67492" y="12361"/>
                  </a:moveTo>
                  <a:lnTo>
                    <a:pt x="67492" y="12361"/>
                  </a:lnTo>
                  <a:lnTo>
                    <a:pt x="50532" y="5453"/>
                  </a:lnTo>
                  <a:lnTo>
                    <a:pt x="45138" y="2236"/>
                  </a:lnTo>
                  <a:lnTo>
                    <a:pt x="37428" y="424"/>
                  </a:lnTo>
                  <a:lnTo>
                    <a:pt x="30377" y="0"/>
                  </a:lnTo>
                  <a:lnTo>
                    <a:pt x="26520" y="2709"/>
                  </a:lnTo>
                  <a:lnTo>
                    <a:pt x="18473" y="13245"/>
                  </a:lnTo>
                  <a:lnTo>
                    <a:pt x="3220" y="52439"/>
                  </a:lnTo>
                  <a:lnTo>
                    <a:pt x="0" y="83581"/>
                  </a:lnTo>
                  <a:lnTo>
                    <a:pt x="3907" y="109585"/>
                  </a:lnTo>
                  <a:lnTo>
                    <a:pt x="10069" y="121659"/>
                  </a:lnTo>
                  <a:lnTo>
                    <a:pt x="19393" y="129847"/>
                  </a:lnTo>
                  <a:lnTo>
                    <a:pt x="24843" y="133018"/>
                  </a:lnTo>
                  <a:lnTo>
                    <a:pt x="30592" y="133721"/>
                  </a:lnTo>
                  <a:lnTo>
                    <a:pt x="42625" y="130740"/>
                  </a:lnTo>
                  <a:lnTo>
                    <a:pt x="64671" y="114385"/>
                  </a:lnTo>
                  <a:lnTo>
                    <a:pt x="82335" y="91665"/>
                  </a:lnTo>
                  <a:lnTo>
                    <a:pt x="83737" y="82164"/>
                  </a:lnTo>
                  <a:lnTo>
                    <a:pt x="79651" y="60318"/>
                  </a:lnTo>
                  <a:lnTo>
                    <a:pt x="65450" y="34332"/>
                  </a:lnTo>
                  <a:lnTo>
                    <a:pt x="35742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780"/>
            <p:cNvSpPr/>
            <p:nvPr>
              <p:custDataLst>
                <p:tags r:id="rId104"/>
              </p:custDataLst>
            </p:nvPr>
          </p:nvSpPr>
          <p:spPr>
            <a:xfrm>
              <a:off x="2216150" y="3954323"/>
              <a:ext cx="129522" cy="154128"/>
            </a:xfrm>
            <a:custGeom>
              <a:avLst/>
              <a:gdLst/>
              <a:ahLst/>
              <a:cxnLst/>
              <a:rect l="0" t="0" r="0" b="0"/>
              <a:pathLst>
                <a:path w="129522" h="154128">
                  <a:moveTo>
                    <a:pt x="0" y="27127"/>
                  </a:moveTo>
                  <a:lnTo>
                    <a:pt x="0" y="27127"/>
                  </a:lnTo>
                  <a:lnTo>
                    <a:pt x="14489" y="60339"/>
                  </a:lnTo>
                  <a:lnTo>
                    <a:pt x="18149" y="101107"/>
                  </a:lnTo>
                  <a:lnTo>
                    <a:pt x="18226" y="134523"/>
                  </a:lnTo>
                  <a:lnTo>
                    <a:pt x="15626" y="141416"/>
                  </a:lnTo>
                  <a:lnTo>
                    <a:pt x="14651" y="142125"/>
                  </a:lnTo>
                  <a:lnTo>
                    <a:pt x="14001" y="141187"/>
                  </a:lnTo>
                  <a:lnTo>
                    <a:pt x="12957" y="126171"/>
                  </a:lnTo>
                  <a:lnTo>
                    <a:pt x="19518" y="92065"/>
                  </a:lnTo>
                  <a:lnTo>
                    <a:pt x="28430" y="60221"/>
                  </a:lnTo>
                  <a:lnTo>
                    <a:pt x="39447" y="29841"/>
                  </a:lnTo>
                  <a:lnTo>
                    <a:pt x="51399" y="11635"/>
                  </a:lnTo>
                  <a:lnTo>
                    <a:pt x="61885" y="2603"/>
                  </a:lnTo>
                  <a:lnTo>
                    <a:pt x="66656" y="194"/>
                  </a:lnTo>
                  <a:lnTo>
                    <a:pt x="71249" y="0"/>
                  </a:lnTo>
                  <a:lnTo>
                    <a:pt x="80114" y="3546"/>
                  </a:lnTo>
                  <a:lnTo>
                    <a:pt x="96410" y="26960"/>
                  </a:lnTo>
                  <a:lnTo>
                    <a:pt x="111272" y="64080"/>
                  </a:lnTo>
                  <a:lnTo>
                    <a:pt x="123867" y="110025"/>
                  </a:lnTo>
                  <a:lnTo>
                    <a:pt x="129521" y="136042"/>
                  </a:lnTo>
                  <a:lnTo>
                    <a:pt x="128591" y="145619"/>
                  </a:lnTo>
                  <a:lnTo>
                    <a:pt x="127355" y="148455"/>
                  </a:lnTo>
                  <a:lnTo>
                    <a:pt x="125826" y="150345"/>
                  </a:lnTo>
                  <a:lnTo>
                    <a:pt x="120650" y="15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781"/>
            <p:cNvSpPr/>
            <p:nvPr>
              <p:custDataLst>
                <p:tags r:id="rId105"/>
              </p:custDataLst>
            </p:nvPr>
          </p:nvSpPr>
          <p:spPr>
            <a:xfrm>
              <a:off x="2415945" y="3799058"/>
              <a:ext cx="111356" cy="299957"/>
            </a:xfrm>
            <a:custGeom>
              <a:avLst/>
              <a:gdLst/>
              <a:ahLst/>
              <a:cxnLst/>
              <a:rect l="0" t="0" r="0" b="0"/>
              <a:pathLst>
                <a:path w="111356" h="299957">
                  <a:moveTo>
                    <a:pt x="98655" y="182392"/>
                  </a:moveTo>
                  <a:lnTo>
                    <a:pt x="98655" y="182392"/>
                  </a:lnTo>
                  <a:lnTo>
                    <a:pt x="89817" y="168086"/>
                  </a:lnTo>
                  <a:lnTo>
                    <a:pt x="80357" y="161377"/>
                  </a:lnTo>
                  <a:lnTo>
                    <a:pt x="70767" y="160822"/>
                  </a:lnTo>
                  <a:lnTo>
                    <a:pt x="65247" y="161662"/>
                  </a:lnTo>
                  <a:lnTo>
                    <a:pt x="43993" y="172957"/>
                  </a:lnTo>
                  <a:lnTo>
                    <a:pt x="23192" y="193080"/>
                  </a:lnTo>
                  <a:lnTo>
                    <a:pt x="6994" y="220288"/>
                  </a:lnTo>
                  <a:lnTo>
                    <a:pt x="0" y="250692"/>
                  </a:lnTo>
                  <a:lnTo>
                    <a:pt x="2127" y="267781"/>
                  </a:lnTo>
                  <a:lnTo>
                    <a:pt x="11258" y="287420"/>
                  </a:lnTo>
                  <a:lnTo>
                    <a:pt x="14990" y="292627"/>
                  </a:lnTo>
                  <a:lnTo>
                    <a:pt x="20300" y="296099"/>
                  </a:lnTo>
                  <a:lnTo>
                    <a:pt x="33727" y="299956"/>
                  </a:lnTo>
                  <a:lnTo>
                    <a:pt x="40553" y="298868"/>
                  </a:lnTo>
                  <a:lnTo>
                    <a:pt x="53782" y="292015"/>
                  </a:lnTo>
                  <a:lnTo>
                    <a:pt x="73129" y="269514"/>
                  </a:lnTo>
                  <a:lnTo>
                    <a:pt x="82136" y="237341"/>
                  </a:lnTo>
                  <a:lnTo>
                    <a:pt x="87080" y="191997"/>
                  </a:lnTo>
                  <a:lnTo>
                    <a:pt x="87410" y="164101"/>
                  </a:lnTo>
                  <a:lnTo>
                    <a:pt x="86925" y="134214"/>
                  </a:lnTo>
                  <a:lnTo>
                    <a:pt x="85896" y="107235"/>
                  </a:lnTo>
                  <a:lnTo>
                    <a:pt x="84505" y="82192"/>
                  </a:lnTo>
                  <a:lnTo>
                    <a:pt x="81077" y="41198"/>
                  </a:lnTo>
                  <a:lnTo>
                    <a:pt x="74425" y="4177"/>
                  </a:lnTo>
                  <a:lnTo>
                    <a:pt x="73329" y="2199"/>
                  </a:lnTo>
                  <a:lnTo>
                    <a:pt x="71893" y="880"/>
                  </a:lnTo>
                  <a:lnTo>
                    <a:pt x="70230" y="0"/>
                  </a:lnTo>
                  <a:lnTo>
                    <a:pt x="68416" y="2236"/>
                  </a:lnTo>
                  <a:lnTo>
                    <a:pt x="64519" y="12247"/>
                  </a:lnTo>
                  <a:lnTo>
                    <a:pt x="65101" y="47234"/>
                  </a:lnTo>
                  <a:lnTo>
                    <a:pt x="66103" y="79283"/>
                  </a:lnTo>
                  <a:lnTo>
                    <a:pt x="67960" y="114693"/>
                  </a:lnTo>
                  <a:lnTo>
                    <a:pt x="73489" y="151598"/>
                  </a:lnTo>
                  <a:lnTo>
                    <a:pt x="80650" y="185404"/>
                  </a:lnTo>
                  <a:lnTo>
                    <a:pt x="92615" y="230321"/>
                  </a:lnTo>
                  <a:lnTo>
                    <a:pt x="105928" y="273312"/>
                  </a:lnTo>
                  <a:lnTo>
                    <a:pt x="111355" y="290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782"/>
            <p:cNvSpPr/>
            <p:nvPr>
              <p:custDataLst>
                <p:tags r:id="rId106"/>
              </p:custDataLst>
            </p:nvPr>
          </p:nvSpPr>
          <p:spPr>
            <a:xfrm>
              <a:off x="2623896" y="3971442"/>
              <a:ext cx="11355" cy="73509"/>
            </a:xfrm>
            <a:custGeom>
              <a:avLst/>
              <a:gdLst/>
              <a:ahLst/>
              <a:cxnLst/>
              <a:rect l="0" t="0" r="0" b="0"/>
              <a:pathLst>
                <a:path w="11355" h="73509">
                  <a:moveTo>
                    <a:pt x="11354" y="3658"/>
                  </a:moveTo>
                  <a:lnTo>
                    <a:pt x="11354" y="3658"/>
                  </a:lnTo>
                  <a:lnTo>
                    <a:pt x="7983" y="287"/>
                  </a:lnTo>
                  <a:lnTo>
                    <a:pt x="6990" y="0"/>
                  </a:lnTo>
                  <a:lnTo>
                    <a:pt x="6328" y="514"/>
                  </a:lnTo>
                  <a:lnTo>
                    <a:pt x="814" y="19158"/>
                  </a:lnTo>
                  <a:lnTo>
                    <a:pt x="0" y="41098"/>
                  </a:lnTo>
                  <a:lnTo>
                    <a:pt x="5004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783"/>
            <p:cNvSpPr/>
            <p:nvPr>
              <p:custDataLst>
                <p:tags r:id="rId107"/>
              </p:custDataLst>
            </p:nvPr>
          </p:nvSpPr>
          <p:spPr>
            <a:xfrm>
              <a:off x="2731088" y="3760083"/>
              <a:ext cx="43863" cy="309389"/>
            </a:xfrm>
            <a:custGeom>
              <a:avLst/>
              <a:gdLst/>
              <a:ahLst/>
              <a:cxnLst/>
              <a:rect l="0" t="0" r="0" b="0"/>
              <a:pathLst>
                <a:path w="43863" h="309389">
                  <a:moveTo>
                    <a:pt x="37512" y="5467"/>
                  </a:moveTo>
                  <a:lnTo>
                    <a:pt x="37512" y="5467"/>
                  </a:lnTo>
                  <a:lnTo>
                    <a:pt x="32045" y="0"/>
                  </a:lnTo>
                  <a:lnTo>
                    <a:pt x="25439" y="43226"/>
                  </a:lnTo>
                  <a:lnTo>
                    <a:pt x="18976" y="74460"/>
                  </a:lnTo>
                  <a:lnTo>
                    <a:pt x="13281" y="111390"/>
                  </a:lnTo>
                  <a:lnTo>
                    <a:pt x="8398" y="151321"/>
                  </a:lnTo>
                  <a:lnTo>
                    <a:pt x="3876" y="192587"/>
                  </a:lnTo>
                  <a:lnTo>
                    <a:pt x="1396" y="226920"/>
                  </a:lnTo>
                  <a:lnTo>
                    <a:pt x="0" y="268168"/>
                  </a:lnTo>
                  <a:lnTo>
                    <a:pt x="1467" y="297088"/>
                  </a:lnTo>
                  <a:lnTo>
                    <a:pt x="2899" y="303597"/>
                  </a:lnTo>
                  <a:lnTo>
                    <a:pt x="5970" y="307232"/>
                  </a:lnTo>
                  <a:lnTo>
                    <a:pt x="10134" y="308949"/>
                  </a:lnTo>
                  <a:lnTo>
                    <a:pt x="15027" y="309388"/>
                  </a:lnTo>
                  <a:lnTo>
                    <a:pt x="20405" y="306859"/>
                  </a:lnTo>
                  <a:lnTo>
                    <a:pt x="43862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84"/>
            <p:cNvSpPr/>
            <p:nvPr>
              <p:custDataLst>
                <p:tags r:id="rId108"/>
              </p:custDataLst>
            </p:nvPr>
          </p:nvSpPr>
          <p:spPr>
            <a:xfrm>
              <a:off x="2597150" y="3871925"/>
              <a:ext cx="6351" cy="26976"/>
            </a:xfrm>
            <a:custGeom>
              <a:avLst/>
              <a:gdLst/>
              <a:ahLst/>
              <a:cxnLst/>
              <a:rect l="0" t="0" r="0" b="0"/>
              <a:pathLst>
                <a:path w="6351" h="26976">
                  <a:moveTo>
                    <a:pt x="6350" y="26975"/>
                  </a:moveTo>
                  <a:lnTo>
                    <a:pt x="6350" y="26975"/>
                  </a:lnTo>
                  <a:lnTo>
                    <a:pt x="589" y="270"/>
                  </a:lnTo>
                  <a:lnTo>
                    <a:pt x="392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85"/>
            <p:cNvSpPr/>
            <p:nvPr>
              <p:custDataLst>
                <p:tags r:id="rId109"/>
              </p:custDataLst>
            </p:nvPr>
          </p:nvSpPr>
          <p:spPr>
            <a:xfrm>
              <a:off x="3288255" y="3742336"/>
              <a:ext cx="229323" cy="283565"/>
            </a:xfrm>
            <a:custGeom>
              <a:avLst/>
              <a:gdLst/>
              <a:ahLst/>
              <a:cxnLst/>
              <a:rect l="0" t="0" r="0" b="0"/>
              <a:pathLst>
                <a:path w="229323" h="283565">
                  <a:moveTo>
                    <a:pt x="83595" y="220064"/>
                  </a:moveTo>
                  <a:lnTo>
                    <a:pt x="83595" y="220064"/>
                  </a:lnTo>
                  <a:lnTo>
                    <a:pt x="76853" y="216693"/>
                  </a:lnTo>
                  <a:lnTo>
                    <a:pt x="71662" y="209394"/>
                  </a:lnTo>
                  <a:lnTo>
                    <a:pt x="43653" y="162348"/>
                  </a:lnTo>
                  <a:lnTo>
                    <a:pt x="40034" y="161831"/>
                  </a:lnTo>
                  <a:lnTo>
                    <a:pt x="30368" y="165020"/>
                  </a:lnTo>
                  <a:lnTo>
                    <a:pt x="13026" y="181490"/>
                  </a:lnTo>
                  <a:lnTo>
                    <a:pt x="1224" y="207616"/>
                  </a:lnTo>
                  <a:lnTo>
                    <a:pt x="0" y="237699"/>
                  </a:lnTo>
                  <a:lnTo>
                    <a:pt x="7478" y="262213"/>
                  </a:lnTo>
                  <a:lnTo>
                    <a:pt x="10978" y="267213"/>
                  </a:lnTo>
                  <a:lnTo>
                    <a:pt x="18630" y="272769"/>
                  </a:lnTo>
                  <a:lnTo>
                    <a:pt x="22646" y="273545"/>
                  </a:lnTo>
                  <a:lnTo>
                    <a:pt x="30871" y="272526"/>
                  </a:lnTo>
                  <a:lnTo>
                    <a:pt x="39231" y="265958"/>
                  </a:lnTo>
                  <a:lnTo>
                    <a:pt x="59617" y="244949"/>
                  </a:lnTo>
                  <a:lnTo>
                    <a:pt x="65412" y="241707"/>
                  </a:lnTo>
                  <a:lnTo>
                    <a:pt x="67240" y="241548"/>
                  </a:lnTo>
                  <a:lnTo>
                    <a:pt x="68458" y="242148"/>
                  </a:lnTo>
                  <a:lnTo>
                    <a:pt x="77155" y="251550"/>
                  </a:lnTo>
                  <a:lnTo>
                    <a:pt x="91800" y="259576"/>
                  </a:lnTo>
                  <a:lnTo>
                    <a:pt x="109545" y="263051"/>
                  </a:lnTo>
                  <a:lnTo>
                    <a:pt x="131579" y="260709"/>
                  </a:lnTo>
                  <a:lnTo>
                    <a:pt x="159352" y="248805"/>
                  </a:lnTo>
                  <a:lnTo>
                    <a:pt x="183182" y="225130"/>
                  </a:lnTo>
                  <a:lnTo>
                    <a:pt x="207020" y="185660"/>
                  </a:lnTo>
                  <a:lnTo>
                    <a:pt x="225214" y="138217"/>
                  </a:lnTo>
                  <a:lnTo>
                    <a:pt x="229322" y="103254"/>
                  </a:lnTo>
                  <a:lnTo>
                    <a:pt x="228090" y="68665"/>
                  </a:lnTo>
                  <a:lnTo>
                    <a:pt x="218758" y="27509"/>
                  </a:lnTo>
                  <a:lnTo>
                    <a:pt x="208578" y="8895"/>
                  </a:lnTo>
                  <a:lnTo>
                    <a:pt x="203606" y="3790"/>
                  </a:lnTo>
                  <a:lnTo>
                    <a:pt x="198880" y="1092"/>
                  </a:lnTo>
                  <a:lnTo>
                    <a:pt x="194318" y="0"/>
                  </a:lnTo>
                  <a:lnTo>
                    <a:pt x="189866" y="2093"/>
                  </a:lnTo>
                  <a:lnTo>
                    <a:pt x="181156" y="11946"/>
                  </a:lnTo>
                  <a:lnTo>
                    <a:pt x="171690" y="43472"/>
                  </a:lnTo>
                  <a:lnTo>
                    <a:pt x="166728" y="75727"/>
                  </a:lnTo>
                  <a:lnTo>
                    <a:pt x="163582" y="113581"/>
                  </a:lnTo>
                  <a:lnTo>
                    <a:pt x="164535" y="153923"/>
                  </a:lnTo>
                  <a:lnTo>
                    <a:pt x="169192" y="193490"/>
                  </a:lnTo>
                  <a:lnTo>
                    <a:pt x="175260" y="229420"/>
                  </a:lnTo>
                  <a:lnTo>
                    <a:pt x="183349" y="266659"/>
                  </a:lnTo>
                  <a:lnTo>
                    <a:pt x="190489" y="279108"/>
                  </a:lnTo>
                  <a:lnTo>
                    <a:pt x="194369" y="282004"/>
                  </a:lnTo>
                  <a:lnTo>
                    <a:pt x="198366" y="283230"/>
                  </a:lnTo>
                  <a:lnTo>
                    <a:pt x="210595" y="283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86"/>
            <p:cNvSpPr/>
            <p:nvPr>
              <p:custDataLst>
                <p:tags r:id="rId110"/>
              </p:custDataLst>
            </p:nvPr>
          </p:nvSpPr>
          <p:spPr>
            <a:xfrm>
              <a:off x="3067050" y="3894106"/>
              <a:ext cx="117720" cy="138145"/>
            </a:xfrm>
            <a:custGeom>
              <a:avLst/>
              <a:gdLst/>
              <a:ahLst/>
              <a:cxnLst/>
              <a:rect l="0" t="0" r="0" b="0"/>
              <a:pathLst>
                <a:path w="117720" h="138145">
                  <a:moveTo>
                    <a:pt x="0" y="23844"/>
                  </a:moveTo>
                  <a:lnTo>
                    <a:pt x="0" y="23844"/>
                  </a:lnTo>
                  <a:lnTo>
                    <a:pt x="3371" y="20473"/>
                  </a:lnTo>
                  <a:lnTo>
                    <a:pt x="5026" y="16937"/>
                  </a:lnTo>
                  <a:lnTo>
                    <a:pt x="6089" y="12288"/>
                  </a:lnTo>
                  <a:lnTo>
                    <a:pt x="6881" y="11907"/>
                  </a:lnTo>
                  <a:lnTo>
                    <a:pt x="9644" y="11483"/>
                  </a:lnTo>
                  <a:lnTo>
                    <a:pt x="10662" y="12075"/>
                  </a:lnTo>
                  <a:lnTo>
                    <a:pt x="11342" y="13176"/>
                  </a:lnTo>
                  <a:lnTo>
                    <a:pt x="17606" y="41600"/>
                  </a:lnTo>
                  <a:lnTo>
                    <a:pt x="18860" y="88716"/>
                  </a:lnTo>
                  <a:lnTo>
                    <a:pt x="18288" y="109858"/>
                  </a:lnTo>
                  <a:lnTo>
                    <a:pt x="15654" y="118047"/>
                  </a:lnTo>
                  <a:lnTo>
                    <a:pt x="14669" y="119807"/>
                  </a:lnTo>
                  <a:lnTo>
                    <a:pt x="14013" y="120275"/>
                  </a:lnTo>
                  <a:lnTo>
                    <a:pt x="13575" y="119881"/>
                  </a:lnTo>
                  <a:lnTo>
                    <a:pt x="12959" y="112585"/>
                  </a:lnTo>
                  <a:lnTo>
                    <a:pt x="18526" y="75789"/>
                  </a:lnTo>
                  <a:lnTo>
                    <a:pt x="29321" y="35158"/>
                  </a:lnTo>
                  <a:lnTo>
                    <a:pt x="39843" y="16172"/>
                  </a:lnTo>
                  <a:lnTo>
                    <a:pt x="49693" y="6323"/>
                  </a:lnTo>
                  <a:lnTo>
                    <a:pt x="54295" y="3697"/>
                  </a:lnTo>
                  <a:lnTo>
                    <a:pt x="74257" y="0"/>
                  </a:lnTo>
                  <a:lnTo>
                    <a:pt x="81254" y="2304"/>
                  </a:lnTo>
                  <a:lnTo>
                    <a:pt x="94674" y="12389"/>
                  </a:lnTo>
                  <a:lnTo>
                    <a:pt x="110758" y="40676"/>
                  </a:lnTo>
                  <a:lnTo>
                    <a:pt x="117719" y="72497"/>
                  </a:lnTo>
                  <a:lnTo>
                    <a:pt x="115002" y="109079"/>
                  </a:lnTo>
                  <a:lnTo>
                    <a:pt x="107950" y="13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787"/>
            <p:cNvSpPr/>
            <p:nvPr>
              <p:custDataLst>
                <p:tags r:id="rId111"/>
              </p:custDataLst>
            </p:nvPr>
          </p:nvSpPr>
          <p:spPr>
            <a:xfrm>
              <a:off x="3079750" y="3924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788"/>
            <p:cNvSpPr/>
            <p:nvPr>
              <p:custDataLst>
                <p:tags r:id="rId112"/>
              </p:custDataLst>
            </p:nvPr>
          </p:nvSpPr>
          <p:spPr>
            <a:xfrm>
              <a:off x="2904233" y="3900045"/>
              <a:ext cx="98265" cy="144516"/>
            </a:xfrm>
            <a:custGeom>
              <a:avLst/>
              <a:gdLst/>
              <a:ahLst/>
              <a:cxnLst/>
              <a:rect l="0" t="0" r="0" b="0"/>
              <a:pathLst>
                <a:path w="98265" h="144516">
                  <a:moveTo>
                    <a:pt x="61217" y="11555"/>
                  </a:moveTo>
                  <a:lnTo>
                    <a:pt x="61217" y="11555"/>
                  </a:lnTo>
                  <a:lnTo>
                    <a:pt x="61217" y="8184"/>
                  </a:lnTo>
                  <a:lnTo>
                    <a:pt x="63099" y="4648"/>
                  </a:lnTo>
                  <a:lnTo>
                    <a:pt x="66684" y="0"/>
                  </a:lnTo>
                  <a:lnTo>
                    <a:pt x="43071" y="11165"/>
                  </a:lnTo>
                  <a:lnTo>
                    <a:pt x="20014" y="29392"/>
                  </a:lnTo>
                  <a:lnTo>
                    <a:pt x="9273" y="48411"/>
                  </a:lnTo>
                  <a:lnTo>
                    <a:pt x="1141" y="81036"/>
                  </a:lnTo>
                  <a:lnTo>
                    <a:pt x="0" y="91742"/>
                  </a:lnTo>
                  <a:lnTo>
                    <a:pt x="4376" y="111164"/>
                  </a:lnTo>
                  <a:lnTo>
                    <a:pt x="14082" y="127792"/>
                  </a:lnTo>
                  <a:lnTo>
                    <a:pt x="27803" y="139886"/>
                  </a:lnTo>
                  <a:lnTo>
                    <a:pt x="45191" y="144321"/>
                  </a:lnTo>
                  <a:lnTo>
                    <a:pt x="54766" y="144515"/>
                  </a:lnTo>
                  <a:lnTo>
                    <a:pt x="72931" y="139088"/>
                  </a:lnTo>
                  <a:lnTo>
                    <a:pt x="81727" y="134676"/>
                  </a:lnTo>
                  <a:lnTo>
                    <a:pt x="93380" y="122250"/>
                  </a:lnTo>
                  <a:lnTo>
                    <a:pt x="97476" y="114985"/>
                  </a:lnTo>
                  <a:lnTo>
                    <a:pt x="98264" y="95624"/>
                  </a:lnTo>
                  <a:lnTo>
                    <a:pt x="88892" y="62805"/>
                  </a:lnTo>
                  <a:lnTo>
                    <a:pt x="83900" y="52072"/>
                  </a:lnTo>
                  <a:lnTo>
                    <a:pt x="70828" y="38265"/>
                  </a:lnTo>
                  <a:lnTo>
                    <a:pt x="42167" y="17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89"/>
            <p:cNvSpPr/>
            <p:nvPr>
              <p:custDataLst>
                <p:tags r:id="rId113"/>
              </p:custDataLst>
            </p:nvPr>
          </p:nvSpPr>
          <p:spPr>
            <a:xfrm>
              <a:off x="2863850" y="3829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706" y="176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790"/>
            <p:cNvSpPr/>
            <p:nvPr>
              <p:custDataLst>
                <p:tags r:id="rId114"/>
              </p:custDataLst>
            </p:nvPr>
          </p:nvSpPr>
          <p:spPr>
            <a:xfrm>
              <a:off x="2871494" y="3911600"/>
              <a:ext cx="5057" cy="127001"/>
            </a:xfrm>
            <a:custGeom>
              <a:avLst/>
              <a:gdLst/>
              <a:ahLst/>
              <a:cxnLst/>
              <a:rect l="0" t="0" r="0" b="0"/>
              <a:pathLst>
                <a:path w="5057" h="127001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37576"/>
                  </a:lnTo>
                  <a:lnTo>
                    <a:pt x="3848" y="79938"/>
                  </a:lnTo>
                  <a:lnTo>
                    <a:pt x="505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791"/>
            <p:cNvSpPr/>
            <p:nvPr>
              <p:custDataLst>
                <p:tags r:id="rId115"/>
              </p:custDataLst>
            </p:nvPr>
          </p:nvSpPr>
          <p:spPr>
            <a:xfrm>
              <a:off x="2658830" y="3917950"/>
              <a:ext cx="109771" cy="9722"/>
            </a:xfrm>
            <a:custGeom>
              <a:avLst/>
              <a:gdLst/>
              <a:ahLst/>
              <a:cxnLst/>
              <a:rect l="0" t="0" r="0" b="0"/>
              <a:pathLst>
                <a:path w="109771" h="9722">
                  <a:moveTo>
                    <a:pt x="8170" y="6350"/>
                  </a:moveTo>
                  <a:lnTo>
                    <a:pt x="8170" y="6350"/>
                  </a:lnTo>
                  <a:lnTo>
                    <a:pt x="0" y="6350"/>
                  </a:lnTo>
                  <a:lnTo>
                    <a:pt x="606" y="6350"/>
                  </a:lnTo>
                  <a:lnTo>
                    <a:pt x="8202" y="9721"/>
                  </a:lnTo>
                  <a:lnTo>
                    <a:pt x="49464" y="7042"/>
                  </a:lnTo>
                  <a:lnTo>
                    <a:pt x="109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515"/>
          <p:cNvGrpSpPr/>
          <p:nvPr/>
        </p:nvGrpSpPr>
        <p:grpSpPr>
          <a:xfrm>
            <a:off x="4140200" y="3766433"/>
            <a:ext cx="292101" cy="297568"/>
            <a:chOff x="4140200" y="3766433"/>
            <a:chExt cx="292101" cy="297568"/>
          </a:xfrm>
        </p:grpSpPr>
        <p:sp>
          <p:nvSpPr>
            <p:cNvPr id="160" name="SMARTInkShape-2792"/>
            <p:cNvSpPr/>
            <p:nvPr>
              <p:custDataLst>
                <p:tags r:id="rId100"/>
              </p:custDataLst>
            </p:nvPr>
          </p:nvSpPr>
          <p:spPr>
            <a:xfrm>
              <a:off x="4140200" y="4051300"/>
              <a:ext cx="292101" cy="12701"/>
            </a:xfrm>
            <a:custGeom>
              <a:avLst/>
              <a:gdLst/>
              <a:ahLst/>
              <a:cxnLst/>
              <a:rect l="0" t="0" r="0" b="0"/>
              <a:pathLst>
                <a:path w="292101" h="12701">
                  <a:moveTo>
                    <a:pt x="0" y="12700"/>
                  </a:moveTo>
                  <a:lnTo>
                    <a:pt x="0" y="12700"/>
                  </a:lnTo>
                  <a:lnTo>
                    <a:pt x="39001" y="11994"/>
                  </a:lnTo>
                  <a:lnTo>
                    <a:pt x="72603" y="9329"/>
                  </a:lnTo>
                  <a:lnTo>
                    <a:pt x="112936" y="5793"/>
                  </a:lnTo>
                  <a:lnTo>
                    <a:pt x="156027" y="2575"/>
                  </a:lnTo>
                  <a:lnTo>
                    <a:pt x="198697" y="1145"/>
                  </a:lnTo>
                  <a:lnTo>
                    <a:pt x="235536" y="508"/>
                  </a:lnTo>
                  <a:lnTo>
                    <a:pt x="282573" y="100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793"/>
            <p:cNvSpPr/>
            <p:nvPr>
              <p:custDataLst>
                <p:tags r:id="rId101"/>
              </p:custDataLst>
            </p:nvPr>
          </p:nvSpPr>
          <p:spPr>
            <a:xfrm>
              <a:off x="4260850" y="3766433"/>
              <a:ext cx="28485" cy="284868"/>
            </a:xfrm>
            <a:custGeom>
              <a:avLst/>
              <a:gdLst/>
              <a:ahLst/>
              <a:cxnLst/>
              <a:rect l="0" t="0" r="0" b="0"/>
              <a:pathLst>
                <a:path w="28485" h="2848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80" y="0"/>
                  </a:lnTo>
                  <a:lnTo>
                    <a:pt x="18853" y="1116"/>
                  </a:lnTo>
                  <a:lnTo>
                    <a:pt x="21036" y="3272"/>
                  </a:lnTo>
                  <a:lnTo>
                    <a:pt x="25988" y="18693"/>
                  </a:lnTo>
                  <a:lnTo>
                    <a:pt x="28484" y="38861"/>
                  </a:lnTo>
                  <a:lnTo>
                    <a:pt x="27241" y="68992"/>
                  </a:lnTo>
                  <a:lnTo>
                    <a:pt x="26218" y="105432"/>
                  </a:lnTo>
                  <a:lnTo>
                    <a:pt x="25764" y="143735"/>
                  </a:lnTo>
                  <a:lnTo>
                    <a:pt x="25562" y="179573"/>
                  </a:lnTo>
                  <a:lnTo>
                    <a:pt x="25472" y="212435"/>
                  </a:lnTo>
                  <a:lnTo>
                    <a:pt x="25421" y="253057"/>
                  </a:lnTo>
                  <a:lnTo>
                    <a:pt x="2540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516"/>
          <p:cNvGrpSpPr/>
          <p:nvPr/>
        </p:nvGrpSpPr>
        <p:grpSpPr>
          <a:xfrm>
            <a:off x="4790879" y="3708661"/>
            <a:ext cx="557728" cy="368040"/>
            <a:chOff x="4790879" y="3708661"/>
            <a:chExt cx="557728" cy="368040"/>
          </a:xfrm>
        </p:grpSpPr>
        <p:sp>
          <p:nvSpPr>
            <p:cNvPr id="163" name="SMARTInkShape-2794"/>
            <p:cNvSpPr/>
            <p:nvPr>
              <p:custDataLst>
                <p:tags r:id="rId96"/>
              </p:custDataLst>
            </p:nvPr>
          </p:nvSpPr>
          <p:spPr>
            <a:xfrm>
              <a:off x="5175250" y="3765705"/>
              <a:ext cx="173357" cy="310996"/>
            </a:xfrm>
            <a:custGeom>
              <a:avLst/>
              <a:gdLst/>
              <a:ahLst/>
              <a:cxnLst/>
              <a:rect l="0" t="0" r="0" b="0"/>
              <a:pathLst>
                <a:path w="173357" h="310996">
                  <a:moveTo>
                    <a:pt x="88900" y="12545"/>
                  </a:moveTo>
                  <a:lnTo>
                    <a:pt x="88900" y="12545"/>
                  </a:lnTo>
                  <a:lnTo>
                    <a:pt x="65148" y="1022"/>
                  </a:lnTo>
                  <a:lnTo>
                    <a:pt x="58343" y="0"/>
                  </a:lnTo>
                  <a:lnTo>
                    <a:pt x="66093" y="20906"/>
                  </a:lnTo>
                  <a:lnTo>
                    <a:pt x="90091" y="49762"/>
                  </a:lnTo>
                  <a:lnTo>
                    <a:pt x="128072" y="82638"/>
                  </a:lnTo>
                  <a:lnTo>
                    <a:pt x="162802" y="116310"/>
                  </a:lnTo>
                  <a:lnTo>
                    <a:pt x="171135" y="133216"/>
                  </a:lnTo>
                  <a:lnTo>
                    <a:pt x="173356" y="141676"/>
                  </a:lnTo>
                  <a:lnTo>
                    <a:pt x="172015" y="150138"/>
                  </a:lnTo>
                  <a:lnTo>
                    <a:pt x="163000" y="167065"/>
                  </a:lnTo>
                  <a:lnTo>
                    <a:pt x="135315" y="189092"/>
                  </a:lnTo>
                  <a:lnTo>
                    <a:pt x="96930" y="212394"/>
                  </a:lnTo>
                  <a:lnTo>
                    <a:pt x="57648" y="240544"/>
                  </a:lnTo>
                  <a:lnTo>
                    <a:pt x="17999" y="272228"/>
                  </a:lnTo>
                  <a:lnTo>
                    <a:pt x="2197" y="294491"/>
                  </a:lnTo>
                  <a:lnTo>
                    <a:pt x="760" y="299287"/>
                  </a:lnTo>
                  <a:lnTo>
                    <a:pt x="0" y="310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795"/>
            <p:cNvSpPr/>
            <p:nvPr>
              <p:custDataLst>
                <p:tags r:id="rId97"/>
              </p:custDataLst>
            </p:nvPr>
          </p:nvSpPr>
          <p:spPr>
            <a:xfrm>
              <a:off x="4864100" y="3708661"/>
              <a:ext cx="202939" cy="355340"/>
            </a:xfrm>
            <a:custGeom>
              <a:avLst/>
              <a:gdLst/>
              <a:ahLst/>
              <a:cxnLst/>
              <a:rect l="0" t="0" r="0" b="0"/>
              <a:pathLst>
                <a:path w="202939" h="355340">
                  <a:moveTo>
                    <a:pt x="196850" y="6089"/>
                  </a:moveTo>
                  <a:lnTo>
                    <a:pt x="196850" y="6089"/>
                  </a:lnTo>
                  <a:lnTo>
                    <a:pt x="196850" y="2718"/>
                  </a:lnTo>
                  <a:lnTo>
                    <a:pt x="197555" y="1725"/>
                  </a:lnTo>
                  <a:lnTo>
                    <a:pt x="198732" y="1063"/>
                  </a:lnTo>
                  <a:lnTo>
                    <a:pt x="202317" y="0"/>
                  </a:lnTo>
                  <a:lnTo>
                    <a:pt x="202938" y="9929"/>
                  </a:lnTo>
                  <a:lnTo>
                    <a:pt x="192303" y="50278"/>
                  </a:lnTo>
                  <a:lnTo>
                    <a:pt x="182129" y="84525"/>
                  </a:lnTo>
                  <a:lnTo>
                    <a:pt x="164907" y="125146"/>
                  </a:lnTo>
                  <a:lnTo>
                    <a:pt x="142437" y="169069"/>
                  </a:lnTo>
                  <a:lnTo>
                    <a:pt x="115987" y="214462"/>
                  </a:lnTo>
                  <a:lnTo>
                    <a:pt x="87768" y="254862"/>
                  </a:lnTo>
                  <a:lnTo>
                    <a:pt x="60880" y="289516"/>
                  </a:lnTo>
                  <a:lnTo>
                    <a:pt x="22504" y="334863"/>
                  </a:lnTo>
                  <a:lnTo>
                    <a:pt x="0" y="355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796"/>
            <p:cNvSpPr/>
            <p:nvPr>
              <p:custDataLst>
                <p:tags r:id="rId98"/>
              </p:custDataLst>
            </p:nvPr>
          </p:nvSpPr>
          <p:spPr>
            <a:xfrm>
              <a:off x="4790879" y="3962400"/>
              <a:ext cx="485972" cy="25401"/>
            </a:xfrm>
            <a:custGeom>
              <a:avLst/>
              <a:gdLst/>
              <a:ahLst/>
              <a:cxnLst/>
              <a:rect l="0" t="0" r="0" b="0"/>
              <a:pathLst>
                <a:path w="4859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2569" y="18493"/>
                  </a:lnTo>
                  <a:lnTo>
                    <a:pt x="64326" y="15275"/>
                  </a:lnTo>
                  <a:lnTo>
                    <a:pt x="109014" y="13845"/>
                  </a:lnTo>
                  <a:lnTo>
                    <a:pt x="135889" y="13463"/>
                  </a:lnTo>
                  <a:lnTo>
                    <a:pt x="165094" y="13208"/>
                  </a:lnTo>
                  <a:lnTo>
                    <a:pt x="195853" y="13039"/>
                  </a:lnTo>
                  <a:lnTo>
                    <a:pt x="226236" y="12926"/>
                  </a:lnTo>
                  <a:lnTo>
                    <a:pt x="256370" y="12850"/>
                  </a:lnTo>
                  <a:lnTo>
                    <a:pt x="286337" y="12800"/>
                  </a:lnTo>
                  <a:lnTo>
                    <a:pt x="314782" y="12767"/>
                  </a:lnTo>
                  <a:lnTo>
                    <a:pt x="342212" y="12745"/>
                  </a:lnTo>
                  <a:lnTo>
                    <a:pt x="368965" y="12729"/>
                  </a:lnTo>
                  <a:lnTo>
                    <a:pt x="415624" y="10832"/>
                  </a:lnTo>
                  <a:lnTo>
                    <a:pt x="452589" y="8341"/>
                  </a:lnTo>
                  <a:lnTo>
                    <a:pt x="479216" y="6235"/>
                  </a:lnTo>
                  <a:lnTo>
                    <a:pt x="482174" y="4862"/>
                  </a:lnTo>
                  <a:lnTo>
                    <a:pt x="485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797"/>
            <p:cNvSpPr/>
            <p:nvPr>
              <p:custDataLst>
                <p:tags r:id="rId99"/>
              </p:custDataLst>
            </p:nvPr>
          </p:nvSpPr>
          <p:spPr>
            <a:xfrm>
              <a:off x="4847742" y="3905250"/>
              <a:ext cx="448159" cy="25401"/>
            </a:xfrm>
            <a:custGeom>
              <a:avLst/>
              <a:gdLst/>
              <a:ahLst/>
              <a:cxnLst/>
              <a:rect l="0" t="0" r="0" b="0"/>
              <a:pathLst>
                <a:path w="4481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3" y="20374"/>
                  </a:lnTo>
                  <a:lnTo>
                    <a:pt x="21981" y="14155"/>
                  </a:lnTo>
                  <a:lnTo>
                    <a:pt x="65610" y="8270"/>
                  </a:lnTo>
                  <a:lnTo>
                    <a:pt x="112801" y="4146"/>
                  </a:lnTo>
                  <a:lnTo>
                    <a:pt x="141331" y="2764"/>
                  </a:lnTo>
                  <a:lnTo>
                    <a:pt x="172346" y="1843"/>
                  </a:lnTo>
                  <a:lnTo>
                    <a:pt x="205016" y="1228"/>
                  </a:lnTo>
                  <a:lnTo>
                    <a:pt x="235970" y="819"/>
                  </a:lnTo>
                  <a:lnTo>
                    <a:pt x="265776" y="546"/>
                  </a:lnTo>
                  <a:lnTo>
                    <a:pt x="294821" y="364"/>
                  </a:lnTo>
                  <a:lnTo>
                    <a:pt x="321239" y="242"/>
                  </a:lnTo>
                  <a:lnTo>
                    <a:pt x="345906" y="162"/>
                  </a:lnTo>
                  <a:lnTo>
                    <a:pt x="388602" y="72"/>
                  </a:lnTo>
                  <a:lnTo>
                    <a:pt x="448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517"/>
          <p:cNvGrpSpPr/>
          <p:nvPr/>
        </p:nvGrpSpPr>
        <p:grpSpPr>
          <a:xfrm>
            <a:off x="5630875" y="3759200"/>
            <a:ext cx="414326" cy="289077"/>
            <a:chOff x="5630875" y="3759200"/>
            <a:chExt cx="414326" cy="289077"/>
          </a:xfrm>
        </p:grpSpPr>
        <p:sp>
          <p:nvSpPr>
            <p:cNvPr id="168" name="SMARTInkShape-2798"/>
            <p:cNvSpPr/>
            <p:nvPr>
              <p:custDataLst>
                <p:tags r:id="rId94"/>
              </p:custDataLst>
            </p:nvPr>
          </p:nvSpPr>
          <p:spPr>
            <a:xfrm>
              <a:off x="5835650" y="3759200"/>
              <a:ext cx="29059" cy="285751"/>
            </a:xfrm>
            <a:custGeom>
              <a:avLst/>
              <a:gdLst/>
              <a:ahLst/>
              <a:cxnLst/>
              <a:rect l="0" t="0" r="0" b="0"/>
              <a:pathLst>
                <a:path w="29059" h="2857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058" y="1411"/>
                  </a:lnTo>
                  <a:lnTo>
                    <a:pt x="22649" y="37902"/>
                  </a:lnTo>
                  <a:lnTo>
                    <a:pt x="20650" y="70938"/>
                  </a:lnTo>
                  <a:lnTo>
                    <a:pt x="19055" y="109845"/>
                  </a:lnTo>
                  <a:lnTo>
                    <a:pt x="15995" y="153007"/>
                  </a:lnTo>
                  <a:lnTo>
                    <a:pt x="12283" y="194297"/>
                  </a:lnTo>
                  <a:lnTo>
                    <a:pt x="8281" y="23099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799"/>
            <p:cNvSpPr/>
            <p:nvPr>
              <p:custDataLst>
                <p:tags r:id="rId95"/>
              </p:custDataLst>
            </p:nvPr>
          </p:nvSpPr>
          <p:spPr>
            <a:xfrm>
              <a:off x="5630875" y="4033210"/>
              <a:ext cx="414326" cy="15067"/>
            </a:xfrm>
            <a:custGeom>
              <a:avLst/>
              <a:gdLst/>
              <a:ahLst/>
              <a:cxnLst/>
              <a:rect l="0" t="0" r="0" b="0"/>
              <a:pathLst>
                <a:path w="414326" h="15067">
                  <a:moveTo>
                    <a:pt x="26975" y="11740"/>
                  </a:moveTo>
                  <a:lnTo>
                    <a:pt x="26975" y="11740"/>
                  </a:lnTo>
                  <a:lnTo>
                    <a:pt x="1735" y="6273"/>
                  </a:lnTo>
                  <a:lnTo>
                    <a:pt x="270" y="5273"/>
                  </a:lnTo>
                  <a:lnTo>
                    <a:pt x="0" y="3901"/>
                  </a:lnTo>
                  <a:lnTo>
                    <a:pt x="525" y="2280"/>
                  </a:lnTo>
                  <a:lnTo>
                    <a:pt x="21490" y="0"/>
                  </a:lnTo>
                  <a:lnTo>
                    <a:pt x="56052" y="3230"/>
                  </a:lnTo>
                  <a:lnTo>
                    <a:pt x="78109" y="6067"/>
                  </a:lnTo>
                  <a:lnTo>
                    <a:pt x="104104" y="7958"/>
                  </a:lnTo>
                  <a:lnTo>
                    <a:pt x="132722" y="9218"/>
                  </a:lnTo>
                  <a:lnTo>
                    <a:pt x="163089" y="10059"/>
                  </a:lnTo>
                  <a:lnTo>
                    <a:pt x="195329" y="11325"/>
                  </a:lnTo>
                  <a:lnTo>
                    <a:pt x="228816" y="12874"/>
                  </a:lnTo>
                  <a:lnTo>
                    <a:pt x="263136" y="14613"/>
                  </a:lnTo>
                  <a:lnTo>
                    <a:pt x="295188" y="15066"/>
                  </a:lnTo>
                  <a:lnTo>
                    <a:pt x="325728" y="14663"/>
                  </a:lnTo>
                  <a:lnTo>
                    <a:pt x="355261" y="13689"/>
                  </a:lnTo>
                  <a:lnTo>
                    <a:pt x="414325" y="1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18"/>
          <p:cNvGrpSpPr/>
          <p:nvPr/>
        </p:nvGrpSpPr>
        <p:grpSpPr>
          <a:xfrm>
            <a:off x="2487550" y="4805145"/>
            <a:ext cx="744601" cy="452656"/>
            <a:chOff x="2487550" y="4805145"/>
            <a:chExt cx="744601" cy="452656"/>
          </a:xfrm>
        </p:grpSpPr>
        <p:sp>
          <p:nvSpPr>
            <p:cNvPr id="171" name="SMARTInkShape-2800"/>
            <p:cNvSpPr/>
            <p:nvPr>
              <p:custDataLst>
                <p:tags r:id="rId88"/>
              </p:custDataLst>
            </p:nvPr>
          </p:nvSpPr>
          <p:spPr>
            <a:xfrm>
              <a:off x="3206750" y="5099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801"/>
            <p:cNvSpPr/>
            <p:nvPr>
              <p:custDataLst>
                <p:tags r:id="rId89"/>
              </p:custDataLst>
            </p:nvPr>
          </p:nvSpPr>
          <p:spPr>
            <a:xfrm>
              <a:off x="3219450" y="4917879"/>
              <a:ext cx="12701" cy="35122"/>
            </a:xfrm>
            <a:custGeom>
              <a:avLst/>
              <a:gdLst/>
              <a:ahLst/>
              <a:cxnLst/>
              <a:rect l="0" t="0" r="0" b="0"/>
              <a:pathLst>
                <a:path w="12701" h="35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6742" y="4645"/>
                  </a:lnTo>
                  <a:lnTo>
                    <a:pt x="10052" y="14991"/>
                  </a:lnTo>
                  <a:lnTo>
                    <a:pt x="12700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802"/>
            <p:cNvSpPr/>
            <p:nvPr>
              <p:custDataLst>
                <p:tags r:id="rId90"/>
              </p:custDataLst>
            </p:nvPr>
          </p:nvSpPr>
          <p:spPr>
            <a:xfrm>
              <a:off x="2609850" y="5168900"/>
              <a:ext cx="431801" cy="88901"/>
            </a:xfrm>
            <a:custGeom>
              <a:avLst/>
              <a:gdLst/>
              <a:ahLst/>
              <a:cxnLst/>
              <a:rect l="0" t="0" r="0" b="0"/>
              <a:pathLst>
                <a:path w="431801" h="88901">
                  <a:moveTo>
                    <a:pt x="0" y="88900"/>
                  </a:moveTo>
                  <a:lnTo>
                    <a:pt x="0" y="88900"/>
                  </a:lnTo>
                  <a:lnTo>
                    <a:pt x="41419" y="78230"/>
                  </a:lnTo>
                  <a:lnTo>
                    <a:pt x="63596" y="73320"/>
                  </a:lnTo>
                  <a:lnTo>
                    <a:pt x="92492" y="66519"/>
                  </a:lnTo>
                  <a:lnTo>
                    <a:pt x="125867" y="58457"/>
                  </a:lnTo>
                  <a:lnTo>
                    <a:pt x="162228" y="49555"/>
                  </a:lnTo>
                  <a:lnTo>
                    <a:pt x="198463" y="41503"/>
                  </a:lnTo>
                  <a:lnTo>
                    <a:pt x="234614" y="34018"/>
                  </a:lnTo>
                  <a:lnTo>
                    <a:pt x="270710" y="26912"/>
                  </a:lnTo>
                  <a:lnTo>
                    <a:pt x="304650" y="20764"/>
                  </a:lnTo>
                  <a:lnTo>
                    <a:pt x="337156" y="15254"/>
                  </a:lnTo>
                  <a:lnTo>
                    <a:pt x="368704" y="10169"/>
                  </a:lnTo>
                  <a:lnTo>
                    <a:pt x="43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803"/>
            <p:cNvSpPr/>
            <p:nvPr>
              <p:custDataLst>
                <p:tags r:id="rId91"/>
              </p:custDataLst>
            </p:nvPr>
          </p:nvSpPr>
          <p:spPr>
            <a:xfrm>
              <a:off x="2571750" y="5124450"/>
              <a:ext cx="469901" cy="50801"/>
            </a:xfrm>
            <a:custGeom>
              <a:avLst/>
              <a:gdLst/>
              <a:ahLst/>
              <a:cxnLst/>
              <a:rect l="0" t="0" r="0" b="0"/>
              <a:pathLst>
                <a:path w="469901" h="50801">
                  <a:moveTo>
                    <a:pt x="0" y="50800"/>
                  </a:moveTo>
                  <a:lnTo>
                    <a:pt x="0" y="50800"/>
                  </a:lnTo>
                  <a:lnTo>
                    <a:pt x="43823" y="40687"/>
                  </a:lnTo>
                  <a:lnTo>
                    <a:pt x="68021" y="36297"/>
                  </a:lnTo>
                  <a:lnTo>
                    <a:pt x="95442" y="31959"/>
                  </a:lnTo>
                  <a:lnTo>
                    <a:pt x="125011" y="27656"/>
                  </a:lnTo>
                  <a:lnTo>
                    <a:pt x="156013" y="23376"/>
                  </a:lnTo>
                  <a:lnTo>
                    <a:pt x="187970" y="19112"/>
                  </a:lnTo>
                  <a:lnTo>
                    <a:pt x="220563" y="14858"/>
                  </a:lnTo>
                  <a:lnTo>
                    <a:pt x="252875" y="12022"/>
                  </a:lnTo>
                  <a:lnTo>
                    <a:pt x="285000" y="10131"/>
                  </a:lnTo>
                  <a:lnTo>
                    <a:pt x="317000" y="8871"/>
                  </a:lnTo>
                  <a:lnTo>
                    <a:pt x="345389" y="7324"/>
                  </a:lnTo>
                  <a:lnTo>
                    <a:pt x="371371" y="5588"/>
                  </a:lnTo>
                  <a:lnTo>
                    <a:pt x="414820" y="2484"/>
                  </a:lnTo>
                  <a:lnTo>
                    <a:pt x="469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804"/>
            <p:cNvSpPr/>
            <p:nvPr>
              <p:custDataLst>
                <p:tags r:id="rId92"/>
              </p:custDataLst>
            </p:nvPr>
          </p:nvSpPr>
          <p:spPr>
            <a:xfrm>
              <a:off x="2794883" y="4936814"/>
              <a:ext cx="240418" cy="120635"/>
            </a:xfrm>
            <a:custGeom>
              <a:avLst/>
              <a:gdLst/>
              <a:ahLst/>
              <a:cxnLst/>
              <a:rect l="0" t="0" r="0" b="0"/>
              <a:pathLst>
                <a:path w="240418" h="120635">
                  <a:moveTo>
                    <a:pt x="5467" y="41586"/>
                  </a:moveTo>
                  <a:lnTo>
                    <a:pt x="5467" y="41586"/>
                  </a:lnTo>
                  <a:lnTo>
                    <a:pt x="1103" y="31447"/>
                  </a:lnTo>
                  <a:lnTo>
                    <a:pt x="0" y="23909"/>
                  </a:lnTo>
                  <a:lnTo>
                    <a:pt x="2749" y="11733"/>
                  </a:lnTo>
                  <a:lnTo>
                    <a:pt x="9904" y="5269"/>
                  </a:lnTo>
                  <a:lnTo>
                    <a:pt x="14775" y="2558"/>
                  </a:lnTo>
                  <a:lnTo>
                    <a:pt x="29595" y="1428"/>
                  </a:lnTo>
                  <a:lnTo>
                    <a:pt x="38486" y="2114"/>
                  </a:lnTo>
                  <a:lnTo>
                    <a:pt x="54008" y="8520"/>
                  </a:lnTo>
                  <a:lnTo>
                    <a:pt x="67258" y="19129"/>
                  </a:lnTo>
                  <a:lnTo>
                    <a:pt x="77850" y="33251"/>
                  </a:lnTo>
                  <a:lnTo>
                    <a:pt x="83498" y="50817"/>
                  </a:lnTo>
                  <a:lnTo>
                    <a:pt x="85004" y="60440"/>
                  </a:lnTo>
                  <a:lnTo>
                    <a:pt x="81034" y="78658"/>
                  </a:lnTo>
                  <a:lnTo>
                    <a:pt x="71508" y="95457"/>
                  </a:lnTo>
                  <a:lnTo>
                    <a:pt x="57866" y="109978"/>
                  </a:lnTo>
                  <a:lnTo>
                    <a:pt x="42396" y="117844"/>
                  </a:lnTo>
                  <a:lnTo>
                    <a:pt x="27525" y="120634"/>
                  </a:lnTo>
                  <a:lnTo>
                    <a:pt x="16211" y="119522"/>
                  </a:lnTo>
                  <a:lnTo>
                    <a:pt x="13335" y="117533"/>
                  </a:lnTo>
                  <a:lnTo>
                    <a:pt x="12124" y="114795"/>
                  </a:lnTo>
                  <a:lnTo>
                    <a:pt x="12021" y="111558"/>
                  </a:lnTo>
                  <a:lnTo>
                    <a:pt x="19434" y="102318"/>
                  </a:lnTo>
                  <a:lnTo>
                    <a:pt x="61634" y="67902"/>
                  </a:lnTo>
                  <a:lnTo>
                    <a:pt x="99406" y="43347"/>
                  </a:lnTo>
                  <a:lnTo>
                    <a:pt x="140727" y="13528"/>
                  </a:lnTo>
                  <a:lnTo>
                    <a:pt x="159577" y="374"/>
                  </a:lnTo>
                  <a:lnTo>
                    <a:pt x="159713" y="0"/>
                  </a:lnTo>
                  <a:lnTo>
                    <a:pt x="156100" y="1466"/>
                  </a:lnTo>
                  <a:lnTo>
                    <a:pt x="139391" y="13001"/>
                  </a:lnTo>
                  <a:lnTo>
                    <a:pt x="123307" y="33195"/>
                  </a:lnTo>
                  <a:lnTo>
                    <a:pt x="119694" y="48911"/>
                  </a:lnTo>
                  <a:lnTo>
                    <a:pt x="119719" y="57052"/>
                  </a:lnTo>
                  <a:lnTo>
                    <a:pt x="123263" y="63891"/>
                  </a:lnTo>
                  <a:lnTo>
                    <a:pt x="136607" y="75253"/>
                  </a:lnTo>
                  <a:lnTo>
                    <a:pt x="170696" y="89583"/>
                  </a:lnTo>
                  <a:lnTo>
                    <a:pt x="212076" y="92653"/>
                  </a:lnTo>
                  <a:lnTo>
                    <a:pt x="240417" y="92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805"/>
            <p:cNvSpPr/>
            <p:nvPr>
              <p:custDataLst>
                <p:tags r:id="rId93"/>
              </p:custDataLst>
            </p:nvPr>
          </p:nvSpPr>
          <p:spPr>
            <a:xfrm>
              <a:off x="2487550" y="4805145"/>
              <a:ext cx="273570" cy="306737"/>
            </a:xfrm>
            <a:custGeom>
              <a:avLst/>
              <a:gdLst/>
              <a:ahLst/>
              <a:cxnLst/>
              <a:rect l="0" t="0" r="0" b="0"/>
              <a:pathLst>
                <a:path w="273570" h="306737">
                  <a:moveTo>
                    <a:pt x="52450" y="58955"/>
                  </a:moveTo>
                  <a:lnTo>
                    <a:pt x="52450" y="58955"/>
                  </a:lnTo>
                  <a:lnTo>
                    <a:pt x="52450" y="62326"/>
                  </a:lnTo>
                  <a:lnTo>
                    <a:pt x="53861" y="63319"/>
                  </a:lnTo>
                  <a:lnTo>
                    <a:pt x="61884" y="65422"/>
                  </a:lnTo>
                  <a:lnTo>
                    <a:pt x="66756" y="68415"/>
                  </a:lnTo>
                  <a:lnTo>
                    <a:pt x="83578" y="70695"/>
                  </a:lnTo>
                  <a:lnTo>
                    <a:pt x="126097" y="64984"/>
                  </a:lnTo>
                  <a:lnTo>
                    <a:pt x="170541" y="51334"/>
                  </a:lnTo>
                  <a:lnTo>
                    <a:pt x="214596" y="37333"/>
                  </a:lnTo>
                  <a:lnTo>
                    <a:pt x="260241" y="15878"/>
                  </a:lnTo>
                  <a:lnTo>
                    <a:pt x="271096" y="7354"/>
                  </a:lnTo>
                  <a:lnTo>
                    <a:pt x="273003" y="4093"/>
                  </a:lnTo>
                  <a:lnTo>
                    <a:pt x="273569" y="1214"/>
                  </a:lnTo>
                  <a:lnTo>
                    <a:pt x="271123" y="0"/>
                  </a:lnTo>
                  <a:lnTo>
                    <a:pt x="260881" y="532"/>
                  </a:lnTo>
                  <a:lnTo>
                    <a:pt x="220465" y="13104"/>
                  </a:lnTo>
                  <a:lnTo>
                    <a:pt x="180627" y="34238"/>
                  </a:lnTo>
                  <a:lnTo>
                    <a:pt x="134527" y="70745"/>
                  </a:lnTo>
                  <a:lnTo>
                    <a:pt x="115104" y="94904"/>
                  </a:lnTo>
                  <a:lnTo>
                    <a:pt x="111153" y="101971"/>
                  </a:lnTo>
                  <a:lnTo>
                    <a:pt x="109930" y="108093"/>
                  </a:lnTo>
                  <a:lnTo>
                    <a:pt x="110525" y="113585"/>
                  </a:lnTo>
                  <a:lnTo>
                    <a:pt x="112334" y="118659"/>
                  </a:lnTo>
                  <a:lnTo>
                    <a:pt x="117067" y="122746"/>
                  </a:lnTo>
                  <a:lnTo>
                    <a:pt x="131733" y="129169"/>
                  </a:lnTo>
                  <a:lnTo>
                    <a:pt x="174052" y="134921"/>
                  </a:lnTo>
                  <a:lnTo>
                    <a:pt x="129857" y="152713"/>
                  </a:lnTo>
                  <a:lnTo>
                    <a:pt x="89026" y="174694"/>
                  </a:lnTo>
                  <a:lnTo>
                    <a:pt x="49412" y="200963"/>
                  </a:lnTo>
                  <a:lnTo>
                    <a:pt x="11163" y="241444"/>
                  </a:lnTo>
                  <a:lnTo>
                    <a:pt x="2350" y="260476"/>
                  </a:lnTo>
                  <a:lnTo>
                    <a:pt x="0" y="269502"/>
                  </a:lnTo>
                  <a:lnTo>
                    <a:pt x="1961" y="277637"/>
                  </a:lnTo>
                  <a:lnTo>
                    <a:pt x="13547" y="292319"/>
                  </a:lnTo>
                  <a:lnTo>
                    <a:pt x="34219" y="302137"/>
                  </a:lnTo>
                  <a:lnTo>
                    <a:pt x="62692" y="306736"/>
                  </a:lnTo>
                  <a:lnTo>
                    <a:pt x="101217" y="304076"/>
                  </a:lnTo>
                  <a:lnTo>
                    <a:pt x="140447" y="298190"/>
                  </a:lnTo>
                  <a:lnTo>
                    <a:pt x="198500" y="287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519"/>
          <p:cNvGrpSpPr/>
          <p:nvPr/>
        </p:nvGrpSpPr>
        <p:grpSpPr>
          <a:xfrm>
            <a:off x="4064000" y="4817808"/>
            <a:ext cx="247651" cy="357443"/>
            <a:chOff x="4064000" y="4817808"/>
            <a:chExt cx="247651" cy="357443"/>
          </a:xfrm>
        </p:grpSpPr>
        <p:sp>
          <p:nvSpPr>
            <p:cNvPr id="178" name="SMARTInkShape-2806"/>
            <p:cNvSpPr/>
            <p:nvPr>
              <p:custDataLst>
                <p:tags r:id="rId86"/>
              </p:custDataLst>
            </p:nvPr>
          </p:nvSpPr>
          <p:spPr>
            <a:xfrm>
              <a:off x="4064000" y="4817808"/>
              <a:ext cx="246768" cy="357443"/>
            </a:xfrm>
            <a:custGeom>
              <a:avLst/>
              <a:gdLst/>
              <a:ahLst/>
              <a:cxnLst/>
              <a:rect l="0" t="0" r="0" b="0"/>
              <a:pathLst>
                <a:path w="246768" h="357443">
                  <a:moveTo>
                    <a:pt x="241300" y="27242"/>
                  </a:moveTo>
                  <a:lnTo>
                    <a:pt x="241300" y="27242"/>
                  </a:lnTo>
                  <a:lnTo>
                    <a:pt x="242005" y="13444"/>
                  </a:lnTo>
                  <a:lnTo>
                    <a:pt x="246767" y="138"/>
                  </a:lnTo>
                  <a:lnTo>
                    <a:pt x="244945" y="0"/>
                  </a:lnTo>
                  <a:lnTo>
                    <a:pt x="237275" y="3610"/>
                  </a:lnTo>
                  <a:lnTo>
                    <a:pt x="212282" y="36162"/>
                  </a:lnTo>
                  <a:lnTo>
                    <a:pt x="189362" y="68836"/>
                  </a:lnTo>
                  <a:lnTo>
                    <a:pt x="160832" y="110639"/>
                  </a:lnTo>
                  <a:lnTo>
                    <a:pt x="130042" y="157441"/>
                  </a:lnTo>
                  <a:lnTo>
                    <a:pt x="114917" y="181774"/>
                  </a:lnTo>
                  <a:lnTo>
                    <a:pt x="99895" y="206464"/>
                  </a:lnTo>
                  <a:lnTo>
                    <a:pt x="70033" y="252711"/>
                  </a:lnTo>
                  <a:lnTo>
                    <a:pt x="42414" y="293961"/>
                  </a:lnTo>
                  <a:lnTo>
                    <a:pt x="13822" y="336751"/>
                  </a:lnTo>
                  <a:lnTo>
                    <a:pt x="0" y="357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807"/>
            <p:cNvSpPr/>
            <p:nvPr>
              <p:custDataLst>
                <p:tags r:id="rId87"/>
              </p:custDataLst>
            </p:nvPr>
          </p:nvSpPr>
          <p:spPr>
            <a:xfrm>
              <a:off x="4089400" y="4835042"/>
              <a:ext cx="222251" cy="285154"/>
            </a:xfrm>
            <a:custGeom>
              <a:avLst/>
              <a:gdLst/>
              <a:ahLst/>
              <a:cxnLst/>
              <a:rect l="0" t="0" r="0" b="0"/>
              <a:pathLst>
                <a:path w="222251" h="285154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43337" y="48940"/>
                  </a:lnTo>
                  <a:lnTo>
                    <a:pt x="81123" y="93197"/>
                  </a:lnTo>
                  <a:lnTo>
                    <a:pt x="112960" y="129296"/>
                  </a:lnTo>
                  <a:lnTo>
                    <a:pt x="145454" y="167447"/>
                  </a:lnTo>
                  <a:lnTo>
                    <a:pt x="171656" y="203218"/>
                  </a:lnTo>
                  <a:lnTo>
                    <a:pt x="192756" y="248348"/>
                  </a:lnTo>
                  <a:lnTo>
                    <a:pt x="207750" y="285153"/>
                  </a:lnTo>
                  <a:lnTo>
                    <a:pt x="209761" y="284454"/>
                  </a:lnTo>
                  <a:lnTo>
                    <a:pt x="22225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520"/>
          <p:cNvGrpSpPr/>
          <p:nvPr/>
        </p:nvGrpSpPr>
        <p:grpSpPr>
          <a:xfrm>
            <a:off x="4765732" y="4883150"/>
            <a:ext cx="854019" cy="227859"/>
            <a:chOff x="4765732" y="4883150"/>
            <a:chExt cx="854019" cy="227859"/>
          </a:xfrm>
        </p:grpSpPr>
        <p:sp>
          <p:nvSpPr>
            <p:cNvPr id="181" name="SMARTInkShape-2808"/>
            <p:cNvSpPr/>
            <p:nvPr>
              <p:custDataLst>
                <p:tags r:id="rId78"/>
              </p:custDataLst>
            </p:nvPr>
          </p:nvSpPr>
          <p:spPr>
            <a:xfrm>
              <a:off x="5168900" y="495935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3"/>
                  </a:lnTo>
                  <a:lnTo>
                    <a:pt x="8839" y="29523"/>
                  </a:lnTo>
                  <a:lnTo>
                    <a:pt x="28557" y="1607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809"/>
            <p:cNvSpPr/>
            <p:nvPr>
              <p:custDataLst>
                <p:tags r:id="rId79"/>
              </p:custDataLst>
            </p:nvPr>
          </p:nvSpPr>
          <p:spPr>
            <a:xfrm>
              <a:off x="5520230" y="4925994"/>
              <a:ext cx="99521" cy="166707"/>
            </a:xfrm>
            <a:custGeom>
              <a:avLst/>
              <a:gdLst/>
              <a:ahLst/>
              <a:cxnLst/>
              <a:rect l="0" t="0" r="0" b="0"/>
              <a:pathLst>
                <a:path w="99521" h="166707">
                  <a:moveTo>
                    <a:pt x="99520" y="14306"/>
                  </a:moveTo>
                  <a:lnTo>
                    <a:pt x="99520" y="14306"/>
                  </a:lnTo>
                  <a:lnTo>
                    <a:pt x="62070" y="0"/>
                  </a:lnTo>
                  <a:lnTo>
                    <a:pt x="47128" y="1127"/>
                  </a:lnTo>
                  <a:lnTo>
                    <a:pt x="17910" y="13349"/>
                  </a:lnTo>
                  <a:lnTo>
                    <a:pt x="8450" y="23053"/>
                  </a:lnTo>
                  <a:lnTo>
                    <a:pt x="2600" y="34422"/>
                  </a:lnTo>
                  <a:lnTo>
                    <a:pt x="0" y="46530"/>
                  </a:lnTo>
                  <a:lnTo>
                    <a:pt x="1907" y="65247"/>
                  </a:lnTo>
                  <a:lnTo>
                    <a:pt x="8864" y="75987"/>
                  </a:lnTo>
                  <a:lnTo>
                    <a:pt x="38872" y="103802"/>
                  </a:lnTo>
                  <a:lnTo>
                    <a:pt x="44343" y="116171"/>
                  </a:lnTo>
                  <a:lnTo>
                    <a:pt x="44893" y="128723"/>
                  </a:lnTo>
                  <a:lnTo>
                    <a:pt x="44052" y="135034"/>
                  </a:lnTo>
                  <a:lnTo>
                    <a:pt x="33710" y="147691"/>
                  </a:lnTo>
                  <a:lnTo>
                    <a:pt x="10620" y="16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810"/>
            <p:cNvSpPr/>
            <p:nvPr>
              <p:custDataLst>
                <p:tags r:id="rId80"/>
              </p:custDataLst>
            </p:nvPr>
          </p:nvSpPr>
          <p:spPr>
            <a:xfrm>
              <a:off x="5379615" y="4942136"/>
              <a:ext cx="100436" cy="144488"/>
            </a:xfrm>
            <a:custGeom>
              <a:avLst/>
              <a:gdLst/>
              <a:ahLst/>
              <a:cxnLst/>
              <a:rect l="0" t="0" r="0" b="0"/>
              <a:pathLst>
                <a:path w="100436" h="144488">
                  <a:moveTo>
                    <a:pt x="11535" y="29914"/>
                  </a:moveTo>
                  <a:lnTo>
                    <a:pt x="11535" y="29914"/>
                  </a:lnTo>
                  <a:lnTo>
                    <a:pt x="17309" y="34983"/>
                  </a:lnTo>
                  <a:lnTo>
                    <a:pt x="23744" y="38752"/>
                  </a:lnTo>
                  <a:lnTo>
                    <a:pt x="33189" y="39016"/>
                  </a:lnTo>
                  <a:lnTo>
                    <a:pt x="52288" y="33316"/>
                  </a:lnTo>
                  <a:lnTo>
                    <a:pt x="66336" y="25782"/>
                  </a:lnTo>
                  <a:lnTo>
                    <a:pt x="80767" y="11050"/>
                  </a:lnTo>
                  <a:lnTo>
                    <a:pt x="84639" y="4361"/>
                  </a:lnTo>
                  <a:lnTo>
                    <a:pt x="83554" y="2296"/>
                  </a:lnTo>
                  <a:lnTo>
                    <a:pt x="80714" y="918"/>
                  </a:lnTo>
                  <a:lnTo>
                    <a:pt x="76704" y="0"/>
                  </a:lnTo>
                  <a:lnTo>
                    <a:pt x="54206" y="5450"/>
                  </a:lnTo>
                  <a:lnTo>
                    <a:pt x="28568" y="26115"/>
                  </a:lnTo>
                  <a:lnTo>
                    <a:pt x="6468" y="57951"/>
                  </a:lnTo>
                  <a:lnTo>
                    <a:pt x="581" y="81886"/>
                  </a:lnTo>
                  <a:lnTo>
                    <a:pt x="0" y="94195"/>
                  </a:lnTo>
                  <a:lnTo>
                    <a:pt x="6878" y="115398"/>
                  </a:lnTo>
                  <a:lnTo>
                    <a:pt x="12664" y="125004"/>
                  </a:lnTo>
                  <a:lnTo>
                    <a:pt x="28499" y="137557"/>
                  </a:lnTo>
                  <a:lnTo>
                    <a:pt x="37661" y="141893"/>
                  </a:lnTo>
                  <a:lnTo>
                    <a:pt x="82914" y="144487"/>
                  </a:lnTo>
                  <a:lnTo>
                    <a:pt x="100435" y="144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811"/>
            <p:cNvSpPr/>
            <p:nvPr>
              <p:custDataLst>
                <p:tags r:id="rId81"/>
              </p:custDataLst>
            </p:nvPr>
          </p:nvSpPr>
          <p:spPr>
            <a:xfrm>
              <a:off x="5334000" y="4883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812"/>
            <p:cNvSpPr/>
            <p:nvPr>
              <p:custDataLst>
                <p:tags r:id="rId82"/>
              </p:custDataLst>
            </p:nvPr>
          </p:nvSpPr>
          <p:spPr>
            <a:xfrm>
              <a:off x="5314950" y="4972050"/>
              <a:ext cx="12440" cy="95251"/>
            </a:xfrm>
            <a:custGeom>
              <a:avLst/>
              <a:gdLst/>
              <a:ahLst/>
              <a:cxnLst/>
              <a:rect l="0" t="0" r="0" b="0"/>
              <a:pathLst>
                <a:path w="12440" h="952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12439" y="509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813"/>
            <p:cNvSpPr/>
            <p:nvPr>
              <p:custDataLst>
                <p:tags r:id="rId83"/>
              </p:custDataLst>
            </p:nvPr>
          </p:nvSpPr>
          <p:spPr>
            <a:xfrm>
              <a:off x="5168900" y="4956279"/>
              <a:ext cx="57790" cy="105886"/>
            </a:xfrm>
            <a:custGeom>
              <a:avLst/>
              <a:gdLst/>
              <a:ahLst/>
              <a:cxnLst/>
              <a:rect l="0" t="0" r="0" b="0"/>
              <a:pathLst>
                <a:path w="57790" h="105886">
                  <a:moveTo>
                    <a:pt x="0" y="9421"/>
                  </a:moveTo>
                  <a:lnTo>
                    <a:pt x="0" y="9421"/>
                  </a:lnTo>
                  <a:lnTo>
                    <a:pt x="8839" y="582"/>
                  </a:lnTo>
                  <a:lnTo>
                    <a:pt x="10832" y="0"/>
                  </a:lnTo>
                  <a:lnTo>
                    <a:pt x="12865" y="318"/>
                  </a:lnTo>
                  <a:lnTo>
                    <a:pt x="32738" y="9189"/>
                  </a:lnTo>
                  <a:lnTo>
                    <a:pt x="46232" y="24639"/>
                  </a:lnTo>
                  <a:lnTo>
                    <a:pt x="54885" y="38997"/>
                  </a:lnTo>
                  <a:lnTo>
                    <a:pt x="57789" y="56669"/>
                  </a:lnTo>
                  <a:lnTo>
                    <a:pt x="53905" y="90015"/>
                  </a:lnTo>
                  <a:lnTo>
                    <a:pt x="48416" y="100038"/>
                  </a:lnTo>
                  <a:lnTo>
                    <a:pt x="44977" y="103699"/>
                  </a:lnTo>
                  <a:lnTo>
                    <a:pt x="41980" y="105435"/>
                  </a:lnTo>
                  <a:lnTo>
                    <a:pt x="39275" y="105885"/>
                  </a:lnTo>
                  <a:lnTo>
                    <a:pt x="36766" y="105481"/>
                  </a:lnTo>
                  <a:lnTo>
                    <a:pt x="32098" y="97505"/>
                  </a:lnTo>
                  <a:lnTo>
                    <a:pt x="29865" y="91427"/>
                  </a:lnTo>
                  <a:lnTo>
                    <a:pt x="31148" y="75266"/>
                  </a:lnTo>
                  <a:lnTo>
                    <a:pt x="42254" y="41741"/>
                  </a:lnTo>
                  <a:lnTo>
                    <a:pt x="50800" y="2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814"/>
            <p:cNvSpPr/>
            <p:nvPr>
              <p:custDataLst>
                <p:tags r:id="rId84"/>
              </p:custDataLst>
            </p:nvPr>
          </p:nvSpPr>
          <p:spPr>
            <a:xfrm>
              <a:off x="5024615" y="4965700"/>
              <a:ext cx="93486" cy="117687"/>
            </a:xfrm>
            <a:custGeom>
              <a:avLst/>
              <a:gdLst/>
              <a:ahLst/>
              <a:cxnLst/>
              <a:rect l="0" t="0" r="0" b="0"/>
              <a:pathLst>
                <a:path w="93486" h="117687">
                  <a:moveTo>
                    <a:pt x="10935" y="38100"/>
                  </a:moveTo>
                  <a:lnTo>
                    <a:pt x="10935" y="38100"/>
                  </a:lnTo>
                  <a:lnTo>
                    <a:pt x="0" y="27165"/>
                  </a:lnTo>
                  <a:lnTo>
                    <a:pt x="1529" y="26577"/>
                  </a:lnTo>
                  <a:lnTo>
                    <a:pt x="18162" y="25555"/>
                  </a:lnTo>
                  <a:lnTo>
                    <a:pt x="32126" y="32188"/>
                  </a:lnTo>
                  <a:lnTo>
                    <a:pt x="49669" y="46462"/>
                  </a:lnTo>
                  <a:lnTo>
                    <a:pt x="61531" y="64096"/>
                  </a:lnTo>
                  <a:lnTo>
                    <a:pt x="66143" y="89468"/>
                  </a:lnTo>
                  <a:lnTo>
                    <a:pt x="64139" y="109216"/>
                  </a:lnTo>
                  <a:lnTo>
                    <a:pt x="61926" y="113028"/>
                  </a:lnTo>
                  <a:lnTo>
                    <a:pt x="59040" y="115569"/>
                  </a:lnTo>
                  <a:lnTo>
                    <a:pt x="55705" y="117262"/>
                  </a:lnTo>
                  <a:lnTo>
                    <a:pt x="52070" y="117686"/>
                  </a:lnTo>
                  <a:lnTo>
                    <a:pt x="44269" y="116275"/>
                  </a:lnTo>
                  <a:lnTo>
                    <a:pt x="42330" y="112089"/>
                  </a:lnTo>
                  <a:lnTo>
                    <a:pt x="42057" y="98030"/>
                  </a:lnTo>
                  <a:lnTo>
                    <a:pt x="55982" y="56798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815"/>
            <p:cNvSpPr/>
            <p:nvPr>
              <p:custDataLst>
                <p:tags r:id="rId85"/>
              </p:custDataLst>
            </p:nvPr>
          </p:nvSpPr>
          <p:spPr>
            <a:xfrm>
              <a:off x="4765732" y="4954221"/>
              <a:ext cx="238069" cy="156788"/>
            </a:xfrm>
            <a:custGeom>
              <a:avLst/>
              <a:gdLst/>
              <a:ahLst/>
              <a:cxnLst/>
              <a:rect l="0" t="0" r="0" b="0"/>
              <a:pathLst>
                <a:path w="238069" h="156788">
                  <a:moveTo>
                    <a:pt x="123768" y="17829"/>
                  </a:moveTo>
                  <a:lnTo>
                    <a:pt x="123768" y="17829"/>
                  </a:lnTo>
                  <a:lnTo>
                    <a:pt x="109021" y="4964"/>
                  </a:lnTo>
                  <a:lnTo>
                    <a:pt x="101692" y="1528"/>
                  </a:lnTo>
                  <a:lnTo>
                    <a:pt x="93731" y="0"/>
                  </a:lnTo>
                  <a:lnTo>
                    <a:pt x="74573" y="5882"/>
                  </a:lnTo>
                  <a:lnTo>
                    <a:pt x="51023" y="23305"/>
                  </a:lnTo>
                  <a:lnTo>
                    <a:pt x="19192" y="63910"/>
                  </a:lnTo>
                  <a:lnTo>
                    <a:pt x="4039" y="96001"/>
                  </a:lnTo>
                  <a:lnTo>
                    <a:pt x="0" y="117249"/>
                  </a:lnTo>
                  <a:lnTo>
                    <a:pt x="3849" y="134687"/>
                  </a:lnTo>
                  <a:lnTo>
                    <a:pt x="7838" y="142301"/>
                  </a:lnTo>
                  <a:lnTo>
                    <a:pt x="21679" y="152643"/>
                  </a:lnTo>
                  <a:lnTo>
                    <a:pt x="30309" y="156388"/>
                  </a:lnTo>
                  <a:lnTo>
                    <a:pt x="53067" y="156787"/>
                  </a:lnTo>
                  <a:lnTo>
                    <a:pt x="79645" y="150849"/>
                  </a:lnTo>
                  <a:lnTo>
                    <a:pt x="122375" y="132344"/>
                  </a:lnTo>
                  <a:lnTo>
                    <a:pt x="163494" y="113143"/>
                  </a:lnTo>
                  <a:lnTo>
                    <a:pt x="188925" y="94048"/>
                  </a:lnTo>
                  <a:lnTo>
                    <a:pt x="198118" y="81337"/>
                  </a:lnTo>
                  <a:lnTo>
                    <a:pt x="200792" y="66751"/>
                  </a:lnTo>
                  <a:lnTo>
                    <a:pt x="198923" y="51566"/>
                  </a:lnTo>
                  <a:lnTo>
                    <a:pt x="193389" y="37762"/>
                  </a:lnTo>
                  <a:lnTo>
                    <a:pt x="189232" y="33940"/>
                  </a:lnTo>
                  <a:lnTo>
                    <a:pt x="184344" y="32097"/>
                  </a:lnTo>
                  <a:lnTo>
                    <a:pt x="178969" y="31575"/>
                  </a:lnTo>
                  <a:lnTo>
                    <a:pt x="167352" y="36638"/>
                  </a:lnTo>
                  <a:lnTo>
                    <a:pt x="148911" y="53271"/>
                  </a:lnTo>
                  <a:lnTo>
                    <a:pt x="137765" y="69564"/>
                  </a:lnTo>
                  <a:lnTo>
                    <a:pt x="128935" y="101127"/>
                  </a:lnTo>
                  <a:lnTo>
                    <a:pt x="129122" y="119996"/>
                  </a:lnTo>
                  <a:lnTo>
                    <a:pt x="133438" y="134028"/>
                  </a:lnTo>
                  <a:lnTo>
                    <a:pt x="136565" y="139745"/>
                  </a:lnTo>
                  <a:lnTo>
                    <a:pt x="140765" y="143556"/>
                  </a:lnTo>
                  <a:lnTo>
                    <a:pt x="151078" y="147791"/>
                  </a:lnTo>
                  <a:lnTo>
                    <a:pt x="164598" y="144029"/>
                  </a:lnTo>
                  <a:lnTo>
                    <a:pt x="172155" y="140062"/>
                  </a:lnTo>
                  <a:lnTo>
                    <a:pt x="184314" y="126248"/>
                  </a:lnTo>
                  <a:lnTo>
                    <a:pt x="203619" y="90717"/>
                  </a:lnTo>
                  <a:lnTo>
                    <a:pt x="204518" y="87588"/>
                  </a:lnTo>
                  <a:lnTo>
                    <a:pt x="205824" y="86207"/>
                  </a:lnTo>
                  <a:lnTo>
                    <a:pt x="207400" y="85992"/>
                  </a:lnTo>
                  <a:lnTo>
                    <a:pt x="209156" y="86554"/>
                  </a:lnTo>
                  <a:lnTo>
                    <a:pt x="234670" y="132613"/>
                  </a:lnTo>
                  <a:lnTo>
                    <a:pt x="238068" y="13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521"/>
          <p:cNvGrpSpPr/>
          <p:nvPr/>
        </p:nvGrpSpPr>
        <p:grpSpPr>
          <a:xfrm>
            <a:off x="6012451" y="4945111"/>
            <a:ext cx="253911" cy="128540"/>
            <a:chOff x="6012451" y="4945111"/>
            <a:chExt cx="253911" cy="128540"/>
          </a:xfrm>
        </p:grpSpPr>
        <p:sp>
          <p:nvSpPr>
            <p:cNvPr id="190" name="SMARTInkShape-2816"/>
            <p:cNvSpPr/>
            <p:nvPr>
              <p:custDataLst>
                <p:tags r:id="rId76"/>
              </p:custDataLst>
            </p:nvPr>
          </p:nvSpPr>
          <p:spPr>
            <a:xfrm>
              <a:off x="6172378" y="4945111"/>
              <a:ext cx="93984" cy="115840"/>
            </a:xfrm>
            <a:custGeom>
              <a:avLst/>
              <a:gdLst/>
              <a:ahLst/>
              <a:cxnLst/>
              <a:rect l="0" t="0" r="0" b="0"/>
              <a:pathLst>
                <a:path w="93984" h="115840">
                  <a:moveTo>
                    <a:pt x="18872" y="39639"/>
                  </a:moveTo>
                  <a:lnTo>
                    <a:pt x="18872" y="39639"/>
                  </a:lnTo>
                  <a:lnTo>
                    <a:pt x="16991" y="60362"/>
                  </a:lnTo>
                  <a:lnTo>
                    <a:pt x="10083" y="78235"/>
                  </a:lnTo>
                  <a:lnTo>
                    <a:pt x="2862" y="95055"/>
                  </a:lnTo>
                  <a:lnTo>
                    <a:pt x="422" y="106638"/>
                  </a:lnTo>
                  <a:lnTo>
                    <a:pt x="222" y="106177"/>
                  </a:lnTo>
                  <a:lnTo>
                    <a:pt x="0" y="101902"/>
                  </a:lnTo>
                  <a:lnTo>
                    <a:pt x="15542" y="64188"/>
                  </a:lnTo>
                  <a:lnTo>
                    <a:pt x="41889" y="17442"/>
                  </a:lnTo>
                  <a:lnTo>
                    <a:pt x="54031" y="5079"/>
                  </a:lnTo>
                  <a:lnTo>
                    <a:pt x="59245" y="1782"/>
                  </a:lnTo>
                  <a:lnTo>
                    <a:pt x="70683" y="0"/>
                  </a:lnTo>
                  <a:lnTo>
                    <a:pt x="76696" y="513"/>
                  </a:lnTo>
                  <a:lnTo>
                    <a:pt x="81410" y="2972"/>
                  </a:lnTo>
                  <a:lnTo>
                    <a:pt x="88530" y="11348"/>
                  </a:lnTo>
                  <a:lnTo>
                    <a:pt x="93133" y="38077"/>
                  </a:lnTo>
                  <a:lnTo>
                    <a:pt x="93983" y="79259"/>
                  </a:lnTo>
                  <a:lnTo>
                    <a:pt x="88722" y="115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817"/>
            <p:cNvSpPr/>
            <p:nvPr>
              <p:custDataLst>
                <p:tags r:id="rId77"/>
              </p:custDataLst>
            </p:nvPr>
          </p:nvSpPr>
          <p:spPr>
            <a:xfrm>
              <a:off x="6012451" y="4948240"/>
              <a:ext cx="108950" cy="125411"/>
            </a:xfrm>
            <a:custGeom>
              <a:avLst/>
              <a:gdLst/>
              <a:ahLst/>
              <a:cxnLst/>
              <a:rect l="0" t="0" r="0" b="0"/>
              <a:pathLst>
                <a:path w="108950" h="125411">
                  <a:moveTo>
                    <a:pt x="83549" y="42860"/>
                  </a:moveTo>
                  <a:lnTo>
                    <a:pt x="83549" y="42860"/>
                  </a:lnTo>
                  <a:lnTo>
                    <a:pt x="83549" y="34021"/>
                  </a:lnTo>
                  <a:lnTo>
                    <a:pt x="80178" y="24562"/>
                  </a:lnTo>
                  <a:lnTo>
                    <a:pt x="63155" y="3778"/>
                  </a:lnTo>
                  <a:lnTo>
                    <a:pt x="54729" y="796"/>
                  </a:lnTo>
                  <a:lnTo>
                    <a:pt x="49519" y="0"/>
                  </a:lnTo>
                  <a:lnTo>
                    <a:pt x="43928" y="2292"/>
                  </a:lnTo>
                  <a:lnTo>
                    <a:pt x="19749" y="26249"/>
                  </a:lnTo>
                  <a:lnTo>
                    <a:pt x="8627" y="42533"/>
                  </a:lnTo>
                  <a:lnTo>
                    <a:pt x="1332" y="61529"/>
                  </a:lnTo>
                  <a:lnTo>
                    <a:pt x="0" y="88687"/>
                  </a:lnTo>
                  <a:lnTo>
                    <a:pt x="4318" y="102268"/>
                  </a:lnTo>
                  <a:lnTo>
                    <a:pt x="7446" y="107865"/>
                  </a:lnTo>
                  <a:lnTo>
                    <a:pt x="11646" y="110891"/>
                  </a:lnTo>
                  <a:lnTo>
                    <a:pt x="16564" y="112203"/>
                  </a:lnTo>
                  <a:lnTo>
                    <a:pt x="21959" y="112372"/>
                  </a:lnTo>
                  <a:lnTo>
                    <a:pt x="46406" y="102497"/>
                  </a:lnTo>
                  <a:lnTo>
                    <a:pt x="69251" y="79423"/>
                  </a:lnTo>
                  <a:lnTo>
                    <a:pt x="87761" y="47045"/>
                  </a:lnTo>
                  <a:lnTo>
                    <a:pt x="88474" y="47061"/>
                  </a:lnTo>
                  <a:lnTo>
                    <a:pt x="89265" y="50842"/>
                  </a:lnTo>
                  <a:lnTo>
                    <a:pt x="84806" y="97197"/>
                  </a:lnTo>
                  <a:lnTo>
                    <a:pt x="87165" y="108403"/>
                  </a:lnTo>
                  <a:lnTo>
                    <a:pt x="90192" y="112660"/>
                  </a:lnTo>
                  <a:lnTo>
                    <a:pt x="108949" y="12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522"/>
          <p:cNvGrpSpPr/>
          <p:nvPr/>
        </p:nvGrpSpPr>
        <p:grpSpPr>
          <a:xfrm>
            <a:off x="6649330" y="4803579"/>
            <a:ext cx="1059571" cy="257372"/>
            <a:chOff x="6649330" y="4803579"/>
            <a:chExt cx="1059571" cy="257372"/>
          </a:xfrm>
        </p:grpSpPr>
        <p:sp>
          <p:nvSpPr>
            <p:cNvPr id="193" name="SMARTInkShape-2818"/>
            <p:cNvSpPr/>
            <p:nvPr>
              <p:custDataLst>
                <p:tags r:id="rId70"/>
              </p:custDataLst>
            </p:nvPr>
          </p:nvSpPr>
          <p:spPr>
            <a:xfrm>
              <a:off x="7592889" y="4950942"/>
              <a:ext cx="116012" cy="84609"/>
            </a:xfrm>
            <a:custGeom>
              <a:avLst/>
              <a:gdLst/>
              <a:ahLst/>
              <a:cxnLst/>
              <a:rect l="0" t="0" r="0" b="0"/>
              <a:pathLst>
                <a:path w="116012" h="84609">
                  <a:moveTo>
                    <a:pt x="96961" y="40158"/>
                  </a:moveTo>
                  <a:lnTo>
                    <a:pt x="96961" y="40158"/>
                  </a:lnTo>
                  <a:lnTo>
                    <a:pt x="82214" y="14427"/>
                  </a:lnTo>
                  <a:lnTo>
                    <a:pt x="70955" y="3842"/>
                  </a:lnTo>
                  <a:lnTo>
                    <a:pt x="66923" y="1130"/>
                  </a:lnTo>
                  <a:lnTo>
                    <a:pt x="54919" y="0"/>
                  </a:lnTo>
                  <a:lnTo>
                    <a:pt x="47766" y="686"/>
                  </a:lnTo>
                  <a:lnTo>
                    <a:pt x="34174" y="7093"/>
                  </a:lnTo>
                  <a:lnTo>
                    <a:pt x="16504" y="22600"/>
                  </a:lnTo>
                  <a:lnTo>
                    <a:pt x="4212" y="40600"/>
                  </a:lnTo>
                  <a:lnTo>
                    <a:pt x="0" y="51643"/>
                  </a:lnTo>
                  <a:lnTo>
                    <a:pt x="480" y="58903"/>
                  </a:lnTo>
                  <a:lnTo>
                    <a:pt x="1596" y="61122"/>
                  </a:lnTo>
                  <a:lnTo>
                    <a:pt x="3045" y="62601"/>
                  </a:lnTo>
                  <a:lnTo>
                    <a:pt x="4717" y="63586"/>
                  </a:lnTo>
                  <a:lnTo>
                    <a:pt x="17184" y="61602"/>
                  </a:lnTo>
                  <a:lnTo>
                    <a:pt x="53954" y="44166"/>
                  </a:lnTo>
                  <a:lnTo>
                    <a:pt x="62795" y="44997"/>
                  </a:lnTo>
                  <a:lnTo>
                    <a:pt x="65716" y="47617"/>
                  </a:lnTo>
                  <a:lnTo>
                    <a:pt x="71945" y="60713"/>
                  </a:lnTo>
                  <a:lnTo>
                    <a:pt x="80904" y="69519"/>
                  </a:lnTo>
                  <a:lnTo>
                    <a:pt x="116011" y="84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819"/>
            <p:cNvSpPr/>
            <p:nvPr>
              <p:custDataLst>
                <p:tags r:id="rId71"/>
              </p:custDataLst>
            </p:nvPr>
          </p:nvSpPr>
          <p:spPr>
            <a:xfrm>
              <a:off x="7299878" y="4820765"/>
              <a:ext cx="275564" cy="206531"/>
            </a:xfrm>
            <a:custGeom>
              <a:avLst/>
              <a:gdLst/>
              <a:ahLst/>
              <a:cxnLst/>
              <a:rect l="0" t="0" r="0" b="0"/>
              <a:pathLst>
                <a:path w="275564" h="206531">
                  <a:moveTo>
                    <a:pt x="15322" y="138585"/>
                  </a:moveTo>
                  <a:lnTo>
                    <a:pt x="15322" y="138585"/>
                  </a:lnTo>
                  <a:lnTo>
                    <a:pt x="15322" y="141956"/>
                  </a:lnTo>
                  <a:lnTo>
                    <a:pt x="16027" y="142949"/>
                  </a:lnTo>
                  <a:lnTo>
                    <a:pt x="17203" y="143611"/>
                  </a:lnTo>
                  <a:lnTo>
                    <a:pt x="24110" y="144543"/>
                  </a:lnTo>
                  <a:lnTo>
                    <a:pt x="31223" y="144054"/>
                  </a:lnTo>
                  <a:lnTo>
                    <a:pt x="43865" y="139108"/>
                  </a:lnTo>
                  <a:lnTo>
                    <a:pt x="54820" y="132703"/>
                  </a:lnTo>
                  <a:lnTo>
                    <a:pt x="62980" y="123270"/>
                  </a:lnTo>
                  <a:lnTo>
                    <a:pt x="68254" y="112728"/>
                  </a:lnTo>
                  <a:lnTo>
                    <a:pt x="70597" y="103339"/>
                  </a:lnTo>
                  <a:lnTo>
                    <a:pt x="69105" y="100977"/>
                  </a:lnTo>
                  <a:lnTo>
                    <a:pt x="65994" y="100107"/>
                  </a:lnTo>
                  <a:lnTo>
                    <a:pt x="61803" y="100233"/>
                  </a:lnTo>
                  <a:lnTo>
                    <a:pt x="45792" y="107152"/>
                  </a:lnTo>
                  <a:lnTo>
                    <a:pt x="27642" y="121510"/>
                  </a:lnTo>
                  <a:lnTo>
                    <a:pt x="8860" y="145912"/>
                  </a:lnTo>
                  <a:lnTo>
                    <a:pt x="0" y="168743"/>
                  </a:lnTo>
                  <a:lnTo>
                    <a:pt x="748" y="188913"/>
                  </a:lnTo>
                  <a:lnTo>
                    <a:pt x="4195" y="194010"/>
                  </a:lnTo>
                  <a:lnTo>
                    <a:pt x="15550" y="201553"/>
                  </a:lnTo>
                  <a:lnTo>
                    <a:pt x="35649" y="201613"/>
                  </a:lnTo>
                  <a:lnTo>
                    <a:pt x="72850" y="193714"/>
                  </a:lnTo>
                  <a:lnTo>
                    <a:pt x="110684" y="178673"/>
                  </a:lnTo>
                  <a:lnTo>
                    <a:pt x="135315" y="162046"/>
                  </a:lnTo>
                  <a:lnTo>
                    <a:pt x="168312" y="123508"/>
                  </a:lnTo>
                  <a:lnTo>
                    <a:pt x="187270" y="90256"/>
                  </a:lnTo>
                  <a:lnTo>
                    <a:pt x="199457" y="58074"/>
                  </a:lnTo>
                  <a:lnTo>
                    <a:pt x="209661" y="14026"/>
                  </a:lnTo>
                  <a:lnTo>
                    <a:pt x="209086" y="8273"/>
                  </a:lnTo>
                  <a:lnTo>
                    <a:pt x="207293" y="3732"/>
                  </a:lnTo>
                  <a:lnTo>
                    <a:pt x="204686" y="0"/>
                  </a:lnTo>
                  <a:lnTo>
                    <a:pt x="200125" y="334"/>
                  </a:lnTo>
                  <a:lnTo>
                    <a:pt x="187532" y="8231"/>
                  </a:lnTo>
                  <a:lnTo>
                    <a:pt x="167948" y="35285"/>
                  </a:lnTo>
                  <a:lnTo>
                    <a:pt x="148739" y="76855"/>
                  </a:lnTo>
                  <a:lnTo>
                    <a:pt x="139764" y="110444"/>
                  </a:lnTo>
                  <a:lnTo>
                    <a:pt x="132627" y="157529"/>
                  </a:lnTo>
                  <a:lnTo>
                    <a:pt x="133587" y="198301"/>
                  </a:lnTo>
                  <a:lnTo>
                    <a:pt x="137204" y="203090"/>
                  </a:lnTo>
                  <a:lnTo>
                    <a:pt x="142437" y="205577"/>
                  </a:lnTo>
                  <a:lnTo>
                    <a:pt x="148749" y="206530"/>
                  </a:lnTo>
                  <a:lnTo>
                    <a:pt x="163287" y="201944"/>
                  </a:lnTo>
                  <a:lnTo>
                    <a:pt x="189221" y="183699"/>
                  </a:lnTo>
                  <a:lnTo>
                    <a:pt x="209026" y="161458"/>
                  </a:lnTo>
                  <a:lnTo>
                    <a:pt x="229589" y="125702"/>
                  </a:lnTo>
                  <a:lnTo>
                    <a:pt x="246724" y="85822"/>
                  </a:lnTo>
                  <a:lnTo>
                    <a:pt x="260689" y="49518"/>
                  </a:lnTo>
                  <a:lnTo>
                    <a:pt x="274368" y="18591"/>
                  </a:lnTo>
                  <a:lnTo>
                    <a:pt x="275563" y="8114"/>
                  </a:lnTo>
                  <a:lnTo>
                    <a:pt x="274894" y="6448"/>
                  </a:lnTo>
                  <a:lnTo>
                    <a:pt x="273741" y="6750"/>
                  </a:lnTo>
                  <a:lnTo>
                    <a:pt x="269875" y="12258"/>
                  </a:lnTo>
                  <a:lnTo>
                    <a:pt x="248533" y="56769"/>
                  </a:lnTo>
                  <a:lnTo>
                    <a:pt x="234077" y="101094"/>
                  </a:lnTo>
                  <a:lnTo>
                    <a:pt x="227599" y="143234"/>
                  </a:lnTo>
                  <a:lnTo>
                    <a:pt x="225679" y="172418"/>
                  </a:lnTo>
                  <a:lnTo>
                    <a:pt x="226821" y="178074"/>
                  </a:lnTo>
                  <a:lnTo>
                    <a:pt x="228993" y="181844"/>
                  </a:lnTo>
                  <a:lnTo>
                    <a:pt x="237572" y="18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820"/>
            <p:cNvSpPr/>
            <p:nvPr>
              <p:custDataLst>
                <p:tags r:id="rId72"/>
              </p:custDataLst>
            </p:nvPr>
          </p:nvSpPr>
          <p:spPr>
            <a:xfrm>
              <a:off x="7188200" y="4931228"/>
              <a:ext cx="76201" cy="77544"/>
            </a:xfrm>
            <a:custGeom>
              <a:avLst/>
              <a:gdLst/>
              <a:ahLst/>
              <a:cxnLst/>
              <a:rect l="0" t="0" r="0" b="0"/>
              <a:pathLst>
                <a:path w="76201" h="77544">
                  <a:moveTo>
                    <a:pt x="0" y="21772"/>
                  </a:moveTo>
                  <a:lnTo>
                    <a:pt x="0" y="21772"/>
                  </a:lnTo>
                  <a:lnTo>
                    <a:pt x="8838" y="7466"/>
                  </a:lnTo>
                  <a:lnTo>
                    <a:pt x="18297" y="757"/>
                  </a:lnTo>
                  <a:lnTo>
                    <a:pt x="22076" y="0"/>
                  </a:lnTo>
                  <a:lnTo>
                    <a:pt x="30037" y="1042"/>
                  </a:lnTo>
                  <a:lnTo>
                    <a:pt x="39082" y="5595"/>
                  </a:lnTo>
                  <a:lnTo>
                    <a:pt x="46231" y="21526"/>
                  </a:lnTo>
                  <a:lnTo>
                    <a:pt x="49446" y="40749"/>
                  </a:lnTo>
                  <a:lnTo>
                    <a:pt x="47028" y="63221"/>
                  </a:lnTo>
                  <a:lnTo>
                    <a:pt x="43714" y="71944"/>
                  </a:lnTo>
                  <a:lnTo>
                    <a:pt x="39889" y="75820"/>
                  </a:lnTo>
                  <a:lnTo>
                    <a:pt x="35838" y="77543"/>
                  </a:lnTo>
                  <a:lnTo>
                    <a:pt x="33769" y="76592"/>
                  </a:lnTo>
                  <a:lnTo>
                    <a:pt x="29590" y="71772"/>
                  </a:lnTo>
                  <a:lnTo>
                    <a:pt x="29604" y="67099"/>
                  </a:lnTo>
                  <a:lnTo>
                    <a:pt x="33382" y="54382"/>
                  </a:lnTo>
                  <a:lnTo>
                    <a:pt x="46815" y="31356"/>
                  </a:lnTo>
                  <a:lnTo>
                    <a:pt x="58201" y="20622"/>
                  </a:lnTo>
                  <a:lnTo>
                    <a:pt x="76200" y="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821"/>
            <p:cNvSpPr/>
            <p:nvPr>
              <p:custDataLst>
                <p:tags r:id="rId73"/>
              </p:custDataLst>
            </p:nvPr>
          </p:nvSpPr>
          <p:spPr>
            <a:xfrm>
              <a:off x="7054850" y="4803579"/>
              <a:ext cx="87086" cy="224592"/>
            </a:xfrm>
            <a:custGeom>
              <a:avLst/>
              <a:gdLst/>
              <a:ahLst/>
              <a:cxnLst/>
              <a:rect l="0" t="0" r="0" b="0"/>
              <a:pathLst>
                <a:path w="87086" h="22459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145" y="40445"/>
                  </a:lnTo>
                  <a:lnTo>
                    <a:pt x="2813" y="78562"/>
                  </a:lnTo>
                  <a:lnTo>
                    <a:pt x="7183" y="125604"/>
                  </a:lnTo>
                  <a:lnTo>
                    <a:pt x="11065" y="169645"/>
                  </a:lnTo>
                  <a:lnTo>
                    <a:pt x="12485" y="214801"/>
                  </a:lnTo>
                  <a:lnTo>
                    <a:pt x="12636" y="221004"/>
                  </a:lnTo>
                  <a:lnTo>
                    <a:pt x="12671" y="217454"/>
                  </a:lnTo>
                  <a:lnTo>
                    <a:pt x="33745" y="174594"/>
                  </a:lnTo>
                  <a:lnTo>
                    <a:pt x="48020" y="157977"/>
                  </a:lnTo>
                  <a:lnTo>
                    <a:pt x="54974" y="153223"/>
                  </a:lnTo>
                  <a:lnTo>
                    <a:pt x="57816" y="151956"/>
                  </a:lnTo>
                  <a:lnTo>
                    <a:pt x="66618" y="152429"/>
                  </a:lnTo>
                  <a:lnTo>
                    <a:pt x="71929" y="153543"/>
                  </a:lnTo>
                  <a:lnTo>
                    <a:pt x="76174" y="156402"/>
                  </a:lnTo>
                  <a:lnTo>
                    <a:pt x="82772" y="165224"/>
                  </a:lnTo>
                  <a:lnTo>
                    <a:pt x="87085" y="182090"/>
                  </a:lnTo>
                  <a:lnTo>
                    <a:pt x="84331" y="192398"/>
                  </a:lnTo>
                  <a:lnTo>
                    <a:pt x="67693" y="213885"/>
                  </a:lnTo>
                  <a:lnTo>
                    <a:pt x="52428" y="220405"/>
                  </a:lnTo>
                  <a:lnTo>
                    <a:pt x="20626" y="224591"/>
                  </a:lnTo>
                  <a:lnTo>
                    <a:pt x="8932" y="221400"/>
                  </a:lnTo>
                  <a:lnTo>
                    <a:pt x="3838" y="218574"/>
                  </a:lnTo>
                  <a:lnTo>
                    <a:pt x="1853" y="215279"/>
                  </a:lnTo>
                  <a:lnTo>
                    <a:pt x="1940" y="211671"/>
                  </a:lnTo>
                  <a:lnTo>
                    <a:pt x="635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822"/>
            <p:cNvSpPr/>
            <p:nvPr>
              <p:custDataLst>
                <p:tags r:id="rId74"/>
              </p:custDataLst>
            </p:nvPr>
          </p:nvSpPr>
          <p:spPr>
            <a:xfrm>
              <a:off x="6813549" y="4944860"/>
              <a:ext cx="149460" cy="90691"/>
            </a:xfrm>
            <a:custGeom>
              <a:avLst/>
              <a:gdLst/>
              <a:ahLst/>
              <a:cxnLst/>
              <a:rect l="0" t="0" r="0" b="0"/>
              <a:pathLst>
                <a:path w="149460" h="90691">
                  <a:moveTo>
                    <a:pt x="1" y="46240"/>
                  </a:moveTo>
                  <a:lnTo>
                    <a:pt x="1" y="46240"/>
                  </a:lnTo>
                  <a:lnTo>
                    <a:pt x="0" y="19136"/>
                  </a:lnTo>
                  <a:lnTo>
                    <a:pt x="706" y="17587"/>
                  </a:lnTo>
                  <a:lnTo>
                    <a:pt x="1882" y="16555"/>
                  </a:lnTo>
                  <a:lnTo>
                    <a:pt x="3371" y="15867"/>
                  </a:lnTo>
                  <a:lnTo>
                    <a:pt x="4365" y="16819"/>
                  </a:lnTo>
                  <a:lnTo>
                    <a:pt x="11260" y="49063"/>
                  </a:lnTo>
                  <a:lnTo>
                    <a:pt x="12676" y="88892"/>
                  </a:lnTo>
                  <a:lnTo>
                    <a:pt x="16064" y="83416"/>
                  </a:lnTo>
                  <a:lnTo>
                    <a:pt x="32473" y="44167"/>
                  </a:lnTo>
                  <a:lnTo>
                    <a:pt x="40538" y="26974"/>
                  </a:lnTo>
                  <a:lnTo>
                    <a:pt x="48827" y="16981"/>
                  </a:lnTo>
                  <a:lnTo>
                    <a:pt x="55333" y="12069"/>
                  </a:lnTo>
                  <a:lnTo>
                    <a:pt x="58055" y="10760"/>
                  </a:lnTo>
                  <a:lnTo>
                    <a:pt x="59871" y="12003"/>
                  </a:lnTo>
                  <a:lnTo>
                    <a:pt x="61887" y="19029"/>
                  </a:lnTo>
                  <a:lnTo>
                    <a:pt x="63489" y="57937"/>
                  </a:lnTo>
                  <a:lnTo>
                    <a:pt x="74343" y="47191"/>
                  </a:lnTo>
                  <a:lnTo>
                    <a:pt x="105564" y="11383"/>
                  </a:lnTo>
                  <a:lnTo>
                    <a:pt x="119590" y="2526"/>
                  </a:lnTo>
                  <a:lnTo>
                    <a:pt x="126294" y="164"/>
                  </a:lnTo>
                  <a:lnTo>
                    <a:pt x="132174" y="0"/>
                  </a:lnTo>
                  <a:lnTo>
                    <a:pt x="142471" y="3581"/>
                  </a:lnTo>
                  <a:lnTo>
                    <a:pt x="145780" y="7923"/>
                  </a:lnTo>
                  <a:lnTo>
                    <a:pt x="149459" y="20273"/>
                  </a:lnTo>
                  <a:lnTo>
                    <a:pt x="146675" y="67729"/>
                  </a:lnTo>
                  <a:lnTo>
                    <a:pt x="141810" y="89082"/>
                  </a:lnTo>
                  <a:lnTo>
                    <a:pt x="141107" y="90323"/>
                  </a:lnTo>
                  <a:lnTo>
                    <a:pt x="139701" y="90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823"/>
            <p:cNvSpPr/>
            <p:nvPr>
              <p:custDataLst>
                <p:tags r:id="rId75"/>
              </p:custDataLst>
            </p:nvPr>
          </p:nvSpPr>
          <p:spPr>
            <a:xfrm>
              <a:off x="6649330" y="4934212"/>
              <a:ext cx="126121" cy="126739"/>
            </a:xfrm>
            <a:custGeom>
              <a:avLst/>
              <a:gdLst/>
              <a:ahLst/>
              <a:cxnLst/>
              <a:rect l="0" t="0" r="0" b="0"/>
              <a:pathLst>
                <a:path w="126121" h="126739">
                  <a:moveTo>
                    <a:pt x="5470" y="6088"/>
                  </a:moveTo>
                  <a:lnTo>
                    <a:pt x="5470" y="6088"/>
                  </a:lnTo>
                  <a:lnTo>
                    <a:pt x="5470" y="0"/>
                  </a:lnTo>
                  <a:lnTo>
                    <a:pt x="443" y="47402"/>
                  </a:lnTo>
                  <a:lnTo>
                    <a:pt x="0" y="91753"/>
                  </a:lnTo>
                  <a:lnTo>
                    <a:pt x="4241" y="111668"/>
                  </a:lnTo>
                  <a:lnTo>
                    <a:pt x="7980" y="119569"/>
                  </a:lnTo>
                  <a:lnTo>
                    <a:pt x="10671" y="121959"/>
                  </a:lnTo>
                  <a:lnTo>
                    <a:pt x="17424" y="124614"/>
                  </a:lnTo>
                  <a:lnTo>
                    <a:pt x="21906" y="123205"/>
                  </a:lnTo>
                  <a:lnTo>
                    <a:pt x="32530" y="115996"/>
                  </a:lnTo>
                  <a:lnTo>
                    <a:pt x="50412" y="96666"/>
                  </a:lnTo>
                  <a:lnTo>
                    <a:pt x="75418" y="52464"/>
                  </a:lnTo>
                  <a:lnTo>
                    <a:pt x="96970" y="20270"/>
                  </a:lnTo>
                  <a:lnTo>
                    <a:pt x="97514" y="18365"/>
                  </a:lnTo>
                  <a:lnTo>
                    <a:pt x="97172" y="17800"/>
                  </a:lnTo>
                  <a:lnTo>
                    <a:pt x="96237" y="18129"/>
                  </a:lnTo>
                  <a:lnTo>
                    <a:pt x="95615" y="19054"/>
                  </a:lnTo>
                  <a:lnTo>
                    <a:pt x="89417" y="52350"/>
                  </a:lnTo>
                  <a:lnTo>
                    <a:pt x="91667" y="88134"/>
                  </a:lnTo>
                  <a:lnTo>
                    <a:pt x="96930" y="102760"/>
                  </a:lnTo>
                  <a:lnTo>
                    <a:pt x="100311" y="108636"/>
                  </a:lnTo>
                  <a:lnTo>
                    <a:pt x="109710" y="117046"/>
                  </a:lnTo>
                  <a:lnTo>
                    <a:pt x="126120" y="12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523"/>
          <p:cNvGrpSpPr/>
          <p:nvPr/>
        </p:nvGrpSpPr>
        <p:grpSpPr>
          <a:xfrm>
            <a:off x="8115300" y="4722040"/>
            <a:ext cx="215901" cy="313511"/>
            <a:chOff x="8115300" y="4722040"/>
            <a:chExt cx="215901" cy="313511"/>
          </a:xfrm>
        </p:grpSpPr>
        <p:sp>
          <p:nvSpPr>
            <p:cNvPr id="200" name="SMARTInkShape-2824"/>
            <p:cNvSpPr/>
            <p:nvPr>
              <p:custDataLst>
                <p:tags r:id="rId66"/>
              </p:custDataLst>
            </p:nvPr>
          </p:nvSpPr>
          <p:spPr>
            <a:xfrm>
              <a:off x="8134350" y="4819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825"/>
            <p:cNvSpPr/>
            <p:nvPr>
              <p:custDataLst>
                <p:tags r:id="rId67"/>
              </p:custDataLst>
            </p:nvPr>
          </p:nvSpPr>
          <p:spPr>
            <a:xfrm>
              <a:off x="8178800" y="4921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5465" y="6841"/>
                  </a:lnTo>
                  <a:lnTo>
                    <a:pt x="86222" y="20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826"/>
            <p:cNvSpPr/>
            <p:nvPr>
              <p:custDataLst>
                <p:tags r:id="rId68"/>
              </p:custDataLst>
            </p:nvPr>
          </p:nvSpPr>
          <p:spPr>
            <a:xfrm>
              <a:off x="8248650" y="4722040"/>
              <a:ext cx="82551" cy="313511"/>
            </a:xfrm>
            <a:custGeom>
              <a:avLst/>
              <a:gdLst/>
              <a:ahLst/>
              <a:cxnLst/>
              <a:rect l="0" t="0" r="0" b="0"/>
              <a:pathLst>
                <a:path w="82551" h="313511">
                  <a:moveTo>
                    <a:pt x="82550" y="15060"/>
                  </a:moveTo>
                  <a:lnTo>
                    <a:pt x="82550" y="15060"/>
                  </a:lnTo>
                  <a:lnTo>
                    <a:pt x="79179" y="8318"/>
                  </a:lnTo>
                  <a:lnTo>
                    <a:pt x="73761" y="3126"/>
                  </a:lnTo>
                  <a:lnTo>
                    <a:pt x="70340" y="754"/>
                  </a:lnTo>
                  <a:lnTo>
                    <a:pt x="60896" y="0"/>
                  </a:lnTo>
                  <a:lnTo>
                    <a:pt x="55413" y="786"/>
                  </a:lnTo>
                  <a:lnTo>
                    <a:pt x="50348" y="4133"/>
                  </a:lnTo>
                  <a:lnTo>
                    <a:pt x="40956" y="15377"/>
                  </a:lnTo>
                  <a:lnTo>
                    <a:pt x="24135" y="55731"/>
                  </a:lnTo>
                  <a:lnTo>
                    <a:pt x="16401" y="94138"/>
                  </a:lnTo>
                  <a:lnTo>
                    <a:pt x="14346" y="127111"/>
                  </a:lnTo>
                  <a:lnTo>
                    <a:pt x="13431" y="162933"/>
                  </a:lnTo>
                  <a:lnTo>
                    <a:pt x="13025" y="198609"/>
                  </a:lnTo>
                  <a:lnTo>
                    <a:pt x="12091" y="245050"/>
                  </a:lnTo>
                  <a:lnTo>
                    <a:pt x="7693" y="289299"/>
                  </a:lnTo>
                  <a:lnTo>
                    <a:pt x="6241" y="302750"/>
                  </a:lnTo>
                  <a:lnTo>
                    <a:pt x="4866" y="306337"/>
                  </a:lnTo>
                  <a:lnTo>
                    <a:pt x="0" y="313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827"/>
            <p:cNvSpPr/>
            <p:nvPr>
              <p:custDataLst>
                <p:tags r:id="rId69"/>
              </p:custDataLst>
            </p:nvPr>
          </p:nvSpPr>
          <p:spPr>
            <a:xfrm>
              <a:off x="8115300" y="49466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2029" y="29886"/>
                  </a:lnTo>
                  <a:lnTo>
                    <a:pt x="5005" y="7515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524"/>
          <p:cNvGrpSpPr/>
          <p:nvPr/>
        </p:nvGrpSpPr>
        <p:grpSpPr>
          <a:xfrm>
            <a:off x="8642350" y="4724400"/>
            <a:ext cx="1079501" cy="292101"/>
            <a:chOff x="8642350" y="4724400"/>
            <a:chExt cx="1079501" cy="292101"/>
          </a:xfrm>
        </p:grpSpPr>
        <p:sp>
          <p:nvSpPr>
            <p:cNvPr id="205" name="SMARTInkShape-2828"/>
            <p:cNvSpPr/>
            <p:nvPr>
              <p:custDataLst>
                <p:tags r:id="rId56"/>
              </p:custDataLst>
            </p:nvPr>
          </p:nvSpPr>
          <p:spPr>
            <a:xfrm>
              <a:off x="8758079" y="4724400"/>
              <a:ext cx="49372" cy="285751"/>
            </a:xfrm>
            <a:custGeom>
              <a:avLst/>
              <a:gdLst/>
              <a:ahLst/>
              <a:cxnLst/>
              <a:rect l="0" t="0" r="0" b="0"/>
              <a:pathLst>
                <a:path w="49372" h="285751">
                  <a:moveTo>
                    <a:pt x="49371" y="0"/>
                  </a:moveTo>
                  <a:lnTo>
                    <a:pt x="49371" y="0"/>
                  </a:lnTo>
                  <a:lnTo>
                    <a:pt x="43595" y="7186"/>
                  </a:lnTo>
                  <a:lnTo>
                    <a:pt x="22234" y="48183"/>
                  </a:lnTo>
                  <a:lnTo>
                    <a:pt x="11149" y="90398"/>
                  </a:lnTo>
                  <a:lnTo>
                    <a:pt x="5807" y="122256"/>
                  </a:lnTo>
                  <a:lnTo>
                    <a:pt x="1786" y="155230"/>
                  </a:lnTo>
                  <a:lnTo>
                    <a:pt x="0" y="188700"/>
                  </a:lnTo>
                  <a:lnTo>
                    <a:pt x="2365" y="232535"/>
                  </a:lnTo>
                  <a:lnTo>
                    <a:pt x="11492" y="278673"/>
                  </a:lnTo>
                  <a:lnTo>
                    <a:pt x="13534" y="283148"/>
                  </a:lnTo>
                  <a:lnTo>
                    <a:pt x="17719" y="285427"/>
                  </a:lnTo>
                  <a:lnTo>
                    <a:pt x="4302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829"/>
            <p:cNvSpPr/>
            <p:nvPr>
              <p:custDataLst>
                <p:tags r:id="rId57"/>
              </p:custDataLst>
            </p:nvPr>
          </p:nvSpPr>
          <p:spPr>
            <a:xfrm>
              <a:off x="8713082" y="4883150"/>
              <a:ext cx="145169" cy="25401"/>
            </a:xfrm>
            <a:custGeom>
              <a:avLst/>
              <a:gdLst/>
              <a:ahLst/>
              <a:cxnLst/>
              <a:rect l="0" t="0" r="0" b="0"/>
              <a:pathLst>
                <a:path w="145169" h="25401">
                  <a:moveTo>
                    <a:pt x="5468" y="25400"/>
                  </a:moveTo>
                  <a:lnTo>
                    <a:pt x="5468" y="25400"/>
                  </a:lnTo>
                  <a:lnTo>
                    <a:pt x="2097" y="22029"/>
                  </a:lnTo>
                  <a:lnTo>
                    <a:pt x="442" y="18493"/>
                  </a:lnTo>
                  <a:lnTo>
                    <a:pt x="0" y="16561"/>
                  </a:lnTo>
                  <a:lnTo>
                    <a:pt x="2528" y="15274"/>
                  </a:lnTo>
                  <a:lnTo>
                    <a:pt x="41291" y="9668"/>
                  </a:lnTo>
                  <a:lnTo>
                    <a:pt x="79895" y="3962"/>
                  </a:lnTo>
                  <a:lnTo>
                    <a:pt x="119242" y="1174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30"/>
            <p:cNvSpPr/>
            <p:nvPr>
              <p:custDataLst>
                <p:tags r:id="rId58"/>
              </p:custDataLst>
            </p:nvPr>
          </p:nvSpPr>
          <p:spPr>
            <a:xfrm>
              <a:off x="9055100" y="4876800"/>
              <a:ext cx="146051" cy="125709"/>
            </a:xfrm>
            <a:custGeom>
              <a:avLst/>
              <a:gdLst/>
              <a:ahLst/>
              <a:cxnLst/>
              <a:rect l="0" t="0" r="0" b="0"/>
              <a:pathLst>
                <a:path w="146051" h="125709">
                  <a:moveTo>
                    <a:pt x="0" y="6350"/>
                  </a:moveTo>
                  <a:lnTo>
                    <a:pt x="0" y="6350"/>
                  </a:lnTo>
                  <a:lnTo>
                    <a:pt x="27136" y="6350"/>
                  </a:lnTo>
                  <a:lnTo>
                    <a:pt x="48335" y="16463"/>
                  </a:lnTo>
                  <a:lnTo>
                    <a:pt x="65749" y="36236"/>
                  </a:lnTo>
                  <a:lnTo>
                    <a:pt x="82864" y="76929"/>
                  </a:lnTo>
                  <a:lnTo>
                    <a:pt x="88105" y="118935"/>
                  </a:lnTo>
                  <a:lnTo>
                    <a:pt x="87665" y="123034"/>
                  </a:lnTo>
                  <a:lnTo>
                    <a:pt x="86665" y="125061"/>
                  </a:lnTo>
                  <a:lnTo>
                    <a:pt x="85293" y="125708"/>
                  </a:lnTo>
                  <a:lnTo>
                    <a:pt x="83673" y="125432"/>
                  </a:lnTo>
                  <a:lnTo>
                    <a:pt x="79991" y="123246"/>
                  </a:lnTo>
                  <a:lnTo>
                    <a:pt x="77324" y="104564"/>
                  </a:lnTo>
                  <a:lnTo>
                    <a:pt x="86646" y="73315"/>
                  </a:lnTo>
                  <a:lnTo>
                    <a:pt x="112417" y="28358"/>
                  </a:lnTo>
                  <a:lnTo>
                    <a:pt x="127931" y="1247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31"/>
            <p:cNvSpPr/>
            <p:nvPr>
              <p:custDataLst>
                <p:tags r:id="rId59"/>
              </p:custDataLst>
            </p:nvPr>
          </p:nvSpPr>
          <p:spPr>
            <a:xfrm>
              <a:off x="9216779" y="4872893"/>
              <a:ext cx="98672" cy="111858"/>
            </a:xfrm>
            <a:custGeom>
              <a:avLst/>
              <a:gdLst/>
              <a:ahLst/>
              <a:cxnLst/>
              <a:rect l="0" t="0" r="0" b="0"/>
              <a:pathLst>
                <a:path w="98672" h="111858">
                  <a:moveTo>
                    <a:pt x="98671" y="35657"/>
                  </a:moveTo>
                  <a:lnTo>
                    <a:pt x="98671" y="35657"/>
                  </a:lnTo>
                  <a:lnTo>
                    <a:pt x="89833" y="17980"/>
                  </a:lnTo>
                  <a:lnTo>
                    <a:pt x="77002" y="5803"/>
                  </a:lnTo>
                  <a:lnTo>
                    <a:pt x="67639" y="1222"/>
                  </a:lnTo>
                  <a:lnTo>
                    <a:pt x="63166" y="0"/>
                  </a:lnTo>
                  <a:lnTo>
                    <a:pt x="50671" y="2406"/>
                  </a:lnTo>
                  <a:lnTo>
                    <a:pt x="43388" y="5022"/>
                  </a:lnTo>
                  <a:lnTo>
                    <a:pt x="23024" y="22190"/>
                  </a:lnTo>
                  <a:lnTo>
                    <a:pt x="6956" y="45150"/>
                  </a:lnTo>
                  <a:lnTo>
                    <a:pt x="0" y="73199"/>
                  </a:lnTo>
                  <a:lnTo>
                    <a:pt x="2136" y="89737"/>
                  </a:lnTo>
                  <a:lnTo>
                    <a:pt x="4681" y="97110"/>
                  </a:lnTo>
                  <a:lnTo>
                    <a:pt x="7788" y="102026"/>
                  </a:lnTo>
                  <a:lnTo>
                    <a:pt x="11272" y="105303"/>
                  </a:lnTo>
                  <a:lnTo>
                    <a:pt x="15004" y="107487"/>
                  </a:lnTo>
                  <a:lnTo>
                    <a:pt x="24797" y="108033"/>
                  </a:lnTo>
                  <a:lnTo>
                    <a:pt x="30372" y="107191"/>
                  </a:lnTo>
                  <a:lnTo>
                    <a:pt x="51702" y="92522"/>
                  </a:lnTo>
                  <a:lnTo>
                    <a:pt x="81918" y="54129"/>
                  </a:lnTo>
                  <a:lnTo>
                    <a:pt x="83268" y="53616"/>
                  </a:lnTo>
                  <a:lnTo>
                    <a:pt x="84169" y="53980"/>
                  </a:lnTo>
                  <a:lnTo>
                    <a:pt x="84063" y="55633"/>
                  </a:lnTo>
                  <a:lnTo>
                    <a:pt x="80345" y="72319"/>
                  </a:lnTo>
                  <a:lnTo>
                    <a:pt x="80470" y="93071"/>
                  </a:lnTo>
                  <a:lnTo>
                    <a:pt x="85971" y="11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832"/>
            <p:cNvSpPr/>
            <p:nvPr>
              <p:custDataLst>
                <p:tags r:id="rId60"/>
              </p:custDataLst>
            </p:nvPr>
          </p:nvSpPr>
          <p:spPr>
            <a:xfrm>
              <a:off x="9366250" y="49212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23354" y="45503"/>
                  </a:lnTo>
                  <a:lnTo>
                    <a:pt x="12093" y="6639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33"/>
            <p:cNvSpPr/>
            <p:nvPr>
              <p:custDataLst>
                <p:tags r:id="rId61"/>
              </p:custDataLst>
            </p:nvPr>
          </p:nvSpPr>
          <p:spPr>
            <a:xfrm>
              <a:off x="9378950" y="4845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34"/>
            <p:cNvSpPr/>
            <p:nvPr>
              <p:custDataLst>
                <p:tags r:id="rId62"/>
              </p:custDataLst>
            </p:nvPr>
          </p:nvSpPr>
          <p:spPr>
            <a:xfrm>
              <a:off x="9429957" y="4894493"/>
              <a:ext cx="117624" cy="96608"/>
            </a:xfrm>
            <a:custGeom>
              <a:avLst/>
              <a:gdLst/>
              <a:ahLst/>
              <a:cxnLst/>
              <a:rect l="0" t="0" r="0" b="0"/>
              <a:pathLst>
                <a:path w="117624" h="96608">
                  <a:moveTo>
                    <a:pt x="31543" y="7707"/>
                  </a:moveTo>
                  <a:lnTo>
                    <a:pt x="31543" y="7707"/>
                  </a:lnTo>
                  <a:lnTo>
                    <a:pt x="19334" y="34222"/>
                  </a:lnTo>
                  <a:lnTo>
                    <a:pt x="5116" y="58727"/>
                  </a:lnTo>
                  <a:lnTo>
                    <a:pt x="0" y="88268"/>
                  </a:lnTo>
                  <a:lnTo>
                    <a:pt x="44611" y="41400"/>
                  </a:lnTo>
                  <a:lnTo>
                    <a:pt x="82834" y="7098"/>
                  </a:lnTo>
                  <a:lnTo>
                    <a:pt x="95731" y="381"/>
                  </a:lnTo>
                  <a:lnTo>
                    <a:pt x="101147" y="0"/>
                  </a:lnTo>
                  <a:lnTo>
                    <a:pt x="110926" y="3341"/>
                  </a:lnTo>
                  <a:lnTo>
                    <a:pt x="114098" y="6913"/>
                  </a:lnTo>
                  <a:lnTo>
                    <a:pt x="117623" y="16526"/>
                  </a:lnTo>
                  <a:lnTo>
                    <a:pt x="114816" y="48673"/>
                  </a:lnTo>
                  <a:lnTo>
                    <a:pt x="107743" y="96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835"/>
            <p:cNvSpPr/>
            <p:nvPr>
              <p:custDataLst>
                <p:tags r:id="rId63"/>
              </p:custDataLst>
            </p:nvPr>
          </p:nvSpPr>
          <p:spPr>
            <a:xfrm>
              <a:off x="9601200" y="4871827"/>
              <a:ext cx="120651" cy="123627"/>
            </a:xfrm>
            <a:custGeom>
              <a:avLst/>
              <a:gdLst/>
              <a:ahLst/>
              <a:cxnLst/>
              <a:rect l="0" t="0" r="0" b="0"/>
              <a:pathLst>
                <a:path w="120651" h="123627">
                  <a:moveTo>
                    <a:pt x="120650" y="30373"/>
                  </a:moveTo>
                  <a:lnTo>
                    <a:pt x="120650" y="30373"/>
                  </a:lnTo>
                  <a:lnTo>
                    <a:pt x="113743" y="13413"/>
                  </a:lnTo>
                  <a:lnTo>
                    <a:pt x="109113" y="8019"/>
                  </a:lnTo>
                  <a:lnTo>
                    <a:pt x="102352" y="3269"/>
                  </a:lnTo>
                  <a:lnTo>
                    <a:pt x="80500" y="0"/>
                  </a:lnTo>
                  <a:lnTo>
                    <a:pt x="65411" y="2998"/>
                  </a:lnTo>
                  <a:lnTo>
                    <a:pt x="58424" y="5773"/>
                  </a:lnTo>
                  <a:lnTo>
                    <a:pt x="53765" y="9034"/>
                  </a:lnTo>
                  <a:lnTo>
                    <a:pt x="48590" y="16420"/>
                  </a:lnTo>
                  <a:lnTo>
                    <a:pt x="48620" y="21071"/>
                  </a:lnTo>
                  <a:lnTo>
                    <a:pt x="55406" y="37730"/>
                  </a:lnTo>
                  <a:lnTo>
                    <a:pt x="80814" y="81232"/>
                  </a:lnTo>
                  <a:lnTo>
                    <a:pt x="83510" y="87562"/>
                  </a:lnTo>
                  <a:lnTo>
                    <a:pt x="84622" y="100240"/>
                  </a:lnTo>
                  <a:lnTo>
                    <a:pt x="83931" y="106585"/>
                  </a:lnTo>
                  <a:lnTo>
                    <a:pt x="80649" y="111520"/>
                  </a:lnTo>
                  <a:lnTo>
                    <a:pt x="69475" y="118885"/>
                  </a:lnTo>
                  <a:lnTo>
                    <a:pt x="43946" y="123626"/>
                  </a:lnTo>
                  <a:lnTo>
                    <a:pt x="0" y="11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836"/>
            <p:cNvSpPr/>
            <p:nvPr>
              <p:custDataLst>
                <p:tags r:id="rId64"/>
              </p:custDataLst>
            </p:nvPr>
          </p:nvSpPr>
          <p:spPr>
            <a:xfrm>
              <a:off x="8648700" y="4806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37"/>
            <p:cNvSpPr/>
            <p:nvPr>
              <p:custDataLst>
                <p:tags r:id="rId65"/>
              </p:custDataLst>
            </p:nvPr>
          </p:nvSpPr>
          <p:spPr>
            <a:xfrm>
              <a:off x="8642350" y="49022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6938" y="27450"/>
                  </a:lnTo>
                  <a:lnTo>
                    <a:pt x="6466" y="69628"/>
                  </a:lnTo>
                  <a:lnTo>
                    <a:pt x="4502" y="9588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525"/>
          <p:cNvGrpSpPr/>
          <p:nvPr/>
        </p:nvGrpSpPr>
        <p:grpSpPr>
          <a:xfrm>
            <a:off x="10097137" y="4878754"/>
            <a:ext cx="558164" cy="164623"/>
            <a:chOff x="10097137" y="4878754"/>
            <a:chExt cx="558164" cy="164623"/>
          </a:xfrm>
        </p:grpSpPr>
        <p:sp>
          <p:nvSpPr>
            <p:cNvPr id="216" name="SMARTInkShape-2838"/>
            <p:cNvSpPr/>
            <p:nvPr>
              <p:custDataLst>
                <p:tags r:id="rId52"/>
              </p:custDataLst>
            </p:nvPr>
          </p:nvSpPr>
          <p:spPr>
            <a:xfrm>
              <a:off x="10629900" y="4978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8441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39"/>
            <p:cNvSpPr/>
            <p:nvPr>
              <p:custDataLst>
                <p:tags r:id="rId53"/>
              </p:custDataLst>
            </p:nvPr>
          </p:nvSpPr>
          <p:spPr>
            <a:xfrm>
              <a:off x="10097137" y="4883150"/>
              <a:ext cx="161377" cy="97339"/>
            </a:xfrm>
            <a:custGeom>
              <a:avLst/>
              <a:gdLst/>
              <a:ahLst/>
              <a:cxnLst/>
              <a:rect l="0" t="0" r="0" b="0"/>
              <a:pathLst>
                <a:path w="161377" h="97339">
                  <a:moveTo>
                    <a:pt x="37463" y="0"/>
                  </a:moveTo>
                  <a:lnTo>
                    <a:pt x="37463" y="0"/>
                  </a:lnTo>
                  <a:lnTo>
                    <a:pt x="23158" y="0"/>
                  </a:lnTo>
                  <a:lnTo>
                    <a:pt x="20871" y="1411"/>
                  </a:lnTo>
                  <a:lnTo>
                    <a:pt x="6621" y="21048"/>
                  </a:lnTo>
                  <a:lnTo>
                    <a:pt x="1512" y="42063"/>
                  </a:lnTo>
                  <a:lnTo>
                    <a:pt x="0" y="66163"/>
                  </a:lnTo>
                  <a:lnTo>
                    <a:pt x="3409" y="79030"/>
                  </a:lnTo>
                  <a:lnTo>
                    <a:pt x="6294" y="84437"/>
                  </a:lnTo>
                  <a:lnTo>
                    <a:pt x="9628" y="88041"/>
                  </a:lnTo>
                  <a:lnTo>
                    <a:pt x="17095" y="92046"/>
                  </a:lnTo>
                  <a:lnTo>
                    <a:pt x="26999" y="91944"/>
                  </a:lnTo>
                  <a:lnTo>
                    <a:pt x="47234" y="86130"/>
                  </a:lnTo>
                  <a:lnTo>
                    <a:pt x="54270" y="80378"/>
                  </a:lnTo>
                  <a:lnTo>
                    <a:pt x="61166" y="71929"/>
                  </a:lnTo>
                  <a:lnTo>
                    <a:pt x="61731" y="72648"/>
                  </a:lnTo>
                  <a:lnTo>
                    <a:pt x="63234" y="79694"/>
                  </a:lnTo>
                  <a:lnTo>
                    <a:pt x="66085" y="84338"/>
                  </a:lnTo>
                  <a:lnTo>
                    <a:pt x="78398" y="90920"/>
                  </a:lnTo>
                  <a:lnTo>
                    <a:pt x="95453" y="97338"/>
                  </a:lnTo>
                  <a:lnTo>
                    <a:pt x="117282" y="96966"/>
                  </a:lnTo>
                  <a:lnTo>
                    <a:pt x="129619" y="92250"/>
                  </a:lnTo>
                  <a:lnTo>
                    <a:pt x="152406" y="77724"/>
                  </a:lnTo>
                  <a:lnTo>
                    <a:pt x="159104" y="69586"/>
                  </a:lnTo>
                  <a:lnTo>
                    <a:pt x="160890" y="65441"/>
                  </a:lnTo>
                  <a:lnTo>
                    <a:pt x="161376" y="61972"/>
                  </a:lnTo>
                  <a:lnTo>
                    <a:pt x="160033" y="56236"/>
                  </a:lnTo>
                  <a:lnTo>
                    <a:pt x="151940" y="45668"/>
                  </a:lnTo>
                  <a:lnTo>
                    <a:pt x="146432" y="41463"/>
                  </a:lnTo>
                  <a:lnTo>
                    <a:pt x="13906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40"/>
            <p:cNvSpPr/>
            <p:nvPr>
              <p:custDataLst>
                <p:tags r:id="rId54"/>
              </p:custDataLst>
            </p:nvPr>
          </p:nvSpPr>
          <p:spPr>
            <a:xfrm>
              <a:off x="10337800" y="4965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41"/>
            <p:cNvSpPr/>
            <p:nvPr>
              <p:custDataLst>
                <p:tags r:id="rId55"/>
              </p:custDataLst>
            </p:nvPr>
          </p:nvSpPr>
          <p:spPr>
            <a:xfrm>
              <a:off x="10407760" y="4878754"/>
              <a:ext cx="147343" cy="164623"/>
            </a:xfrm>
            <a:custGeom>
              <a:avLst/>
              <a:gdLst/>
              <a:ahLst/>
              <a:cxnLst/>
              <a:rect l="0" t="0" r="0" b="0"/>
              <a:pathLst>
                <a:path w="147343" h="164623">
                  <a:moveTo>
                    <a:pt x="31640" y="67896"/>
                  </a:moveTo>
                  <a:lnTo>
                    <a:pt x="31640" y="67896"/>
                  </a:lnTo>
                  <a:lnTo>
                    <a:pt x="28269" y="67896"/>
                  </a:lnTo>
                  <a:lnTo>
                    <a:pt x="24733" y="73541"/>
                  </a:lnTo>
                  <a:lnTo>
                    <a:pt x="8334" y="118917"/>
                  </a:lnTo>
                  <a:lnTo>
                    <a:pt x="1767" y="144139"/>
                  </a:lnTo>
                  <a:lnTo>
                    <a:pt x="54" y="164622"/>
                  </a:lnTo>
                  <a:lnTo>
                    <a:pt x="0" y="164130"/>
                  </a:lnTo>
                  <a:lnTo>
                    <a:pt x="27029" y="117084"/>
                  </a:lnTo>
                  <a:lnTo>
                    <a:pt x="48226" y="73376"/>
                  </a:lnTo>
                  <a:lnTo>
                    <a:pt x="70534" y="29729"/>
                  </a:lnTo>
                  <a:lnTo>
                    <a:pt x="84165" y="11823"/>
                  </a:lnTo>
                  <a:lnTo>
                    <a:pt x="92850" y="4640"/>
                  </a:lnTo>
                  <a:lnTo>
                    <a:pt x="105175" y="976"/>
                  </a:lnTo>
                  <a:lnTo>
                    <a:pt x="112414" y="0"/>
                  </a:lnTo>
                  <a:lnTo>
                    <a:pt x="126102" y="2677"/>
                  </a:lnTo>
                  <a:lnTo>
                    <a:pt x="132714" y="5367"/>
                  </a:lnTo>
                  <a:lnTo>
                    <a:pt x="141943" y="14000"/>
                  </a:lnTo>
                  <a:lnTo>
                    <a:pt x="145392" y="19265"/>
                  </a:lnTo>
                  <a:lnTo>
                    <a:pt x="147342" y="32642"/>
                  </a:lnTo>
                  <a:lnTo>
                    <a:pt x="144473" y="52276"/>
                  </a:lnTo>
                  <a:lnTo>
                    <a:pt x="140348" y="62365"/>
                  </a:lnTo>
                  <a:lnTo>
                    <a:pt x="133813" y="71552"/>
                  </a:lnTo>
                  <a:lnTo>
                    <a:pt x="126204" y="76576"/>
                  </a:lnTo>
                  <a:lnTo>
                    <a:pt x="116707" y="78810"/>
                  </a:lnTo>
                  <a:lnTo>
                    <a:pt x="96199" y="79361"/>
                  </a:lnTo>
                  <a:lnTo>
                    <a:pt x="57040" y="67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526"/>
          <p:cNvGrpSpPr/>
          <p:nvPr/>
        </p:nvGrpSpPr>
        <p:grpSpPr>
          <a:xfrm>
            <a:off x="11023600" y="4757556"/>
            <a:ext cx="463551" cy="411345"/>
            <a:chOff x="11023600" y="4757556"/>
            <a:chExt cx="463551" cy="411345"/>
          </a:xfrm>
        </p:grpSpPr>
        <p:sp>
          <p:nvSpPr>
            <p:cNvPr id="221" name="SMARTInkShape-2842"/>
            <p:cNvSpPr/>
            <p:nvPr>
              <p:custDataLst>
                <p:tags r:id="rId48"/>
              </p:custDataLst>
            </p:nvPr>
          </p:nvSpPr>
          <p:spPr>
            <a:xfrm>
              <a:off x="11410950" y="5060950"/>
              <a:ext cx="38101" cy="107951"/>
            </a:xfrm>
            <a:custGeom>
              <a:avLst/>
              <a:gdLst/>
              <a:ahLst/>
              <a:cxnLst/>
              <a:rect l="0" t="0" r="0" b="0"/>
              <a:pathLst>
                <a:path w="38101" h="107951">
                  <a:moveTo>
                    <a:pt x="38100" y="0"/>
                  </a:moveTo>
                  <a:lnTo>
                    <a:pt x="38100" y="0"/>
                  </a:lnTo>
                  <a:lnTo>
                    <a:pt x="36219" y="41685"/>
                  </a:lnTo>
                  <a:lnTo>
                    <a:pt x="29262" y="65932"/>
                  </a:lnTo>
                  <a:lnTo>
                    <a:pt x="12093" y="9368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43"/>
            <p:cNvSpPr/>
            <p:nvPr>
              <p:custDataLst>
                <p:tags r:id="rId49"/>
              </p:custDataLst>
            </p:nvPr>
          </p:nvSpPr>
          <p:spPr>
            <a:xfrm>
              <a:off x="11233150" y="4795034"/>
              <a:ext cx="196851" cy="234167"/>
            </a:xfrm>
            <a:custGeom>
              <a:avLst/>
              <a:gdLst/>
              <a:ahLst/>
              <a:cxnLst/>
              <a:rect l="0" t="0" r="0" b="0"/>
              <a:pathLst>
                <a:path w="196851" h="234167">
                  <a:moveTo>
                    <a:pt x="196850" y="18266"/>
                  </a:moveTo>
                  <a:lnTo>
                    <a:pt x="196850" y="18266"/>
                  </a:lnTo>
                  <a:lnTo>
                    <a:pt x="191383" y="1864"/>
                  </a:lnTo>
                  <a:lnTo>
                    <a:pt x="189677" y="981"/>
                  </a:lnTo>
                  <a:lnTo>
                    <a:pt x="184019" y="0"/>
                  </a:lnTo>
                  <a:lnTo>
                    <a:pt x="174919" y="5209"/>
                  </a:lnTo>
                  <a:lnTo>
                    <a:pt x="156014" y="25686"/>
                  </a:lnTo>
                  <a:lnTo>
                    <a:pt x="130657" y="62328"/>
                  </a:lnTo>
                  <a:lnTo>
                    <a:pt x="97040" y="108932"/>
                  </a:lnTo>
                  <a:lnTo>
                    <a:pt x="72056" y="141112"/>
                  </a:lnTo>
                  <a:lnTo>
                    <a:pt x="42125" y="184879"/>
                  </a:lnTo>
                  <a:lnTo>
                    <a:pt x="0" y="23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44"/>
            <p:cNvSpPr/>
            <p:nvPr>
              <p:custDataLst>
                <p:tags r:id="rId50"/>
              </p:custDataLst>
            </p:nvPr>
          </p:nvSpPr>
          <p:spPr>
            <a:xfrm>
              <a:off x="11376944" y="4975029"/>
              <a:ext cx="110207" cy="130372"/>
            </a:xfrm>
            <a:custGeom>
              <a:avLst/>
              <a:gdLst/>
              <a:ahLst/>
              <a:cxnLst/>
              <a:rect l="0" t="0" r="0" b="0"/>
              <a:pathLst>
                <a:path w="110207" h="130372">
                  <a:moveTo>
                    <a:pt x="110206" y="3371"/>
                  </a:moveTo>
                  <a:lnTo>
                    <a:pt x="110206" y="3371"/>
                  </a:lnTo>
                  <a:lnTo>
                    <a:pt x="103463" y="0"/>
                  </a:lnTo>
                  <a:lnTo>
                    <a:pt x="100772" y="418"/>
                  </a:lnTo>
                  <a:lnTo>
                    <a:pt x="98273" y="2108"/>
                  </a:lnTo>
                  <a:lnTo>
                    <a:pt x="91496" y="7749"/>
                  </a:lnTo>
                  <a:lnTo>
                    <a:pt x="46787" y="42160"/>
                  </a:lnTo>
                  <a:lnTo>
                    <a:pt x="9003" y="82590"/>
                  </a:lnTo>
                  <a:lnTo>
                    <a:pt x="883" y="99516"/>
                  </a:lnTo>
                  <a:lnTo>
                    <a:pt x="0" y="107955"/>
                  </a:lnTo>
                  <a:lnTo>
                    <a:pt x="752" y="111193"/>
                  </a:lnTo>
                  <a:lnTo>
                    <a:pt x="3369" y="114058"/>
                  </a:lnTo>
                  <a:lnTo>
                    <a:pt x="11922" y="119123"/>
                  </a:lnTo>
                  <a:lnTo>
                    <a:pt x="28639" y="122570"/>
                  </a:lnTo>
                  <a:lnTo>
                    <a:pt x="71469" y="125711"/>
                  </a:lnTo>
                  <a:lnTo>
                    <a:pt x="97506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845"/>
            <p:cNvSpPr/>
            <p:nvPr>
              <p:custDataLst>
                <p:tags r:id="rId51"/>
              </p:custDataLst>
            </p:nvPr>
          </p:nvSpPr>
          <p:spPr>
            <a:xfrm>
              <a:off x="11023600" y="4757556"/>
              <a:ext cx="169143" cy="180887"/>
            </a:xfrm>
            <a:custGeom>
              <a:avLst/>
              <a:gdLst/>
              <a:ahLst/>
              <a:cxnLst/>
              <a:rect l="0" t="0" r="0" b="0"/>
              <a:pathLst>
                <a:path w="169143" h="180887">
                  <a:moveTo>
                    <a:pt x="0" y="17644"/>
                  </a:moveTo>
                  <a:lnTo>
                    <a:pt x="0" y="17644"/>
                  </a:lnTo>
                  <a:lnTo>
                    <a:pt x="6741" y="10902"/>
                  </a:lnTo>
                  <a:lnTo>
                    <a:pt x="24419" y="3338"/>
                  </a:lnTo>
                  <a:lnTo>
                    <a:pt x="54271" y="0"/>
                  </a:lnTo>
                  <a:lnTo>
                    <a:pt x="86558" y="5752"/>
                  </a:lnTo>
                  <a:lnTo>
                    <a:pt x="108353" y="16394"/>
                  </a:lnTo>
                  <a:lnTo>
                    <a:pt x="112451" y="21750"/>
                  </a:lnTo>
                  <a:lnTo>
                    <a:pt x="117006" y="35226"/>
                  </a:lnTo>
                  <a:lnTo>
                    <a:pt x="116199" y="55309"/>
                  </a:lnTo>
                  <a:lnTo>
                    <a:pt x="109500" y="66369"/>
                  </a:lnTo>
                  <a:lnTo>
                    <a:pt x="91322" y="81596"/>
                  </a:lnTo>
                  <a:lnTo>
                    <a:pt x="80625" y="86329"/>
                  </a:lnTo>
                  <a:lnTo>
                    <a:pt x="80560" y="86717"/>
                  </a:lnTo>
                  <a:lnTo>
                    <a:pt x="82372" y="87148"/>
                  </a:lnTo>
                  <a:lnTo>
                    <a:pt x="108512" y="88875"/>
                  </a:lnTo>
                  <a:lnTo>
                    <a:pt x="132027" y="98330"/>
                  </a:lnTo>
                  <a:lnTo>
                    <a:pt x="155457" y="114929"/>
                  </a:lnTo>
                  <a:lnTo>
                    <a:pt x="166929" y="129555"/>
                  </a:lnTo>
                  <a:lnTo>
                    <a:pt x="169142" y="136701"/>
                  </a:lnTo>
                  <a:lnTo>
                    <a:pt x="167838" y="150286"/>
                  </a:lnTo>
                  <a:lnTo>
                    <a:pt x="147500" y="165261"/>
                  </a:lnTo>
                  <a:lnTo>
                    <a:pt x="117767" y="177795"/>
                  </a:lnTo>
                  <a:lnTo>
                    <a:pt x="77932" y="180886"/>
                  </a:lnTo>
                  <a:lnTo>
                    <a:pt x="46296" y="176627"/>
                  </a:lnTo>
                  <a:lnTo>
                    <a:pt x="35158" y="170383"/>
                  </a:lnTo>
                  <a:lnTo>
                    <a:pt x="29737" y="164785"/>
                  </a:lnTo>
                  <a:lnTo>
                    <a:pt x="25400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527"/>
          <p:cNvGrpSpPr/>
          <p:nvPr/>
        </p:nvGrpSpPr>
        <p:grpSpPr>
          <a:xfrm>
            <a:off x="4000500" y="5480050"/>
            <a:ext cx="308459" cy="317501"/>
            <a:chOff x="4000500" y="5480050"/>
            <a:chExt cx="308459" cy="317501"/>
          </a:xfrm>
        </p:grpSpPr>
        <p:sp>
          <p:nvSpPr>
            <p:cNvPr id="226" name="SMARTInkShape-2846"/>
            <p:cNvSpPr/>
            <p:nvPr>
              <p:custDataLst>
                <p:tags r:id="rId46"/>
              </p:custDataLst>
            </p:nvPr>
          </p:nvSpPr>
          <p:spPr>
            <a:xfrm>
              <a:off x="4211600" y="5483330"/>
              <a:ext cx="97359" cy="314221"/>
            </a:xfrm>
            <a:custGeom>
              <a:avLst/>
              <a:gdLst/>
              <a:ahLst/>
              <a:cxnLst/>
              <a:rect l="0" t="0" r="0" b="0"/>
              <a:pathLst>
                <a:path w="97359" h="314221">
                  <a:moveTo>
                    <a:pt x="93700" y="9420"/>
                  </a:moveTo>
                  <a:lnTo>
                    <a:pt x="93700" y="9420"/>
                  </a:lnTo>
                  <a:lnTo>
                    <a:pt x="93700" y="6049"/>
                  </a:lnTo>
                  <a:lnTo>
                    <a:pt x="95581" y="2512"/>
                  </a:lnTo>
                  <a:lnTo>
                    <a:pt x="97358" y="0"/>
                  </a:lnTo>
                  <a:lnTo>
                    <a:pt x="78905" y="14258"/>
                  </a:lnTo>
                  <a:lnTo>
                    <a:pt x="43422" y="58714"/>
                  </a:lnTo>
                  <a:lnTo>
                    <a:pt x="18212" y="103591"/>
                  </a:lnTo>
                  <a:lnTo>
                    <a:pt x="1300" y="134145"/>
                  </a:lnTo>
                  <a:lnTo>
                    <a:pt x="0" y="156599"/>
                  </a:lnTo>
                  <a:lnTo>
                    <a:pt x="3643" y="201397"/>
                  </a:lnTo>
                  <a:lnTo>
                    <a:pt x="7942" y="247641"/>
                  </a:lnTo>
                  <a:lnTo>
                    <a:pt x="14175" y="280608"/>
                  </a:lnTo>
                  <a:lnTo>
                    <a:pt x="13065" y="299557"/>
                  </a:lnTo>
                  <a:lnTo>
                    <a:pt x="17500" y="31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847"/>
            <p:cNvSpPr/>
            <p:nvPr>
              <p:custDataLst>
                <p:tags r:id="rId47"/>
              </p:custDataLst>
            </p:nvPr>
          </p:nvSpPr>
          <p:spPr>
            <a:xfrm>
              <a:off x="4000500" y="5480050"/>
              <a:ext cx="165101" cy="171451"/>
            </a:xfrm>
            <a:custGeom>
              <a:avLst/>
              <a:gdLst/>
              <a:ahLst/>
              <a:cxnLst/>
              <a:rect l="0" t="0" r="0" b="0"/>
              <a:pathLst>
                <a:path w="165101" h="171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5974" y="21669"/>
                  </a:lnTo>
                  <a:lnTo>
                    <a:pt x="73219" y="60882"/>
                  </a:lnTo>
                  <a:lnTo>
                    <a:pt x="103382" y="99805"/>
                  </a:lnTo>
                  <a:lnTo>
                    <a:pt x="139216" y="143395"/>
                  </a:lnTo>
                  <a:lnTo>
                    <a:pt x="165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528"/>
          <p:cNvGrpSpPr/>
          <p:nvPr/>
        </p:nvGrpSpPr>
        <p:grpSpPr>
          <a:xfrm>
            <a:off x="4837681" y="5549900"/>
            <a:ext cx="813820" cy="190552"/>
            <a:chOff x="4837681" y="5549900"/>
            <a:chExt cx="813820" cy="190552"/>
          </a:xfrm>
        </p:grpSpPr>
        <p:sp>
          <p:nvSpPr>
            <p:cNvPr id="229" name="SMARTInkShape-2848"/>
            <p:cNvSpPr/>
            <p:nvPr>
              <p:custDataLst>
                <p:tags r:id="rId39"/>
              </p:custDataLst>
            </p:nvPr>
          </p:nvSpPr>
          <p:spPr>
            <a:xfrm>
              <a:off x="5549900" y="5566982"/>
              <a:ext cx="101601" cy="160719"/>
            </a:xfrm>
            <a:custGeom>
              <a:avLst/>
              <a:gdLst/>
              <a:ahLst/>
              <a:cxnLst/>
              <a:rect l="0" t="0" r="0" b="0"/>
              <a:pathLst>
                <a:path w="101601" h="160719">
                  <a:moveTo>
                    <a:pt x="101600" y="21018"/>
                  </a:moveTo>
                  <a:lnTo>
                    <a:pt x="101600" y="21018"/>
                  </a:lnTo>
                  <a:lnTo>
                    <a:pt x="86391" y="7220"/>
                  </a:lnTo>
                  <a:lnTo>
                    <a:pt x="75085" y="1245"/>
                  </a:lnTo>
                  <a:lnTo>
                    <a:pt x="63004" y="0"/>
                  </a:lnTo>
                  <a:lnTo>
                    <a:pt x="51991" y="1799"/>
                  </a:lnTo>
                  <a:lnTo>
                    <a:pt x="44744" y="4950"/>
                  </a:lnTo>
                  <a:lnTo>
                    <a:pt x="43235" y="8189"/>
                  </a:lnTo>
                  <a:lnTo>
                    <a:pt x="43439" y="17433"/>
                  </a:lnTo>
                  <a:lnTo>
                    <a:pt x="47522" y="31166"/>
                  </a:lnTo>
                  <a:lnTo>
                    <a:pt x="78032" y="72746"/>
                  </a:lnTo>
                  <a:lnTo>
                    <a:pt x="86657" y="87988"/>
                  </a:lnTo>
                  <a:lnTo>
                    <a:pt x="89549" y="104170"/>
                  </a:lnTo>
                  <a:lnTo>
                    <a:pt x="89333" y="112436"/>
                  </a:lnTo>
                  <a:lnTo>
                    <a:pt x="81567" y="129146"/>
                  </a:lnTo>
                  <a:lnTo>
                    <a:pt x="75544" y="137554"/>
                  </a:lnTo>
                  <a:lnTo>
                    <a:pt x="57564" y="150657"/>
                  </a:lnTo>
                  <a:lnTo>
                    <a:pt x="36872" y="159069"/>
                  </a:lnTo>
                  <a:lnTo>
                    <a:pt x="0" y="160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849"/>
            <p:cNvSpPr/>
            <p:nvPr>
              <p:custDataLst>
                <p:tags r:id="rId40"/>
              </p:custDataLst>
            </p:nvPr>
          </p:nvSpPr>
          <p:spPr>
            <a:xfrm>
              <a:off x="5436100" y="5604962"/>
              <a:ext cx="107451" cy="110628"/>
            </a:xfrm>
            <a:custGeom>
              <a:avLst/>
              <a:gdLst/>
              <a:ahLst/>
              <a:cxnLst/>
              <a:rect l="0" t="0" r="0" b="0"/>
              <a:pathLst>
                <a:path w="107451" h="110628">
                  <a:moveTo>
                    <a:pt x="31250" y="14788"/>
                  </a:moveTo>
                  <a:lnTo>
                    <a:pt x="31250" y="14788"/>
                  </a:lnTo>
                  <a:lnTo>
                    <a:pt x="31250" y="29093"/>
                  </a:lnTo>
                  <a:lnTo>
                    <a:pt x="33367" y="30675"/>
                  </a:lnTo>
                  <a:lnTo>
                    <a:pt x="41363" y="32432"/>
                  </a:lnTo>
                  <a:lnTo>
                    <a:pt x="50091" y="31332"/>
                  </a:lnTo>
                  <a:lnTo>
                    <a:pt x="58674" y="27785"/>
                  </a:lnTo>
                  <a:lnTo>
                    <a:pt x="67192" y="21505"/>
                  </a:lnTo>
                  <a:lnTo>
                    <a:pt x="71919" y="14011"/>
                  </a:lnTo>
                  <a:lnTo>
                    <a:pt x="73179" y="10036"/>
                  </a:lnTo>
                  <a:lnTo>
                    <a:pt x="72608" y="6682"/>
                  </a:lnTo>
                  <a:lnTo>
                    <a:pt x="70817" y="3739"/>
                  </a:lnTo>
                  <a:lnTo>
                    <a:pt x="68211" y="1072"/>
                  </a:lnTo>
                  <a:lnTo>
                    <a:pt x="64358" y="0"/>
                  </a:lnTo>
                  <a:lnTo>
                    <a:pt x="54431" y="689"/>
                  </a:lnTo>
                  <a:lnTo>
                    <a:pt x="33571" y="11786"/>
                  </a:lnTo>
                  <a:lnTo>
                    <a:pt x="12888" y="28480"/>
                  </a:lnTo>
                  <a:lnTo>
                    <a:pt x="3568" y="42510"/>
                  </a:lnTo>
                  <a:lnTo>
                    <a:pt x="95" y="50203"/>
                  </a:lnTo>
                  <a:lnTo>
                    <a:pt x="0" y="66276"/>
                  </a:lnTo>
                  <a:lnTo>
                    <a:pt x="1950" y="74513"/>
                  </a:lnTo>
                  <a:lnTo>
                    <a:pt x="11642" y="89311"/>
                  </a:lnTo>
                  <a:lnTo>
                    <a:pt x="26063" y="101532"/>
                  </a:lnTo>
                  <a:lnTo>
                    <a:pt x="44232" y="109315"/>
                  </a:lnTo>
                  <a:lnTo>
                    <a:pt x="89841" y="110627"/>
                  </a:lnTo>
                  <a:lnTo>
                    <a:pt x="107450" y="110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850"/>
            <p:cNvSpPr/>
            <p:nvPr>
              <p:custDataLst>
                <p:tags r:id="rId41"/>
              </p:custDataLst>
            </p:nvPr>
          </p:nvSpPr>
          <p:spPr>
            <a:xfrm>
              <a:off x="5378450" y="5549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851"/>
            <p:cNvSpPr/>
            <p:nvPr>
              <p:custDataLst>
                <p:tags r:id="rId42"/>
              </p:custDataLst>
            </p:nvPr>
          </p:nvSpPr>
          <p:spPr>
            <a:xfrm>
              <a:off x="5359400" y="5613400"/>
              <a:ext cx="9421" cy="107951"/>
            </a:xfrm>
            <a:custGeom>
              <a:avLst/>
              <a:gdLst/>
              <a:ahLst/>
              <a:cxnLst/>
              <a:rect l="0" t="0" r="0" b="0"/>
              <a:pathLst>
                <a:path w="9421" h="10795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9420" y="78106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852"/>
            <p:cNvSpPr/>
            <p:nvPr>
              <p:custDataLst>
                <p:tags r:id="rId43"/>
              </p:custDataLst>
            </p:nvPr>
          </p:nvSpPr>
          <p:spPr>
            <a:xfrm>
              <a:off x="5207000" y="5607050"/>
              <a:ext cx="95251" cy="114476"/>
            </a:xfrm>
            <a:custGeom>
              <a:avLst/>
              <a:gdLst/>
              <a:ahLst/>
              <a:cxnLst/>
              <a:rect l="0" t="0" r="0" b="0"/>
              <a:pathLst>
                <a:path w="95251" h="114476">
                  <a:moveTo>
                    <a:pt x="0" y="0"/>
                  </a:moveTo>
                  <a:lnTo>
                    <a:pt x="0" y="0"/>
                  </a:lnTo>
                  <a:lnTo>
                    <a:pt x="13814" y="8789"/>
                  </a:lnTo>
                  <a:lnTo>
                    <a:pt x="45105" y="42635"/>
                  </a:lnTo>
                  <a:lnTo>
                    <a:pt x="69806" y="85839"/>
                  </a:lnTo>
                  <a:lnTo>
                    <a:pt x="73358" y="100239"/>
                  </a:lnTo>
                  <a:lnTo>
                    <a:pt x="72894" y="105632"/>
                  </a:lnTo>
                  <a:lnTo>
                    <a:pt x="71174" y="109932"/>
                  </a:lnTo>
                  <a:lnTo>
                    <a:pt x="68616" y="113505"/>
                  </a:lnTo>
                  <a:lnTo>
                    <a:pt x="65499" y="114475"/>
                  </a:lnTo>
                  <a:lnTo>
                    <a:pt x="62011" y="113711"/>
                  </a:lnTo>
                  <a:lnTo>
                    <a:pt x="58274" y="111791"/>
                  </a:lnTo>
                  <a:lnTo>
                    <a:pt x="52241" y="105894"/>
                  </a:lnTo>
                  <a:lnTo>
                    <a:pt x="49643" y="102346"/>
                  </a:lnTo>
                  <a:lnTo>
                    <a:pt x="45989" y="83868"/>
                  </a:lnTo>
                  <a:lnTo>
                    <a:pt x="51648" y="57148"/>
                  </a:lnTo>
                  <a:lnTo>
                    <a:pt x="65633" y="33631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853"/>
            <p:cNvSpPr/>
            <p:nvPr>
              <p:custDataLst>
                <p:tags r:id="rId44"/>
              </p:custDataLst>
            </p:nvPr>
          </p:nvSpPr>
          <p:spPr>
            <a:xfrm>
              <a:off x="5089042" y="5626623"/>
              <a:ext cx="72408" cy="107025"/>
            </a:xfrm>
            <a:custGeom>
              <a:avLst/>
              <a:gdLst/>
              <a:ahLst/>
              <a:cxnLst/>
              <a:rect l="0" t="0" r="0" b="0"/>
              <a:pathLst>
                <a:path w="72408" h="107025">
                  <a:moveTo>
                    <a:pt x="3658" y="12177"/>
                  </a:moveTo>
                  <a:lnTo>
                    <a:pt x="3658" y="12177"/>
                  </a:lnTo>
                  <a:lnTo>
                    <a:pt x="287" y="5435"/>
                  </a:lnTo>
                  <a:lnTo>
                    <a:pt x="0" y="3449"/>
                  </a:lnTo>
                  <a:lnTo>
                    <a:pt x="514" y="2125"/>
                  </a:lnTo>
                  <a:lnTo>
                    <a:pt x="1562" y="1243"/>
                  </a:lnTo>
                  <a:lnTo>
                    <a:pt x="9779" y="0"/>
                  </a:lnTo>
                  <a:lnTo>
                    <a:pt x="24522" y="6374"/>
                  </a:lnTo>
                  <a:lnTo>
                    <a:pt x="42295" y="23941"/>
                  </a:lnTo>
                  <a:lnTo>
                    <a:pt x="65147" y="63889"/>
                  </a:lnTo>
                  <a:lnTo>
                    <a:pt x="72407" y="102365"/>
                  </a:lnTo>
                  <a:lnTo>
                    <a:pt x="71363" y="105462"/>
                  </a:lnTo>
                  <a:lnTo>
                    <a:pt x="69255" y="106823"/>
                  </a:lnTo>
                  <a:lnTo>
                    <a:pt x="66440" y="107024"/>
                  </a:lnTo>
                  <a:lnTo>
                    <a:pt x="63857" y="105747"/>
                  </a:lnTo>
                  <a:lnTo>
                    <a:pt x="59106" y="100566"/>
                  </a:lnTo>
                  <a:lnTo>
                    <a:pt x="55835" y="82973"/>
                  </a:lnTo>
                  <a:lnTo>
                    <a:pt x="60808" y="31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854"/>
            <p:cNvSpPr/>
            <p:nvPr>
              <p:custDataLst>
                <p:tags r:id="rId45"/>
              </p:custDataLst>
            </p:nvPr>
          </p:nvSpPr>
          <p:spPr>
            <a:xfrm>
              <a:off x="4837681" y="5613739"/>
              <a:ext cx="216920" cy="126713"/>
            </a:xfrm>
            <a:custGeom>
              <a:avLst/>
              <a:gdLst/>
              <a:ahLst/>
              <a:cxnLst/>
              <a:rect l="0" t="0" r="0" b="0"/>
              <a:pathLst>
                <a:path w="216920" h="126713">
                  <a:moveTo>
                    <a:pt x="70869" y="12361"/>
                  </a:moveTo>
                  <a:lnTo>
                    <a:pt x="70869" y="12361"/>
                  </a:lnTo>
                  <a:lnTo>
                    <a:pt x="70869" y="8990"/>
                  </a:lnTo>
                  <a:lnTo>
                    <a:pt x="68987" y="5453"/>
                  </a:lnTo>
                  <a:lnTo>
                    <a:pt x="65402" y="805"/>
                  </a:lnTo>
                  <a:lnTo>
                    <a:pt x="58038" y="0"/>
                  </a:lnTo>
                  <a:lnTo>
                    <a:pt x="46920" y="3132"/>
                  </a:lnTo>
                  <a:lnTo>
                    <a:pt x="19424" y="33262"/>
                  </a:lnTo>
                  <a:lnTo>
                    <a:pt x="8493" y="49873"/>
                  </a:lnTo>
                  <a:lnTo>
                    <a:pt x="1283" y="69015"/>
                  </a:lnTo>
                  <a:lnTo>
                    <a:pt x="0" y="96254"/>
                  </a:lnTo>
                  <a:lnTo>
                    <a:pt x="6211" y="109853"/>
                  </a:lnTo>
                  <a:lnTo>
                    <a:pt x="10830" y="115456"/>
                  </a:lnTo>
                  <a:lnTo>
                    <a:pt x="25370" y="123562"/>
                  </a:lnTo>
                  <a:lnTo>
                    <a:pt x="34186" y="126712"/>
                  </a:lnTo>
                  <a:lnTo>
                    <a:pt x="70192" y="124403"/>
                  </a:lnTo>
                  <a:lnTo>
                    <a:pt x="112139" y="111410"/>
                  </a:lnTo>
                  <a:lnTo>
                    <a:pt x="152476" y="90784"/>
                  </a:lnTo>
                  <a:lnTo>
                    <a:pt x="177756" y="70170"/>
                  </a:lnTo>
                  <a:lnTo>
                    <a:pt x="187441" y="57398"/>
                  </a:lnTo>
                  <a:lnTo>
                    <a:pt x="187389" y="53674"/>
                  </a:lnTo>
                  <a:lnTo>
                    <a:pt x="183569" y="45774"/>
                  </a:lnTo>
                  <a:lnTo>
                    <a:pt x="179869" y="43809"/>
                  </a:lnTo>
                  <a:lnTo>
                    <a:pt x="170113" y="43506"/>
                  </a:lnTo>
                  <a:lnTo>
                    <a:pt x="142608" y="50673"/>
                  </a:lnTo>
                  <a:lnTo>
                    <a:pt x="127212" y="61609"/>
                  </a:lnTo>
                  <a:lnTo>
                    <a:pt x="109202" y="84883"/>
                  </a:lnTo>
                  <a:lnTo>
                    <a:pt x="108419" y="88932"/>
                  </a:lnTo>
                  <a:lnTo>
                    <a:pt x="109308" y="92335"/>
                  </a:lnTo>
                  <a:lnTo>
                    <a:pt x="111311" y="95311"/>
                  </a:lnTo>
                  <a:lnTo>
                    <a:pt x="114059" y="97294"/>
                  </a:lnTo>
                  <a:lnTo>
                    <a:pt x="120873" y="99498"/>
                  </a:lnTo>
                  <a:lnTo>
                    <a:pt x="136015" y="97367"/>
                  </a:lnTo>
                  <a:lnTo>
                    <a:pt x="150535" y="88897"/>
                  </a:lnTo>
                  <a:lnTo>
                    <a:pt x="164426" y="77331"/>
                  </a:lnTo>
                  <a:lnTo>
                    <a:pt x="164990" y="77547"/>
                  </a:lnTo>
                  <a:lnTo>
                    <a:pt x="167195" y="81926"/>
                  </a:lnTo>
                  <a:lnTo>
                    <a:pt x="181750" y="95692"/>
                  </a:lnTo>
                  <a:lnTo>
                    <a:pt x="216919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529"/>
          <p:cNvGrpSpPr/>
          <p:nvPr/>
        </p:nvGrpSpPr>
        <p:grpSpPr>
          <a:xfrm>
            <a:off x="6057900" y="5568950"/>
            <a:ext cx="50801" cy="76201"/>
            <a:chOff x="6057900" y="5568950"/>
            <a:chExt cx="50801" cy="76201"/>
          </a:xfrm>
        </p:grpSpPr>
        <p:sp>
          <p:nvSpPr>
            <p:cNvPr id="237" name="SMARTInkShape-2855"/>
            <p:cNvSpPr/>
            <p:nvPr>
              <p:custDataLst>
                <p:tags r:id="rId37"/>
              </p:custDataLst>
            </p:nvPr>
          </p:nvSpPr>
          <p:spPr>
            <a:xfrm>
              <a:off x="6057900" y="55689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0984" y="10670"/>
                  </a:lnTo>
                  <a:lnTo>
                    <a:pt x="14431" y="51737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856"/>
            <p:cNvSpPr/>
            <p:nvPr>
              <p:custDataLst>
                <p:tags r:id="rId38"/>
              </p:custDataLst>
            </p:nvPr>
          </p:nvSpPr>
          <p:spPr>
            <a:xfrm>
              <a:off x="6108700" y="55880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530"/>
          <p:cNvGrpSpPr/>
          <p:nvPr/>
        </p:nvGrpSpPr>
        <p:grpSpPr>
          <a:xfrm>
            <a:off x="7169150" y="5519033"/>
            <a:ext cx="69851" cy="81668"/>
            <a:chOff x="7169150" y="5519033"/>
            <a:chExt cx="69851" cy="81668"/>
          </a:xfrm>
        </p:grpSpPr>
        <p:sp>
          <p:nvSpPr>
            <p:cNvPr id="240" name="SMARTInkShape-2857"/>
            <p:cNvSpPr/>
            <p:nvPr>
              <p:custDataLst>
                <p:tags r:id="rId35"/>
              </p:custDataLst>
            </p:nvPr>
          </p:nvSpPr>
          <p:spPr>
            <a:xfrm>
              <a:off x="7169150" y="5519033"/>
              <a:ext cx="19051" cy="81668"/>
            </a:xfrm>
            <a:custGeom>
              <a:avLst/>
              <a:gdLst/>
              <a:ahLst/>
              <a:cxnLst/>
              <a:rect l="0" t="0" r="0" b="0"/>
              <a:pathLst>
                <a:path w="19051" h="816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126" y="411"/>
                  </a:lnTo>
                  <a:lnTo>
                    <a:pt x="10984" y="1391"/>
                  </a:lnTo>
                  <a:lnTo>
                    <a:pt x="11556" y="2749"/>
                  </a:lnTo>
                  <a:lnTo>
                    <a:pt x="15970" y="43952"/>
                  </a:lnTo>
                  <a:lnTo>
                    <a:pt x="1905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858"/>
            <p:cNvSpPr/>
            <p:nvPr>
              <p:custDataLst>
                <p:tags r:id="rId36"/>
              </p:custDataLst>
            </p:nvPr>
          </p:nvSpPr>
          <p:spPr>
            <a:xfrm>
              <a:off x="7239000" y="55562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531"/>
          <p:cNvGrpSpPr/>
          <p:nvPr/>
        </p:nvGrpSpPr>
        <p:grpSpPr>
          <a:xfrm>
            <a:off x="8140700" y="5473700"/>
            <a:ext cx="76201" cy="76201"/>
            <a:chOff x="8140700" y="5473700"/>
            <a:chExt cx="76201" cy="76201"/>
          </a:xfrm>
        </p:grpSpPr>
        <p:sp>
          <p:nvSpPr>
            <p:cNvPr id="243" name="SMARTInkShape-2859"/>
            <p:cNvSpPr/>
            <p:nvPr>
              <p:custDataLst>
                <p:tags r:id="rId33"/>
              </p:custDataLst>
            </p:nvPr>
          </p:nvSpPr>
          <p:spPr>
            <a:xfrm>
              <a:off x="8140700" y="54737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7233" y="0"/>
                  </a:lnTo>
                  <a:lnTo>
                    <a:pt x="3240" y="67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860"/>
            <p:cNvSpPr/>
            <p:nvPr>
              <p:custDataLst>
                <p:tags r:id="rId34"/>
              </p:custDataLst>
            </p:nvPr>
          </p:nvSpPr>
          <p:spPr>
            <a:xfrm>
              <a:off x="8208061" y="5486400"/>
              <a:ext cx="8840" cy="63501"/>
            </a:xfrm>
            <a:custGeom>
              <a:avLst/>
              <a:gdLst/>
              <a:ahLst/>
              <a:cxnLst/>
              <a:rect l="0" t="0" r="0" b="0"/>
              <a:pathLst>
                <a:path w="8840" h="63501">
                  <a:moveTo>
                    <a:pt x="8839" y="0"/>
                  </a:moveTo>
                  <a:lnTo>
                    <a:pt x="8839" y="0"/>
                  </a:lnTo>
                  <a:lnTo>
                    <a:pt x="0" y="24418"/>
                  </a:lnTo>
                  <a:lnTo>
                    <a:pt x="248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532"/>
          <p:cNvGrpSpPr/>
          <p:nvPr/>
        </p:nvGrpSpPr>
        <p:grpSpPr>
          <a:xfrm>
            <a:off x="8737600" y="5422900"/>
            <a:ext cx="82551" cy="69851"/>
            <a:chOff x="8737600" y="5422900"/>
            <a:chExt cx="82551" cy="69851"/>
          </a:xfrm>
        </p:grpSpPr>
        <p:sp>
          <p:nvSpPr>
            <p:cNvPr id="246" name="SMARTInkShape-2861"/>
            <p:cNvSpPr/>
            <p:nvPr>
              <p:custDataLst>
                <p:tags r:id="rId31"/>
              </p:custDataLst>
            </p:nvPr>
          </p:nvSpPr>
          <p:spPr>
            <a:xfrm>
              <a:off x="8737600" y="54229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5959" y="2900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862"/>
            <p:cNvSpPr/>
            <p:nvPr>
              <p:custDataLst>
                <p:tags r:id="rId32"/>
              </p:custDataLst>
            </p:nvPr>
          </p:nvSpPr>
          <p:spPr>
            <a:xfrm>
              <a:off x="8813800" y="54419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533"/>
          <p:cNvGrpSpPr/>
          <p:nvPr/>
        </p:nvGrpSpPr>
        <p:grpSpPr>
          <a:xfrm>
            <a:off x="9448800" y="5454650"/>
            <a:ext cx="114301" cy="57151"/>
            <a:chOff x="9448800" y="5454650"/>
            <a:chExt cx="114301" cy="57151"/>
          </a:xfrm>
        </p:grpSpPr>
        <p:sp>
          <p:nvSpPr>
            <p:cNvPr id="249" name="SMARTInkShape-2863"/>
            <p:cNvSpPr/>
            <p:nvPr>
              <p:custDataLst>
                <p:tags r:id="rId29"/>
              </p:custDataLst>
            </p:nvPr>
          </p:nvSpPr>
          <p:spPr>
            <a:xfrm>
              <a:off x="9448800" y="54610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864"/>
            <p:cNvSpPr/>
            <p:nvPr>
              <p:custDataLst>
                <p:tags r:id="rId30"/>
              </p:custDataLst>
            </p:nvPr>
          </p:nvSpPr>
          <p:spPr>
            <a:xfrm>
              <a:off x="9556750" y="5454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3859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534"/>
          <p:cNvGrpSpPr/>
          <p:nvPr/>
        </p:nvGrpSpPr>
        <p:grpSpPr>
          <a:xfrm>
            <a:off x="10306050" y="5410200"/>
            <a:ext cx="184151" cy="95251"/>
            <a:chOff x="10306050" y="5410200"/>
            <a:chExt cx="184151" cy="95251"/>
          </a:xfrm>
        </p:grpSpPr>
        <p:sp>
          <p:nvSpPr>
            <p:cNvPr id="252" name="SMARTInkShape-2865"/>
            <p:cNvSpPr/>
            <p:nvPr>
              <p:custDataLst>
                <p:tags r:id="rId27"/>
              </p:custDataLst>
            </p:nvPr>
          </p:nvSpPr>
          <p:spPr>
            <a:xfrm>
              <a:off x="10306050" y="54165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7169" y="20723"/>
                  </a:lnTo>
                  <a:lnTo>
                    <a:pt x="6184" y="6734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866"/>
            <p:cNvSpPr/>
            <p:nvPr>
              <p:custDataLst>
                <p:tags r:id="rId28"/>
              </p:custDataLst>
            </p:nvPr>
          </p:nvSpPr>
          <p:spPr>
            <a:xfrm>
              <a:off x="10458450" y="54102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10792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535"/>
          <p:cNvGrpSpPr/>
          <p:nvPr/>
        </p:nvGrpSpPr>
        <p:grpSpPr>
          <a:xfrm>
            <a:off x="11126968" y="5372100"/>
            <a:ext cx="491084" cy="239461"/>
            <a:chOff x="11126968" y="5372100"/>
            <a:chExt cx="491084" cy="239461"/>
          </a:xfrm>
        </p:grpSpPr>
        <p:sp>
          <p:nvSpPr>
            <p:cNvPr id="255" name="SMARTInkShape-2867"/>
            <p:cNvSpPr/>
            <p:nvPr>
              <p:custDataLst>
                <p:tags r:id="rId23"/>
              </p:custDataLst>
            </p:nvPr>
          </p:nvSpPr>
          <p:spPr>
            <a:xfrm>
              <a:off x="11126968" y="5386182"/>
              <a:ext cx="68083" cy="151019"/>
            </a:xfrm>
            <a:custGeom>
              <a:avLst/>
              <a:gdLst/>
              <a:ahLst/>
              <a:cxnLst/>
              <a:rect l="0" t="0" r="0" b="0"/>
              <a:pathLst>
                <a:path w="68083" h="151019">
                  <a:moveTo>
                    <a:pt x="68082" y="55768"/>
                  </a:moveTo>
                  <a:lnTo>
                    <a:pt x="68082" y="55768"/>
                  </a:lnTo>
                  <a:lnTo>
                    <a:pt x="64712" y="49026"/>
                  </a:lnTo>
                  <a:lnTo>
                    <a:pt x="59885" y="5612"/>
                  </a:lnTo>
                  <a:lnTo>
                    <a:pt x="58384" y="3281"/>
                  </a:lnTo>
                  <a:lnTo>
                    <a:pt x="55971" y="1727"/>
                  </a:lnTo>
                  <a:lnTo>
                    <a:pt x="49530" y="0"/>
                  </a:lnTo>
                  <a:lnTo>
                    <a:pt x="31226" y="5770"/>
                  </a:lnTo>
                  <a:lnTo>
                    <a:pt x="7185" y="22521"/>
                  </a:lnTo>
                  <a:lnTo>
                    <a:pt x="4201" y="25137"/>
                  </a:lnTo>
                  <a:lnTo>
                    <a:pt x="885" y="31806"/>
                  </a:lnTo>
                  <a:lnTo>
                    <a:pt x="0" y="35560"/>
                  </a:lnTo>
                  <a:lnTo>
                    <a:pt x="116" y="38063"/>
                  </a:lnTo>
                  <a:lnTo>
                    <a:pt x="899" y="39731"/>
                  </a:lnTo>
                  <a:lnTo>
                    <a:pt x="2127" y="40844"/>
                  </a:lnTo>
                  <a:lnTo>
                    <a:pt x="5371" y="42080"/>
                  </a:lnTo>
                  <a:lnTo>
                    <a:pt x="7225" y="42409"/>
                  </a:lnTo>
                  <a:lnTo>
                    <a:pt x="37121" y="34171"/>
                  </a:lnTo>
                  <a:lnTo>
                    <a:pt x="53453" y="25235"/>
                  </a:lnTo>
                  <a:lnTo>
                    <a:pt x="54096" y="26240"/>
                  </a:lnTo>
                  <a:lnTo>
                    <a:pt x="55332" y="72855"/>
                  </a:lnTo>
                  <a:lnTo>
                    <a:pt x="55376" y="116850"/>
                  </a:lnTo>
                  <a:lnTo>
                    <a:pt x="55382" y="147996"/>
                  </a:lnTo>
                  <a:lnTo>
                    <a:pt x="56087" y="149003"/>
                  </a:lnTo>
                  <a:lnTo>
                    <a:pt x="57263" y="149675"/>
                  </a:lnTo>
                  <a:lnTo>
                    <a:pt x="61732" y="15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868"/>
            <p:cNvSpPr/>
            <p:nvPr>
              <p:custDataLst>
                <p:tags r:id="rId24"/>
              </p:custDataLst>
            </p:nvPr>
          </p:nvSpPr>
          <p:spPr>
            <a:xfrm>
              <a:off x="11296650" y="537210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139700" y="0"/>
                  </a:moveTo>
                  <a:lnTo>
                    <a:pt x="139700" y="0"/>
                  </a:lnTo>
                  <a:lnTo>
                    <a:pt x="132958" y="3371"/>
                  </a:lnTo>
                  <a:lnTo>
                    <a:pt x="118037" y="26039"/>
                  </a:lnTo>
                  <a:lnTo>
                    <a:pt x="99620" y="63338"/>
                  </a:lnTo>
                  <a:lnTo>
                    <a:pt x="81962" y="101552"/>
                  </a:lnTo>
                  <a:lnTo>
                    <a:pt x="61444" y="139686"/>
                  </a:lnTo>
                  <a:lnTo>
                    <a:pt x="32598" y="18038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869"/>
            <p:cNvSpPr/>
            <p:nvPr>
              <p:custDataLst>
                <p:tags r:id="rId25"/>
              </p:custDataLst>
            </p:nvPr>
          </p:nvSpPr>
          <p:spPr>
            <a:xfrm>
              <a:off x="11449050" y="55245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0819" y="3766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870"/>
            <p:cNvSpPr/>
            <p:nvPr>
              <p:custDataLst>
                <p:tags r:id="rId26"/>
              </p:custDataLst>
            </p:nvPr>
          </p:nvSpPr>
          <p:spPr>
            <a:xfrm>
              <a:off x="11525783" y="5538344"/>
              <a:ext cx="92269" cy="73217"/>
            </a:xfrm>
            <a:custGeom>
              <a:avLst/>
              <a:gdLst/>
              <a:ahLst/>
              <a:cxnLst/>
              <a:rect l="0" t="0" r="0" b="0"/>
              <a:pathLst>
                <a:path w="92269" h="73217">
                  <a:moveTo>
                    <a:pt x="88367" y="11556"/>
                  </a:moveTo>
                  <a:lnTo>
                    <a:pt x="88367" y="11556"/>
                  </a:lnTo>
                  <a:lnTo>
                    <a:pt x="65999" y="1430"/>
                  </a:lnTo>
                  <a:lnTo>
                    <a:pt x="55143" y="0"/>
                  </a:lnTo>
                  <a:lnTo>
                    <a:pt x="33759" y="5937"/>
                  </a:lnTo>
                  <a:lnTo>
                    <a:pt x="16290" y="16633"/>
                  </a:lnTo>
                  <a:lnTo>
                    <a:pt x="5549" y="28739"/>
                  </a:lnTo>
                  <a:lnTo>
                    <a:pt x="2170" y="38948"/>
                  </a:lnTo>
                  <a:lnTo>
                    <a:pt x="0" y="59379"/>
                  </a:lnTo>
                  <a:lnTo>
                    <a:pt x="1234" y="63193"/>
                  </a:lnTo>
                  <a:lnTo>
                    <a:pt x="6367" y="69314"/>
                  </a:lnTo>
                  <a:lnTo>
                    <a:pt x="15234" y="72503"/>
                  </a:lnTo>
                  <a:lnTo>
                    <a:pt x="26230" y="73216"/>
                  </a:lnTo>
                  <a:lnTo>
                    <a:pt x="44321" y="68945"/>
                  </a:lnTo>
                  <a:lnTo>
                    <a:pt x="72349" y="54617"/>
                  </a:lnTo>
                  <a:lnTo>
                    <a:pt x="85895" y="37642"/>
                  </a:lnTo>
                  <a:lnTo>
                    <a:pt x="92103" y="24851"/>
                  </a:lnTo>
                  <a:lnTo>
                    <a:pt x="92268" y="21831"/>
                  </a:lnTo>
                  <a:lnTo>
                    <a:pt x="90572" y="16593"/>
                  </a:lnTo>
                  <a:lnTo>
                    <a:pt x="85648" y="9677"/>
                  </a:lnTo>
                  <a:lnTo>
                    <a:pt x="77988" y="7193"/>
                  </a:lnTo>
                  <a:lnTo>
                    <a:pt x="62967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536"/>
          <p:cNvGrpSpPr/>
          <p:nvPr/>
        </p:nvGrpSpPr>
        <p:grpSpPr>
          <a:xfrm>
            <a:off x="4026248" y="6153587"/>
            <a:ext cx="393353" cy="253562"/>
            <a:chOff x="4026248" y="6153587"/>
            <a:chExt cx="393353" cy="253562"/>
          </a:xfrm>
        </p:grpSpPr>
        <p:sp>
          <p:nvSpPr>
            <p:cNvPr id="260" name="SMARTInkShape-2871"/>
            <p:cNvSpPr/>
            <p:nvPr>
              <p:custDataLst>
                <p:tags r:id="rId20"/>
              </p:custDataLst>
            </p:nvPr>
          </p:nvSpPr>
          <p:spPr>
            <a:xfrm>
              <a:off x="4026248" y="6153587"/>
              <a:ext cx="228253" cy="253562"/>
            </a:xfrm>
            <a:custGeom>
              <a:avLst/>
              <a:gdLst/>
              <a:ahLst/>
              <a:cxnLst/>
              <a:rect l="0" t="0" r="0" b="0"/>
              <a:pathLst>
                <a:path w="228253" h="253562">
                  <a:moveTo>
                    <a:pt x="44102" y="18613"/>
                  </a:moveTo>
                  <a:lnTo>
                    <a:pt x="44102" y="18613"/>
                  </a:lnTo>
                  <a:lnTo>
                    <a:pt x="47473" y="15242"/>
                  </a:lnTo>
                  <a:lnTo>
                    <a:pt x="63053" y="9774"/>
                  </a:lnTo>
                  <a:lnTo>
                    <a:pt x="103741" y="5970"/>
                  </a:lnTo>
                  <a:lnTo>
                    <a:pt x="140090" y="1775"/>
                  </a:lnTo>
                  <a:lnTo>
                    <a:pt x="184653" y="0"/>
                  </a:lnTo>
                  <a:lnTo>
                    <a:pt x="198997" y="463"/>
                  </a:lnTo>
                  <a:lnTo>
                    <a:pt x="221437" y="5837"/>
                  </a:lnTo>
                  <a:lnTo>
                    <a:pt x="221861" y="14745"/>
                  </a:lnTo>
                  <a:lnTo>
                    <a:pt x="206974" y="48366"/>
                  </a:lnTo>
                  <a:lnTo>
                    <a:pt x="177647" y="90150"/>
                  </a:lnTo>
                  <a:lnTo>
                    <a:pt x="145349" y="134501"/>
                  </a:lnTo>
                  <a:lnTo>
                    <a:pt x="99602" y="180925"/>
                  </a:lnTo>
                  <a:lnTo>
                    <a:pt x="58593" y="208563"/>
                  </a:lnTo>
                  <a:lnTo>
                    <a:pt x="13066" y="238325"/>
                  </a:lnTo>
                  <a:lnTo>
                    <a:pt x="0" y="246982"/>
                  </a:lnTo>
                  <a:lnTo>
                    <a:pt x="42377" y="252674"/>
                  </a:lnTo>
                  <a:lnTo>
                    <a:pt x="83964" y="253300"/>
                  </a:lnTo>
                  <a:lnTo>
                    <a:pt x="128664" y="253485"/>
                  </a:lnTo>
                  <a:lnTo>
                    <a:pt x="166445" y="253540"/>
                  </a:lnTo>
                  <a:lnTo>
                    <a:pt x="211214" y="253561"/>
                  </a:lnTo>
                  <a:lnTo>
                    <a:pt x="222106" y="253561"/>
                  </a:lnTo>
                  <a:lnTo>
                    <a:pt x="224155" y="252857"/>
                  </a:lnTo>
                  <a:lnTo>
                    <a:pt x="225520" y="251681"/>
                  </a:lnTo>
                  <a:lnTo>
                    <a:pt x="228252" y="24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872"/>
            <p:cNvSpPr/>
            <p:nvPr>
              <p:custDataLst>
                <p:tags r:id="rId21"/>
              </p:custDataLst>
            </p:nvPr>
          </p:nvSpPr>
          <p:spPr>
            <a:xfrm>
              <a:off x="4413250" y="6223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873"/>
            <p:cNvSpPr/>
            <p:nvPr>
              <p:custDataLst>
                <p:tags r:id="rId22"/>
              </p:custDataLst>
            </p:nvPr>
          </p:nvSpPr>
          <p:spPr>
            <a:xfrm>
              <a:off x="4375150" y="63817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537"/>
          <p:cNvGrpSpPr/>
          <p:nvPr/>
        </p:nvGrpSpPr>
        <p:grpSpPr>
          <a:xfrm>
            <a:off x="4703529" y="6051550"/>
            <a:ext cx="173272" cy="292101"/>
            <a:chOff x="4703529" y="6051550"/>
            <a:chExt cx="173272" cy="292101"/>
          </a:xfrm>
        </p:grpSpPr>
        <p:sp>
          <p:nvSpPr>
            <p:cNvPr id="264" name="SMARTInkShape-2874"/>
            <p:cNvSpPr/>
            <p:nvPr>
              <p:custDataLst>
                <p:tags r:id="rId16"/>
              </p:custDataLst>
            </p:nvPr>
          </p:nvSpPr>
          <p:spPr>
            <a:xfrm>
              <a:off x="4724400" y="6261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45434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875"/>
            <p:cNvSpPr/>
            <p:nvPr>
              <p:custDataLst>
                <p:tags r:id="rId17"/>
              </p:custDataLst>
            </p:nvPr>
          </p:nvSpPr>
          <p:spPr>
            <a:xfrm>
              <a:off x="4703529" y="6165850"/>
              <a:ext cx="8172" cy="12701"/>
            </a:xfrm>
            <a:custGeom>
              <a:avLst/>
              <a:gdLst/>
              <a:ahLst/>
              <a:cxnLst/>
              <a:rect l="0" t="0" r="0" b="0"/>
              <a:pathLst>
                <a:path w="817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8" y="3972"/>
                  </a:lnTo>
                  <a:lnTo>
                    <a:pt x="0" y="2649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876"/>
            <p:cNvSpPr/>
            <p:nvPr>
              <p:custDataLst>
                <p:tags r:id="rId18"/>
              </p:custDataLst>
            </p:nvPr>
          </p:nvSpPr>
          <p:spPr>
            <a:xfrm>
              <a:off x="4820412" y="6051550"/>
              <a:ext cx="50039" cy="291049"/>
            </a:xfrm>
            <a:custGeom>
              <a:avLst/>
              <a:gdLst/>
              <a:ahLst/>
              <a:cxnLst/>
              <a:rect l="0" t="0" r="0" b="0"/>
              <a:pathLst>
                <a:path w="50039" h="291049">
                  <a:moveTo>
                    <a:pt x="11938" y="0"/>
                  </a:moveTo>
                  <a:lnTo>
                    <a:pt x="11938" y="0"/>
                  </a:lnTo>
                  <a:lnTo>
                    <a:pt x="11232" y="45162"/>
                  </a:lnTo>
                  <a:lnTo>
                    <a:pt x="6869" y="89424"/>
                  </a:lnTo>
                  <a:lnTo>
                    <a:pt x="3099" y="126763"/>
                  </a:lnTo>
                  <a:lnTo>
                    <a:pt x="954" y="163113"/>
                  </a:lnTo>
                  <a:lnTo>
                    <a:pt x="0" y="196672"/>
                  </a:lnTo>
                  <a:lnTo>
                    <a:pt x="875" y="237955"/>
                  </a:lnTo>
                  <a:lnTo>
                    <a:pt x="13573" y="280127"/>
                  </a:lnTo>
                  <a:lnTo>
                    <a:pt x="16556" y="284118"/>
                  </a:lnTo>
                  <a:lnTo>
                    <a:pt x="23633" y="288553"/>
                  </a:lnTo>
                  <a:lnTo>
                    <a:pt x="32180" y="291048"/>
                  </a:lnTo>
                  <a:lnTo>
                    <a:pt x="38809" y="287870"/>
                  </a:lnTo>
                  <a:lnTo>
                    <a:pt x="5003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877"/>
            <p:cNvSpPr/>
            <p:nvPr>
              <p:custDataLst>
                <p:tags r:id="rId19"/>
              </p:custDataLst>
            </p:nvPr>
          </p:nvSpPr>
          <p:spPr>
            <a:xfrm>
              <a:off x="4775200" y="62039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5275" y="25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538"/>
          <p:cNvGrpSpPr/>
          <p:nvPr/>
        </p:nvGrpSpPr>
        <p:grpSpPr>
          <a:xfrm>
            <a:off x="5207000" y="6067229"/>
            <a:ext cx="1284579" cy="431646"/>
            <a:chOff x="5207000" y="6067229"/>
            <a:chExt cx="1284579" cy="431646"/>
          </a:xfrm>
        </p:grpSpPr>
        <p:sp>
          <p:nvSpPr>
            <p:cNvPr id="269" name="SMARTInkShape-2878"/>
            <p:cNvSpPr/>
            <p:nvPr>
              <p:custDataLst>
                <p:tags r:id="rId4"/>
              </p:custDataLst>
            </p:nvPr>
          </p:nvSpPr>
          <p:spPr>
            <a:xfrm>
              <a:off x="5245100" y="62293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5761" y="59871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879"/>
            <p:cNvSpPr/>
            <p:nvPr>
              <p:custDataLst>
                <p:tags r:id="rId5"/>
              </p:custDataLst>
            </p:nvPr>
          </p:nvSpPr>
          <p:spPr>
            <a:xfrm>
              <a:off x="5207000" y="6165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880"/>
            <p:cNvSpPr/>
            <p:nvPr>
              <p:custDataLst>
                <p:tags r:id="rId6"/>
              </p:custDataLst>
            </p:nvPr>
          </p:nvSpPr>
          <p:spPr>
            <a:xfrm>
              <a:off x="6385934" y="6183647"/>
              <a:ext cx="105645" cy="315228"/>
            </a:xfrm>
            <a:custGeom>
              <a:avLst/>
              <a:gdLst/>
              <a:ahLst/>
              <a:cxnLst/>
              <a:rect l="0" t="0" r="0" b="0"/>
              <a:pathLst>
                <a:path w="105645" h="315228">
                  <a:moveTo>
                    <a:pt x="78366" y="33003"/>
                  </a:moveTo>
                  <a:lnTo>
                    <a:pt x="78366" y="33003"/>
                  </a:lnTo>
                  <a:lnTo>
                    <a:pt x="72591" y="18499"/>
                  </a:lnTo>
                  <a:lnTo>
                    <a:pt x="66157" y="9859"/>
                  </a:lnTo>
                  <a:lnTo>
                    <a:pt x="51229" y="432"/>
                  </a:lnTo>
                  <a:lnTo>
                    <a:pt x="45458" y="0"/>
                  </a:lnTo>
                  <a:lnTo>
                    <a:pt x="33402" y="3283"/>
                  </a:lnTo>
                  <a:lnTo>
                    <a:pt x="14714" y="16436"/>
                  </a:lnTo>
                  <a:lnTo>
                    <a:pt x="7743" y="27757"/>
                  </a:lnTo>
                  <a:lnTo>
                    <a:pt x="5351" y="39138"/>
                  </a:lnTo>
                  <a:lnTo>
                    <a:pt x="6639" y="48900"/>
                  </a:lnTo>
                  <a:lnTo>
                    <a:pt x="9381" y="52774"/>
                  </a:lnTo>
                  <a:lnTo>
                    <a:pt x="18073" y="58958"/>
                  </a:lnTo>
                  <a:lnTo>
                    <a:pt x="22648" y="60184"/>
                  </a:lnTo>
                  <a:lnTo>
                    <a:pt x="31495" y="59665"/>
                  </a:lnTo>
                  <a:lnTo>
                    <a:pt x="38249" y="57083"/>
                  </a:lnTo>
                  <a:lnTo>
                    <a:pt x="48334" y="49676"/>
                  </a:lnTo>
                  <a:lnTo>
                    <a:pt x="50908" y="45587"/>
                  </a:lnTo>
                  <a:lnTo>
                    <a:pt x="51594" y="43509"/>
                  </a:lnTo>
                  <a:lnTo>
                    <a:pt x="52051" y="42829"/>
                  </a:lnTo>
                  <a:lnTo>
                    <a:pt x="52356" y="43081"/>
                  </a:lnTo>
                  <a:lnTo>
                    <a:pt x="59671" y="87645"/>
                  </a:lnTo>
                  <a:lnTo>
                    <a:pt x="74003" y="129783"/>
                  </a:lnTo>
                  <a:lnTo>
                    <a:pt x="87480" y="163505"/>
                  </a:lnTo>
                  <a:lnTo>
                    <a:pt x="100056" y="198953"/>
                  </a:lnTo>
                  <a:lnTo>
                    <a:pt x="105644" y="233524"/>
                  </a:lnTo>
                  <a:lnTo>
                    <a:pt x="102049" y="277978"/>
                  </a:lnTo>
                  <a:lnTo>
                    <a:pt x="91949" y="297338"/>
                  </a:lnTo>
                  <a:lnTo>
                    <a:pt x="85304" y="304476"/>
                  </a:lnTo>
                  <a:lnTo>
                    <a:pt x="68514" y="312408"/>
                  </a:lnTo>
                  <a:lnTo>
                    <a:pt x="49999" y="315227"/>
                  </a:lnTo>
                  <a:lnTo>
                    <a:pt x="32361" y="314128"/>
                  </a:lnTo>
                  <a:lnTo>
                    <a:pt x="16997" y="307525"/>
                  </a:lnTo>
                  <a:lnTo>
                    <a:pt x="5230" y="298240"/>
                  </a:lnTo>
                  <a:lnTo>
                    <a:pt x="0" y="289411"/>
                  </a:lnTo>
                  <a:lnTo>
                    <a:pt x="2133" y="284374"/>
                  </a:lnTo>
                  <a:lnTo>
                    <a:pt x="27566" y="261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881"/>
            <p:cNvSpPr/>
            <p:nvPr>
              <p:custDataLst>
                <p:tags r:id="rId7"/>
              </p:custDataLst>
            </p:nvPr>
          </p:nvSpPr>
          <p:spPr>
            <a:xfrm>
              <a:off x="6248669" y="6177216"/>
              <a:ext cx="66598" cy="133359"/>
            </a:xfrm>
            <a:custGeom>
              <a:avLst/>
              <a:gdLst/>
              <a:ahLst/>
              <a:cxnLst/>
              <a:rect l="0" t="0" r="0" b="0"/>
              <a:pathLst>
                <a:path w="66598" h="133359">
                  <a:moveTo>
                    <a:pt x="12431" y="26734"/>
                  </a:moveTo>
                  <a:lnTo>
                    <a:pt x="12431" y="26734"/>
                  </a:lnTo>
                  <a:lnTo>
                    <a:pt x="12430" y="30105"/>
                  </a:lnTo>
                  <a:lnTo>
                    <a:pt x="7405" y="54033"/>
                  </a:lnTo>
                  <a:lnTo>
                    <a:pt x="6343" y="94842"/>
                  </a:lnTo>
                  <a:lnTo>
                    <a:pt x="0" y="133358"/>
                  </a:lnTo>
                  <a:lnTo>
                    <a:pt x="5222" y="95843"/>
                  </a:lnTo>
                  <a:lnTo>
                    <a:pt x="9197" y="55991"/>
                  </a:lnTo>
                  <a:lnTo>
                    <a:pt x="21226" y="18715"/>
                  </a:lnTo>
                  <a:lnTo>
                    <a:pt x="26453" y="9529"/>
                  </a:lnTo>
                  <a:lnTo>
                    <a:pt x="36733" y="391"/>
                  </a:lnTo>
                  <a:lnTo>
                    <a:pt x="40626" y="0"/>
                  </a:lnTo>
                  <a:lnTo>
                    <a:pt x="48716" y="3328"/>
                  </a:lnTo>
                  <a:lnTo>
                    <a:pt x="61204" y="16506"/>
                  </a:lnTo>
                  <a:lnTo>
                    <a:pt x="65858" y="31596"/>
                  </a:lnTo>
                  <a:lnTo>
                    <a:pt x="66597" y="58043"/>
                  </a:lnTo>
                  <a:lnTo>
                    <a:pt x="63526" y="105482"/>
                  </a:lnTo>
                  <a:lnTo>
                    <a:pt x="63231" y="121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882"/>
            <p:cNvSpPr/>
            <p:nvPr>
              <p:custDataLst>
                <p:tags r:id="rId8"/>
              </p:custDataLst>
            </p:nvPr>
          </p:nvSpPr>
          <p:spPr>
            <a:xfrm>
              <a:off x="6172200" y="6067229"/>
              <a:ext cx="1" cy="9722"/>
            </a:xfrm>
            <a:custGeom>
              <a:avLst/>
              <a:gdLst/>
              <a:ahLst/>
              <a:cxnLst/>
              <a:rect l="0" t="0" r="0" b="0"/>
              <a:pathLst>
                <a:path w="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883"/>
            <p:cNvSpPr/>
            <p:nvPr>
              <p:custDataLst>
                <p:tags r:id="rId9"/>
              </p:custDataLst>
            </p:nvPr>
          </p:nvSpPr>
          <p:spPr>
            <a:xfrm>
              <a:off x="6191250" y="6191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92" y="464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884"/>
            <p:cNvSpPr/>
            <p:nvPr>
              <p:custDataLst>
                <p:tags r:id="rId10"/>
              </p:custDataLst>
            </p:nvPr>
          </p:nvSpPr>
          <p:spPr>
            <a:xfrm>
              <a:off x="6032500" y="6159500"/>
              <a:ext cx="66252" cy="127001"/>
            </a:xfrm>
            <a:custGeom>
              <a:avLst/>
              <a:gdLst/>
              <a:ahLst/>
              <a:cxnLst/>
              <a:rect l="0" t="0" r="0" b="0"/>
              <a:pathLst>
                <a:path w="66252" h="127001">
                  <a:moveTo>
                    <a:pt x="0" y="0"/>
                  </a:moveTo>
                  <a:lnTo>
                    <a:pt x="0" y="0"/>
                  </a:lnTo>
                  <a:lnTo>
                    <a:pt x="4364" y="47411"/>
                  </a:lnTo>
                  <a:lnTo>
                    <a:pt x="6088" y="92852"/>
                  </a:lnTo>
                  <a:lnTo>
                    <a:pt x="6327" y="117559"/>
                  </a:lnTo>
                  <a:lnTo>
                    <a:pt x="8231" y="80366"/>
                  </a:lnTo>
                  <a:lnTo>
                    <a:pt x="18559" y="34689"/>
                  </a:lnTo>
                  <a:lnTo>
                    <a:pt x="26124" y="20591"/>
                  </a:lnTo>
                  <a:lnTo>
                    <a:pt x="34189" y="12679"/>
                  </a:lnTo>
                  <a:lnTo>
                    <a:pt x="42476" y="9163"/>
                  </a:lnTo>
                  <a:lnTo>
                    <a:pt x="45957" y="9637"/>
                  </a:lnTo>
                  <a:lnTo>
                    <a:pt x="48982" y="11363"/>
                  </a:lnTo>
                  <a:lnTo>
                    <a:pt x="51705" y="13926"/>
                  </a:lnTo>
                  <a:lnTo>
                    <a:pt x="58907" y="31016"/>
                  </a:lnTo>
                  <a:lnTo>
                    <a:pt x="66251" y="70803"/>
                  </a:lnTo>
                  <a:lnTo>
                    <a:pt x="63834" y="117409"/>
                  </a:lnTo>
                  <a:lnTo>
                    <a:pt x="635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885"/>
            <p:cNvSpPr/>
            <p:nvPr>
              <p:custDataLst>
                <p:tags r:id="rId11"/>
              </p:custDataLst>
            </p:nvPr>
          </p:nvSpPr>
          <p:spPr>
            <a:xfrm>
              <a:off x="5962650" y="6108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886"/>
            <p:cNvSpPr/>
            <p:nvPr>
              <p:custDataLst>
                <p:tags r:id="rId12"/>
              </p:custDataLst>
            </p:nvPr>
          </p:nvSpPr>
          <p:spPr>
            <a:xfrm>
              <a:off x="5988050" y="61976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4753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887"/>
            <p:cNvSpPr/>
            <p:nvPr>
              <p:custDataLst>
                <p:tags r:id="rId13"/>
              </p:custDataLst>
            </p:nvPr>
          </p:nvSpPr>
          <p:spPr>
            <a:xfrm>
              <a:off x="5833686" y="6173176"/>
              <a:ext cx="90865" cy="126025"/>
            </a:xfrm>
            <a:custGeom>
              <a:avLst/>
              <a:gdLst/>
              <a:ahLst/>
              <a:cxnLst/>
              <a:rect l="0" t="0" r="0" b="0"/>
              <a:pathLst>
                <a:path w="90865" h="126025">
                  <a:moveTo>
                    <a:pt x="52764" y="49824"/>
                  </a:moveTo>
                  <a:lnTo>
                    <a:pt x="52764" y="49824"/>
                  </a:lnTo>
                  <a:lnTo>
                    <a:pt x="50883" y="15702"/>
                  </a:lnTo>
                  <a:lnTo>
                    <a:pt x="47694" y="6436"/>
                  </a:lnTo>
                  <a:lnTo>
                    <a:pt x="45857" y="3966"/>
                  </a:lnTo>
                  <a:lnTo>
                    <a:pt x="41932" y="1221"/>
                  </a:lnTo>
                  <a:lnTo>
                    <a:pt x="37837" y="0"/>
                  </a:lnTo>
                  <a:lnTo>
                    <a:pt x="24823" y="6055"/>
                  </a:lnTo>
                  <a:lnTo>
                    <a:pt x="10932" y="20158"/>
                  </a:lnTo>
                  <a:lnTo>
                    <a:pt x="1250" y="44483"/>
                  </a:lnTo>
                  <a:lnTo>
                    <a:pt x="0" y="60150"/>
                  </a:lnTo>
                  <a:lnTo>
                    <a:pt x="655" y="67291"/>
                  </a:lnTo>
                  <a:lnTo>
                    <a:pt x="7026" y="78990"/>
                  </a:lnTo>
                  <a:lnTo>
                    <a:pt x="16208" y="87482"/>
                  </a:lnTo>
                  <a:lnTo>
                    <a:pt x="24993" y="91255"/>
                  </a:lnTo>
                  <a:lnTo>
                    <a:pt x="29311" y="90849"/>
                  </a:lnTo>
                  <a:lnTo>
                    <a:pt x="37872" y="86636"/>
                  </a:lnTo>
                  <a:lnTo>
                    <a:pt x="53996" y="72961"/>
                  </a:lnTo>
                  <a:lnTo>
                    <a:pt x="60367" y="63400"/>
                  </a:lnTo>
                  <a:lnTo>
                    <a:pt x="64457" y="52506"/>
                  </a:lnTo>
                  <a:lnTo>
                    <a:pt x="64792" y="52318"/>
                  </a:lnTo>
                  <a:lnTo>
                    <a:pt x="65017" y="52898"/>
                  </a:lnTo>
                  <a:lnTo>
                    <a:pt x="74277" y="82497"/>
                  </a:lnTo>
                  <a:lnTo>
                    <a:pt x="90864" y="12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888"/>
            <p:cNvSpPr/>
            <p:nvPr>
              <p:custDataLst>
                <p:tags r:id="rId14"/>
              </p:custDataLst>
            </p:nvPr>
          </p:nvSpPr>
          <p:spPr>
            <a:xfrm>
              <a:off x="5664200" y="6179433"/>
              <a:ext cx="114301" cy="133682"/>
            </a:xfrm>
            <a:custGeom>
              <a:avLst/>
              <a:gdLst/>
              <a:ahLst/>
              <a:cxnLst/>
              <a:rect l="0" t="0" r="0" b="0"/>
              <a:pathLst>
                <a:path w="114301" h="133682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2209" y="2749"/>
                  </a:lnTo>
                  <a:lnTo>
                    <a:pt x="42340" y="21549"/>
                  </a:lnTo>
                  <a:lnTo>
                    <a:pt x="67030" y="49351"/>
                  </a:lnTo>
                  <a:lnTo>
                    <a:pt x="85241" y="86124"/>
                  </a:lnTo>
                  <a:lnTo>
                    <a:pt x="87744" y="106461"/>
                  </a:lnTo>
                  <a:lnTo>
                    <a:pt x="84624" y="119262"/>
                  </a:lnTo>
                  <a:lnTo>
                    <a:pt x="78532" y="127304"/>
                  </a:lnTo>
                  <a:lnTo>
                    <a:pt x="71122" y="133230"/>
                  </a:lnTo>
                  <a:lnTo>
                    <a:pt x="67170" y="133681"/>
                  </a:lnTo>
                  <a:lnTo>
                    <a:pt x="59016" y="130419"/>
                  </a:lnTo>
                  <a:lnTo>
                    <a:pt x="52570" y="122385"/>
                  </a:lnTo>
                  <a:lnTo>
                    <a:pt x="49863" y="117278"/>
                  </a:lnTo>
                  <a:lnTo>
                    <a:pt x="48737" y="104080"/>
                  </a:lnTo>
                  <a:lnTo>
                    <a:pt x="53951" y="78901"/>
                  </a:lnTo>
                  <a:lnTo>
                    <a:pt x="57134" y="69239"/>
                  </a:lnTo>
                  <a:lnTo>
                    <a:pt x="68197" y="54742"/>
                  </a:lnTo>
                  <a:lnTo>
                    <a:pt x="82521" y="44300"/>
                  </a:lnTo>
                  <a:lnTo>
                    <a:pt x="11430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889"/>
            <p:cNvSpPr/>
            <p:nvPr>
              <p:custDataLst>
                <p:tags r:id="rId15"/>
              </p:custDataLst>
            </p:nvPr>
          </p:nvSpPr>
          <p:spPr>
            <a:xfrm>
              <a:off x="5311769" y="6169130"/>
              <a:ext cx="61870" cy="150989"/>
            </a:xfrm>
            <a:custGeom>
              <a:avLst/>
              <a:gdLst/>
              <a:ahLst/>
              <a:cxnLst/>
              <a:rect l="0" t="0" r="0" b="0"/>
              <a:pathLst>
                <a:path w="61870" h="150989">
                  <a:moveTo>
                    <a:pt x="53981" y="9420"/>
                  </a:moveTo>
                  <a:lnTo>
                    <a:pt x="53981" y="9420"/>
                  </a:lnTo>
                  <a:lnTo>
                    <a:pt x="50610" y="9420"/>
                  </a:lnTo>
                  <a:lnTo>
                    <a:pt x="41772" y="6049"/>
                  </a:lnTo>
                  <a:lnTo>
                    <a:pt x="33587" y="581"/>
                  </a:lnTo>
                  <a:lnTo>
                    <a:pt x="30507" y="0"/>
                  </a:lnTo>
                  <a:lnTo>
                    <a:pt x="23322" y="1235"/>
                  </a:lnTo>
                  <a:lnTo>
                    <a:pt x="11344" y="5897"/>
                  </a:lnTo>
                  <a:lnTo>
                    <a:pt x="6809" y="9736"/>
                  </a:lnTo>
                  <a:lnTo>
                    <a:pt x="527" y="21320"/>
                  </a:lnTo>
                  <a:lnTo>
                    <a:pt x="0" y="24409"/>
                  </a:lnTo>
                  <a:lnTo>
                    <a:pt x="356" y="27173"/>
                  </a:lnTo>
                  <a:lnTo>
                    <a:pt x="15224" y="55420"/>
                  </a:lnTo>
                  <a:lnTo>
                    <a:pt x="56790" y="98773"/>
                  </a:lnTo>
                  <a:lnTo>
                    <a:pt x="60087" y="104972"/>
                  </a:lnTo>
                  <a:lnTo>
                    <a:pt x="61869" y="117504"/>
                  </a:lnTo>
                  <a:lnTo>
                    <a:pt x="59603" y="129424"/>
                  </a:lnTo>
                  <a:lnTo>
                    <a:pt x="53893" y="139426"/>
                  </a:lnTo>
                  <a:lnTo>
                    <a:pt x="44770" y="146693"/>
                  </a:lnTo>
                  <a:lnTo>
                    <a:pt x="35071" y="150864"/>
                  </a:lnTo>
                  <a:lnTo>
                    <a:pt x="31496" y="150988"/>
                  </a:lnTo>
                  <a:lnTo>
                    <a:pt x="22231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411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82" name="SMARTInkShape-Group179"/>
          <p:cNvGrpSpPr/>
          <p:nvPr/>
        </p:nvGrpSpPr>
        <p:grpSpPr>
          <a:xfrm>
            <a:off x="9328150" y="5295900"/>
            <a:ext cx="857251" cy="469901"/>
            <a:chOff x="9328150" y="5295900"/>
            <a:chExt cx="857251" cy="469901"/>
          </a:xfrm>
        </p:grpSpPr>
        <p:sp>
          <p:nvSpPr>
            <p:cNvPr id="267" name="SMARTInkShape-855"/>
            <p:cNvSpPr/>
            <p:nvPr>
              <p:custDataLst>
                <p:tags r:id="rId211"/>
              </p:custDataLst>
            </p:nvPr>
          </p:nvSpPr>
          <p:spPr>
            <a:xfrm>
              <a:off x="9505950" y="5346700"/>
              <a:ext cx="196851" cy="114301"/>
            </a:xfrm>
            <a:custGeom>
              <a:avLst/>
              <a:gdLst/>
              <a:ahLst/>
              <a:cxnLst/>
              <a:rect l="0" t="0" r="0" b="0"/>
              <a:pathLst>
                <a:path w="196851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103365"/>
                  </a:lnTo>
                  <a:lnTo>
                    <a:pt x="6741" y="95381"/>
                  </a:lnTo>
                  <a:lnTo>
                    <a:pt x="53979" y="67151"/>
                  </a:lnTo>
                  <a:lnTo>
                    <a:pt x="86079" y="51717"/>
                  </a:lnTo>
                  <a:lnTo>
                    <a:pt x="119159" y="35450"/>
                  </a:lnTo>
                  <a:lnTo>
                    <a:pt x="166148" y="1379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856"/>
            <p:cNvSpPr/>
            <p:nvPr>
              <p:custDataLst>
                <p:tags r:id="rId212"/>
              </p:custDataLst>
            </p:nvPr>
          </p:nvSpPr>
          <p:spPr>
            <a:xfrm>
              <a:off x="9699141" y="5689600"/>
              <a:ext cx="225910" cy="76201"/>
            </a:xfrm>
            <a:custGeom>
              <a:avLst/>
              <a:gdLst/>
              <a:ahLst/>
              <a:cxnLst/>
              <a:rect l="0" t="0" r="0" b="0"/>
              <a:pathLst>
                <a:path w="225910" h="76201">
                  <a:moveTo>
                    <a:pt x="3659" y="76200"/>
                  </a:moveTo>
                  <a:lnTo>
                    <a:pt x="3659" y="76200"/>
                  </a:lnTo>
                  <a:lnTo>
                    <a:pt x="288" y="72829"/>
                  </a:lnTo>
                  <a:lnTo>
                    <a:pt x="0" y="70425"/>
                  </a:lnTo>
                  <a:lnTo>
                    <a:pt x="1561" y="63991"/>
                  </a:lnTo>
                  <a:lnTo>
                    <a:pt x="13151" y="52435"/>
                  </a:lnTo>
                  <a:lnTo>
                    <a:pt x="48991" y="35888"/>
                  </a:lnTo>
                  <a:lnTo>
                    <a:pt x="79546" y="27474"/>
                  </a:lnTo>
                  <a:lnTo>
                    <a:pt x="116172" y="20912"/>
                  </a:lnTo>
                  <a:lnTo>
                    <a:pt x="154561" y="14939"/>
                  </a:lnTo>
                  <a:lnTo>
                    <a:pt x="190435" y="7580"/>
                  </a:lnTo>
                  <a:lnTo>
                    <a:pt x="225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857"/>
            <p:cNvSpPr/>
            <p:nvPr>
              <p:custDataLst>
                <p:tags r:id="rId213"/>
              </p:custDataLst>
            </p:nvPr>
          </p:nvSpPr>
          <p:spPr>
            <a:xfrm>
              <a:off x="9353550" y="5664200"/>
              <a:ext cx="273051" cy="88901"/>
            </a:xfrm>
            <a:custGeom>
              <a:avLst/>
              <a:gdLst/>
              <a:ahLst/>
              <a:cxnLst/>
              <a:rect l="0" t="0" r="0" b="0"/>
              <a:pathLst>
                <a:path w="273051" h="88901">
                  <a:moveTo>
                    <a:pt x="0" y="88900"/>
                  </a:moveTo>
                  <a:lnTo>
                    <a:pt x="0" y="88900"/>
                  </a:lnTo>
                  <a:lnTo>
                    <a:pt x="3370" y="88900"/>
                  </a:lnTo>
                  <a:lnTo>
                    <a:pt x="46087" y="67852"/>
                  </a:lnTo>
                  <a:lnTo>
                    <a:pt x="79985" y="54380"/>
                  </a:lnTo>
                  <a:lnTo>
                    <a:pt x="121626" y="38986"/>
                  </a:lnTo>
                  <a:lnTo>
                    <a:pt x="168356" y="22735"/>
                  </a:lnTo>
                  <a:lnTo>
                    <a:pt x="211704" y="11750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858"/>
            <p:cNvSpPr/>
            <p:nvPr>
              <p:custDataLst>
                <p:tags r:id="rId214"/>
              </p:custDataLst>
            </p:nvPr>
          </p:nvSpPr>
          <p:spPr>
            <a:xfrm>
              <a:off x="9772650" y="5646670"/>
              <a:ext cx="133351" cy="89908"/>
            </a:xfrm>
            <a:custGeom>
              <a:avLst/>
              <a:gdLst/>
              <a:ahLst/>
              <a:cxnLst/>
              <a:rect l="0" t="0" r="0" b="0"/>
              <a:pathLst>
                <a:path w="133351" h="89908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3763" y="10622"/>
                  </a:lnTo>
                  <a:lnTo>
                    <a:pt x="6743" y="8692"/>
                  </a:lnTo>
                  <a:lnTo>
                    <a:pt x="36165" y="1229"/>
                  </a:lnTo>
                  <a:lnTo>
                    <a:pt x="60025" y="0"/>
                  </a:lnTo>
                  <a:lnTo>
                    <a:pt x="71597" y="2212"/>
                  </a:lnTo>
                  <a:lnTo>
                    <a:pt x="75247" y="5202"/>
                  </a:lnTo>
                  <a:lnTo>
                    <a:pt x="79304" y="14167"/>
                  </a:lnTo>
                  <a:lnTo>
                    <a:pt x="79226" y="23326"/>
                  </a:lnTo>
                  <a:lnTo>
                    <a:pt x="78218" y="27744"/>
                  </a:lnTo>
                  <a:lnTo>
                    <a:pt x="44395" y="62319"/>
                  </a:lnTo>
                  <a:lnTo>
                    <a:pt x="16458" y="84529"/>
                  </a:lnTo>
                  <a:lnTo>
                    <a:pt x="16616" y="86185"/>
                  </a:lnTo>
                  <a:lnTo>
                    <a:pt x="20555" y="89907"/>
                  </a:lnTo>
                  <a:lnTo>
                    <a:pt x="65705" y="87906"/>
                  </a:lnTo>
                  <a:lnTo>
                    <a:pt x="110484" y="83381"/>
                  </a:lnTo>
                  <a:lnTo>
                    <a:pt x="133350" y="81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859"/>
            <p:cNvSpPr/>
            <p:nvPr>
              <p:custDataLst>
                <p:tags r:id="rId215"/>
              </p:custDataLst>
            </p:nvPr>
          </p:nvSpPr>
          <p:spPr>
            <a:xfrm>
              <a:off x="9652000" y="5708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860"/>
            <p:cNvSpPr/>
            <p:nvPr>
              <p:custDataLst>
                <p:tags r:id="rId216"/>
              </p:custDataLst>
            </p:nvPr>
          </p:nvSpPr>
          <p:spPr>
            <a:xfrm>
              <a:off x="9486900" y="5626255"/>
              <a:ext cx="101601" cy="82396"/>
            </a:xfrm>
            <a:custGeom>
              <a:avLst/>
              <a:gdLst/>
              <a:ahLst/>
              <a:cxnLst/>
              <a:rect l="0" t="0" r="0" b="0"/>
              <a:pathLst>
                <a:path w="101601" h="82396">
                  <a:moveTo>
                    <a:pt x="0" y="12545"/>
                  </a:moveTo>
                  <a:lnTo>
                    <a:pt x="0" y="12545"/>
                  </a:lnTo>
                  <a:lnTo>
                    <a:pt x="6741" y="5803"/>
                  </a:lnTo>
                  <a:lnTo>
                    <a:pt x="15696" y="2493"/>
                  </a:lnTo>
                  <a:lnTo>
                    <a:pt x="57326" y="0"/>
                  </a:lnTo>
                  <a:lnTo>
                    <a:pt x="62206" y="1360"/>
                  </a:lnTo>
                  <a:lnTo>
                    <a:pt x="69510" y="6633"/>
                  </a:lnTo>
                  <a:lnTo>
                    <a:pt x="73227" y="13680"/>
                  </a:lnTo>
                  <a:lnTo>
                    <a:pt x="74218" y="17535"/>
                  </a:lnTo>
                  <a:lnTo>
                    <a:pt x="72762" y="22222"/>
                  </a:lnTo>
                  <a:lnTo>
                    <a:pt x="65500" y="33073"/>
                  </a:lnTo>
                  <a:lnTo>
                    <a:pt x="31368" y="60986"/>
                  </a:lnTo>
                  <a:lnTo>
                    <a:pt x="5595" y="75456"/>
                  </a:lnTo>
                  <a:lnTo>
                    <a:pt x="1106" y="81024"/>
                  </a:lnTo>
                  <a:lnTo>
                    <a:pt x="2148" y="81481"/>
                  </a:lnTo>
                  <a:lnTo>
                    <a:pt x="43350" y="82341"/>
                  </a:lnTo>
                  <a:lnTo>
                    <a:pt x="89329" y="82388"/>
                  </a:lnTo>
                  <a:lnTo>
                    <a:pt x="101600" y="82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861"/>
            <p:cNvSpPr/>
            <p:nvPr>
              <p:custDataLst>
                <p:tags r:id="rId217"/>
              </p:custDataLst>
            </p:nvPr>
          </p:nvSpPr>
          <p:spPr>
            <a:xfrm>
              <a:off x="9369229" y="5556250"/>
              <a:ext cx="615401" cy="19051"/>
            </a:xfrm>
            <a:custGeom>
              <a:avLst/>
              <a:gdLst/>
              <a:ahLst/>
              <a:cxnLst/>
              <a:rect l="0" t="0" r="0" b="0"/>
              <a:pathLst>
                <a:path w="615401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6191" y="18345"/>
                  </a:lnTo>
                  <a:lnTo>
                    <a:pt x="69312" y="17168"/>
                  </a:lnTo>
                  <a:lnTo>
                    <a:pt x="96014" y="15679"/>
                  </a:lnTo>
                  <a:lnTo>
                    <a:pt x="129339" y="13981"/>
                  </a:lnTo>
                  <a:lnTo>
                    <a:pt x="167078" y="12143"/>
                  </a:lnTo>
                  <a:lnTo>
                    <a:pt x="207759" y="10211"/>
                  </a:lnTo>
                  <a:lnTo>
                    <a:pt x="251812" y="8218"/>
                  </a:lnTo>
                  <a:lnTo>
                    <a:pt x="298116" y="6185"/>
                  </a:lnTo>
                  <a:lnTo>
                    <a:pt x="345918" y="4123"/>
                  </a:lnTo>
                  <a:lnTo>
                    <a:pt x="389781" y="2748"/>
                  </a:lnTo>
                  <a:lnTo>
                    <a:pt x="431014" y="1832"/>
                  </a:lnTo>
                  <a:lnTo>
                    <a:pt x="470501" y="1222"/>
                  </a:lnTo>
                  <a:lnTo>
                    <a:pt x="503880" y="814"/>
                  </a:lnTo>
                  <a:lnTo>
                    <a:pt x="533187" y="543"/>
                  </a:lnTo>
                  <a:lnTo>
                    <a:pt x="579627" y="947"/>
                  </a:lnTo>
                  <a:lnTo>
                    <a:pt x="613439" y="3730"/>
                  </a:lnTo>
                  <a:lnTo>
                    <a:pt x="615400" y="3192"/>
                  </a:lnTo>
                  <a:lnTo>
                    <a:pt x="612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862"/>
            <p:cNvSpPr/>
            <p:nvPr>
              <p:custDataLst>
                <p:tags r:id="rId218"/>
              </p:custDataLst>
            </p:nvPr>
          </p:nvSpPr>
          <p:spPr>
            <a:xfrm>
              <a:off x="10039350" y="5317007"/>
              <a:ext cx="146051" cy="118594"/>
            </a:xfrm>
            <a:custGeom>
              <a:avLst/>
              <a:gdLst/>
              <a:ahLst/>
              <a:cxnLst/>
              <a:rect l="0" t="0" r="0" b="0"/>
              <a:pathLst>
                <a:path w="146051" h="118594">
                  <a:moveTo>
                    <a:pt x="0" y="16993"/>
                  </a:moveTo>
                  <a:lnTo>
                    <a:pt x="0" y="16993"/>
                  </a:lnTo>
                  <a:lnTo>
                    <a:pt x="12209" y="4784"/>
                  </a:lnTo>
                  <a:lnTo>
                    <a:pt x="23536" y="983"/>
                  </a:lnTo>
                  <a:lnTo>
                    <a:pt x="37271" y="0"/>
                  </a:lnTo>
                  <a:lnTo>
                    <a:pt x="50432" y="1914"/>
                  </a:lnTo>
                  <a:lnTo>
                    <a:pt x="59572" y="6999"/>
                  </a:lnTo>
                  <a:lnTo>
                    <a:pt x="62998" y="10330"/>
                  </a:lnTo>
                  <a:lnTo>
                    <a:pt x="66805" y="21558"/>
                  </a:lnTo>
                  <a:lnTo>
                    <a:pt x="67820" y="28504"/>
                  </a:lnTo>
                  <a:lnTo>
                    <a:pt x="65184" y="41864"/>
                  </a:lnTo>
                  <a:lnTo>
                    <a:pt x="48623" y="71059"/>
                  </a:lnTo>
                  <a:lnTo>
                    <a:pt x="32156" y="89500"/>
                  </a:lnTo>
                  <a:lnTo>
                    <a:pt x="31314" y="93553"/>
                  </a:lnTo>
                  <a:lnTo>
                    <a:pt x="31459" y="97666"/>
                  </a:lnTo>
                  <a:lnTo>
                    <a:pt x="35384" y="105999"/>
                  </a:lnTo>
                  <a:lnTo>
                    <a:pt x="38405" y="110197"/>
                  </a:lnTo>
                  <a:lnTo>
                    <a:pt x="51171" y="114862"/>
                  </a:lnTo>
                  <a:lnTo>
                    <a:pt x="94853" y="117856"/>
                  </a:lnTo>
                  <a:lnTo>
                    <a:pt x="146050" y="11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863"/>
            <p:cNvSpPr/>
            <p:nvPr>
              <p:custDataLst>
                <p:tags r:id="rId219"/>
              </p:custDataLst>
            </p:nvPr>
          </p:nvSpPr>
          <p:spPr>
            <a:xfrm>
              <a:off x="9982200" y="5435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5957" y="6350"/>
                  </a:lnTo>
                  <a:lnTo>
                    <a:pt x="3972" y="5645"/>
                  </a:lnTo>
                  <a:lnTo>
                    <a:pt x="2647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864"/>
            <p:cNvSpPr/>
            <p:nvPr>
              <p:custDataLst>
                <p:tags r:id="rId220"/>
              </p:custDataLst>
            </p:nvPr>
          </p:nvSpPr>
          <p:spPr>
            <a:xfrm>
              <a:off x="9810750" y="5315830"/>
              <a:ext cx="81843" cy="136561"/>
            </a:xfrm>
            <a:custGeom>
              <a:avLst/>
              <a:gdLst/>
              <a:ahLst/>
              <a:cxnLst/>
              <a:rect l="0" t="0" r="0" b="0"/>
              <a:pathLst>
                <a:path w="81843" h="136561">
                  <a:moveTo>
                    <a:pt x="0" y="5470"/>
                  </a:moveTo>
                  <a:lnTo>
                    <a:pt x="0" y="5470"/>
                  </a:lnTo>
                  <a:lnTo>
                    <a:pt x="3370" y="2099"/>
                  </a:lnTo>
                  <a:lnTo>
                    <a:pt x="8789" y="444"/>
                  </a:lnTo>
                  <a:lnTo>
                    <a:pt x="37978" y="0"/>
                  </a:lnTo>
                  <a:lnTo>
                    <a:pt x="53803" y="2569"/>
                  </a:lnTo>
                  <a:lnTo>
                    <a:pt x="64600" y="7943"/>
                  </a:lnTo>
                  <a:lnTo>
                    <a:pt x="68466" y="11352"/>
                  </a:lnTo>
                  <a:lnTo>
                    <a:pt x="72762" y="18903"/>
                  </a:lnTo>
                  <a:lnTo>
                    <a:pt x="75521" y="35248"/>
                  </a:lnTo>
                  <a:lnTo>
                    <a:pt x="74337" y="38727"/>
                  </a:lnTo>
                  <a:lnTo>
                    <a:pt x="46004" y="67422"/>
                  </a:lnTo>
                  <a:lnTo>
                    <a:pt x="46193" y="67938"/>
                  </a:lnTo>
                  <a:lnTo>
                    <a:pt x="49826" y="69370"/>
                  </a:lnTo>
                  <a:lnTo>
                    <a:pt x="74499" y="83885"/>
                  </a:lnTo>
                  <a:lnTo>
                    <a:pt x="77182" y="87380"/>
                  </a:lnTo>
                  <a:lnTo>
                    <a:pt x="80960" y="101706"/>
                  </a:lnTo>
                  <a:lnTo>
                    <a:pt x="81842" y="110801"/>
                  </a:lnTo>
                  <a:lnTo>
                    <a:pt x="80667" y="114496"/>
                  </a:lnTo>
                  <a:lnTo>
                    <a:pt x="75598" y="120484"/>
                  </a:lnTo>
                  <a:lnTo>
                    <a:pt x="54698" y="131191"/>
                  </a:lnTo>
                  <a:lnTo>
                    <a:pt x="29534" y="136560"/>
                  </a:lnTo>
                  <a:lnTo>
                    <a:pt x="0" y="13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865"/>
            <p:cNvSpPr/>
            <p:nvPr>
              <p:custDataLst>
                <p:tags r:id="rId221"/>
              </p:custDataLst>
            </p:nvPr>
          </p:nvSpPr>
          <p:spPr>
            <a:xfrm>
              <a:off x="9328150" y="5314972"/>
              <a:ext cx="101601" cy="151018"/>
            </a:xfrm>
            <a:custGeom>
              <a:avLst/>
              <a:gdLst/>
              <a:ahLst/>
              <a:cxnLst/>
              <a:rect l="0" t="0" r="0" b="0"/>
              <a:pathLst>
                <a:path w="101601" h="151018">
                  <a:moveTo>
                    <a:pt x="101600" y="6328"/>
                  </a:moveTo>
                  <a:lnTo>
                    <a:pt x="101600" y="6328"/>
                  </a:lnTo>
                  <a:lnTo>
                    <a:pt x="101600" y="861"/>
                  </a:lnTo>
                  <a:lnTo>
                    <a:pt x="59537" y="0"/>
                  </a:lnTo>
                  <a:lnTo>
                    <a:pt x="38805" y="6726"/>
                  </a:lnTo>
                  <a:lnTo>
                    <a:pt x="22630" y="17656"/>
                  </a:lnTo>
                  <a:lnTo>
                    <a:pt x="17113" y="23828"/>
                  </a:lnTo>
                  <a:lnTo>
                    <a:pt x="15642" y="26461"/>
                  </a:lnTo>
                  <a:lnTo>
                    <a:pt x="15368" y="28922"/>
                  </a:lnTo>
                  <a:lnTo>
                    <a:pt x="16943" y="33538"/>
                  </a:lnTo>
                  <a:lnTo>
                    <a:pt x="22998" y="47320"/>
                  </a:lnTo>
                  <a:lnTo>
                    <a:pt x="25372" y="86999"/>
                  </a:lnTo>
                  <a:lnTo>
                    <a:pt x="26086" y="87625"/>
                  </a:lnTo>
                  <a:lnTo>
                    <a:pt x="28763" y="88321"/>
                  </a:lnTo>
                  <a:lnTo>
                    <a:pt x="37606" y="88713"/>
                  </a:lnTo>
                  <a:lnTo>
                    <a:pt x="43290" y="86923"/>
                  </a:lnTo>
                  <a:lnTo>
                    <a:pt x="45793" y="85458"/>
                  </a:lnTo>
                  <a:lnTo>
                    <a:pt x="48874" y="85187"/>
                  </a:lnTo>
                  <a:lnTo>
                    <a:pt x="80522" y="92063"/>
                  </a:lnTo>
                  <a:lnTo>
                    <a:pt x="89789" y="97662"/>
                  </a:lnTo>
                  <a:lnTo>
                    <a:pt x="91609" y="100378"/>
                  </a:lnTo>
                  <a:lnTo>
                    <a:pt x="94171" y="110943"/>
                  </a:lnTo>
                  <a:lnTo>
                    <a:pt x="94770" y="118911"/>
                  </a:lnTo>
                  <a:lnTo>
                    <a:pt x="92814" y="123011"/>
                  </a:lnTo>
                  <a:lnTo>
                    <a:pt x="84995" y="131330"/>
                  </a:lnTo>
                  <a:lnTo>
                    <a:pt x="65322" y="140575"/>
                  </a:lnTo>
                  <a:lnTo>
                    <a:pt x="20094" y="151017"/>
                  </a:lnTo>
                  <a:lnTo>
                    <a:pt x="10575" y="149891"/>
                  </a:lnTo>
                  <a:lnTo>
                    <a:pt x="0" y="146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866"/>
            <p:cNvSpPr/>
            <p:nvPr>
              <p:custDataLst>
                <p:tags r:id="rId222"/>
              </p:custDataLst>
            </p:nvPr>
          </p:nvSpPr>
          <p:spPr>
            <a:xfrm>
              <a:off x="9502291" y="54356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867"/>
            <p:cNvSpPr/>
            <p:nvPr>
              <p:custDataLst>
                <p:tags r:id="rId223"/>
              </p:custDataLst>
            </p:nvPr>
          </p:nvSpPr>
          <p:spPr>
            <a:xfrm>
              <a:off x="9578165" y="5295900"/>
              <a:ext cx="86536" cy="119323"/>
            </a:xfrm>
            <a:custGeom>
              <a:avLst/>
              <a:gdLst/>
              <a:ahLst/>
              <a:cxnLst/>
              <a:rect l="0" t="0" r="0" b="0"/>
              <a:pathLst>
                <a:path w="86536" h="119323">
                  <a:moveTo>
                    <a:pt x="48435" y="0"/>
                  </a:moveTo>
                  <a:lnTo>
                    <a:pt x="48435" y="0"/>
                  </a:lnTo>
                  <a:lnTo>
                    <a:pt x="48435" y="3371"/>
                  </a:lnTo>
                  <a:lnTo>
                    <a:pt x="26772" y="49500"/>
                  </a:lnTo>
                  <a:lnTo>
                    <a:pt x="3235" y="93075"/>
                  </a:lnTo>
                  <a:lnTo>
                    <a:pt x="124" y="100867"/>
                  </a:lnTo>
                  <a:lnTo>
                    <a:pt x="0" y="103934"/>
                  </a:lnTo>
                  <a:lnTo>
                    <a:pt x="1743" y="109222"/>
                  </a:lnTo>
                  <a:lnTo>
                    <a:pt x="6751" y="113926"/>
                  </a:lnTo>
                  <a:lnTo>
                    <a:pt x="10064" y="116167"/>
                  </a:lnTo>
                  <a:lnTo>
                    <a:pt x="28207" y="119322"/>
                  </a:lnTo>
                  <a:lnTo>
                    <a:pt x="66006" y="118593"/>
                  </a:lnTo>
                  <a:lnTo>
                    <a:pt x="77411" y="115503"/>
                  </a:lnTo>
                  <a:lnTo>
                    <a:pt x="8653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868"/>
            <p:cNvSpPr/>
            <p:nvPr>
              <p:custDataLst>
                <p:tags r:id="rId224"/>
              </p:custDataLst>
            </p:nvPr>
          </p:nvSpPr>
          <p:spPr>
            <a:xfrm>
              <a:off x="9652000" y="53848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3" y="6907"/>
                  </a:lnTo>
                  <a:lnTo>
                    <a:pt x="6365" y="53114"/>
                  </a:lnTo>
                  <a:lnTo>
                    <a:pt x="5647" y="698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869"/>
            <p:cNvSpPr/>
            <p:nvPr>
              <p:custDataLst>
                <p:tags r:id="rId225"/>
              </p:custDataLst>
            </p:nvPr>
          </p:nvSpPr>
          <p:spPr>
            <a:xfrm>
              <a:off x="9730891" y="542290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180"/>
          <p:cNvGrpSpPr/>
          <p:nvPr/>
        </p:nvGrpSpPr>
        <p:grpSpPr>
          <a:xfrm>
            <a:off x="10909300" y="5613400"/>
            <a:ext cx="280940" cy="389871"/>
            <a:chOff x="10909300" y="5613400"/>
            <a:chExt cx="280940" cy="389871"/>
          </a:xfrm>
        </p:grpSpPr>
        <p:sp>
          <p:nvSpPr>
            <p:cNvPr id="283" name="SMARTInkShape-870"/>
            <p:cNvSpPr/>
            <p:nvPr>
              <p:custDataLst>
                <p:tags r:id="rId208"/>
              </p:custDataLst>
            </p:nvPr>
          </p:nvSpPr>
          <p:spPr>
            <a:xfrm>
              <a:off x="11080750" y="5829714"/>
              <a:ext cx="109490" cy="173557"/>
            </a:xfrm>
            <a:custGeom>
              <a:avLst/>
              <a:gdLst/>
              <a:ahLst/>
              <a:cxnLst/>
              <a:rect l="0" t="0" r="0" b="0"/>
              <a:pathLst>
                <a:path w="109490" h="173557">
                  <a:moveTo>
                    <a:pt x="0" y="18636"/>
                  </a:moveTo>
                  <a:lnTo>
                    <a:pt x="0" y="18636"/>
                  </a:lnTo>
                  <a:lnTo>
                    <a:pt x="0" y="7701"/>
                  </a:lnTo>
                  <a:lnTo>
                    <a:pt x="705" y="7113"/>
                  </a:lnTo>
                  <a:lnTo>
                    <a:pt x="5069" y="5579"/>
                  </a:lnTo>
                  <a:lnTo>
                    <a:pt x="8839" y="2720"/>
                  </a:lnTo>
                  <a:lnTo>
                    <a:pt x="37941" y="0"/>
                  </a:lnTo>
                  <a:lnTo>
                    <a:pt x="64758" y="344"/>
                  </a:lnTo>
                  <a:lnTo>
                    <a:pt x="73702" y="2982"/>
                  </a:lnTo>
                  <a:lnTo>
                    <a:pt x="76650" y="4673"/>
                  </a:lnTo>
                  <a:lnTo>
                    <a:pt x="79929" y="8431"/>
                  </a:lnTo>
                  <a:lnTo>
                    <a:pt x="80097" y="11128"/>
                  </a:lnTo>
                  <a:lnTo>
                    <a:pt x="78402" y="17886"/>
                  </a:lnTo>
                  <a:lnTo>
                    <a:pt x="70109" y="29624"/>
                  </a:lnTo>
                  <a:lnTo>
                    <a:pt x="48706" y="47339"/>
                  </a:lnTo>
                  <a:lnTo>
                    <a:pt x="48697" y="48355"/>
                  </a:lnTo>
                  <a:lnTo>
                    <a:pt x="95752" y="86502"/>
                  </a:lnTo>
                  <a:lnTo>
                    <a:pt x="104410" y="96776"/>
                  </a:lnTo>
                  <a:lnTo>
                    <a:pt x="107707" y="102480"/>
                  </a:lnTo>
                  <a:lnTo>
                    <a:pt x="109489" y="116343"/>
                  </a:lnTo>
                  <a:lnTo>
                    <a:pt x="104883" y="144867"/>
                  </a:lnTo>
                  <a:lnTo>
                    <a:pt x="93652" y="157994"/>
                  </a:lnTo>
                  <a:lnTo>
                    <a:pt x="77605" y="168768"/>
                  </a:lnTo>
                  <a:lnTo>
                    <a:pt x="61068" y="173556"/>
                  </a:lnTo>
                  <a:lnTo>
                    <a:pt x="39260" y="172880"/>
                  </a:lnTo>
                  <a:lnTo>
                    <a:pt x="33228" y="169443"/>
                  </a:lnTo>
                  <a:lnTo>
                    <a:pt x="12700" y="145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871"/>
            <p:cNvSpPr/>
            <p:nvPr>
              <p:custDataLst>
                <p:tags r:id="rId209"/>
              </p:custDataLst>
            </p:nvPr>
          </p:nvSpPr>
          <p:spPr>
            <a:xfrm>
              <a:off x="10978643" y="5632450"/>
              <a:ext cx="114808" cy="317501"/>
            </a:xfrm>
            <a:custGeom>
              <a:avLst/>
              <a:gdLst/>
              <a:ahLst/>
              <a:cxnLst/>
              <a:rect l="0" t="0" r="0" b="0"/>
              <a:pathLst>
                <a:path w="114808" h="317501">
                  <a:moveTo>
                    <a:pt x="114807" y="0"/>
                  </a:moveTo>
                  <a:lnTo>
                    <a:pt x="114807" y="0"/>
                  </a:lnTo>
                  <a:lnTo>
                    <a:pt x="114805" y="3371"/>
                  </a:lnTo>
                  <a:lnTo>
                    <a:pt x="99111" y="42376"/>
                  </a:lnTo>
                  <a:lnTo>
                    <a:pt x="82168" y="84992"/>
                  </a:lnTo>
                  <a:lnTo>
                    <a:pt x="69256" y="121736"/>
                  </a:lnTo>
                  <a:lnTo>
                    <a:pt x="54110" y="159232"/>
                  </a:lnTo>
                  <a:lnTo>
                    <a:pt x="39851" y="197064"/>
                  </a:lnTo>
                  <a:lnTo>
                    <a:pt x="27165" y="232928"/>
                  </a:lnTo>
                  <a:lnTo>
                    <a:pt x="12088" y="275508"/>
                  </a:lnTo>
                  <a:lnTo>
                    <a:pt x="0" y="308369"/>
                  </a:lnTo>
                  <a:lnTo>
                    <a:pt x="50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872"/>
            <p:cNvSpPr/>
            <p:nvPr>
              <p:custDataLst>
                <p:tags r:id="rId210"/>
              </p:custDataLst>
            </p:nvPr>
          </p:nvSpPr>
          <p:spPr>
            <a:xfrm>
              <a:off x="10909300" y="561340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8839" y="3371"/>
                  </a:lnTo>
                  <a:lnTo>
                    <a:pt x="21668" y="22322"/>
                  </a:lnTo>
                  <a:lnTo>
                    <a:pt x="32132" y="57022"/>
                  </a:lnTo>
                  <a:lnTo>
                    <a:pt x="36332" y="95212"/>
                  </a:lnTo>
                  <a:lnTo>
                    <a:pt x="37750" y="139562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181"/>
          <p:cNvGrpSpPr/>
          <p:nvPr/>
        </p:nvGrpSpPr>
        <p:grpSpPr>
          <a:xfrm>
            <a:off x="10382250" y="5391914"/>
            <a:ext cx="1033850" cy="687342"/>
            <a:chOff x="10382250" y="5391914"/>
            <a:chExt cx="1033850" cy="687342"/>
          </a:xfrm>
        </p:grpSpPr>
        <p:sp>
          <p:nvSpPr>
            <p:cNvPr id="287" name="SMARTInkShape-873"/>
            <p:cNvSpPr/>
            <p:nvPr>
              <p:custDataLst>
                <p:tags r:id="rId205"/>
              </p:custDataLst>
            </p:nvPr>
          </p:nvSpPr>
          <p:spPr>
            <a:xfrm>
              <a:off x="10750665" y="5391914"/>
              <a:ext cx="665435" cy="687342"/>
            </a:xfrm>
            <a:custGeom>
              <a:avLst/>
              <a:gdLst/>
              <a:ahLst/>
              <a:cxnLst/>
              <a:rect l="0" t="0" r="0" b="0"/>
              <a:pathLst>
                <a:path w="665435" h="687342">
                  <a:moveTo>
                    <a:pt x="469785" y="100836"/>
                  </a:moveTo>
                  <a:lnTo>
                    <a:pt x="469785" y="100836"/>
                  </a:lnTo>
                  <a:lnTo>
                    <a:pt x="439899" y="65482"/>
                  </a:lnTo>
                  <a:lnTo>
                    <a:pt x="392715" y="36374"/>
                  </a:lnTo>
                  <a:lnTo>
                    <a:pt x="351080" y="15116"/>
                  </a:lnTo>
                  <a:lnTo>
                    <a:pt x="312709" y="5039"/>
                  </a:lnTo>
                  <a:lnTo>
                    <a:pt x="266688" y="956"/>
                  </a:lnTo>
                  <a:lnTo>
                    <a:pt x="233940" y="0"/>
                  </a:lnTo>
                  <a:lnTo>
                    <a:pt x="200571" y="987"/>
                  </a:lnTo>
                  <a:lnTo>
                    <a:pt x="166925" y="6129"/>
                  </a:lnTo>
                  <a:lnTo>
                    <a:pt x="133157" y="16881"/>
                  </a:lnTo>
                  <a:lnTo>
                    <a:pt x="88056" y="38801"/>
                  </a:lnTo>
                  <a:lnTo>
                    <a:pt x="63766" y="57037"/>
                  </a:lnTo>
                  <a:lnTo>
                    <a:pt x="41212" y="81605"/>
                  </a:lnTo>
                  <a:lnTo>
                    <a:pt x="25073" y="116513"/>
                  </a:lnTo>
                  <a:lnTo>
                    <a:pt x="13902" y="158603"/>
                  </a:lnTo>
                  <a:lnTo>
                    <a:pt x="6585" y="205533"/>
                  </a:lnTo>
                  <a:lnTo>
                    <a:pt x="2863" y="252729"/>
                  </a:lnTo>
                  <a:lnTo>
                    <a:pt x="1207" y="299579"/>
                  </a:lnTo>
                  <a:lnTo>
                    <a:pt x="473" y="346270"/>
                  </a:lnTo>
                  <a:lnTo>
                    <a:pt x="144" y="387247"/>
                  </a:lnTo>
                  <a:lnTo>
                    <a:pt x="0" y="423568"/>
                  </a:lnTo>
                  <a:lnTo>
                    <a:pt x="625" y="471079"/>
                  </a:lnTo>
                  <a:lnTo>
                    <a:pt x="5671" y="512985"/>
                  </a:lnTo>
                  <a:lnTo>
                    <a:pt x="17201" y="555663"/>
                  </a:lnTo>
                  <a:lnTo>
                    <a:pt x="38569" y="594728"/>
                  </a:lnTo>
                  <a:lnTo>
                    <a:pt x="78918" y="638008"/>
                  </a:lnTo>
                  <a:lnTo>
                    <a:pt x="116905" y="661458"/>
                  </a:lnTo>
                  <a:lnTo>
                    <a:pt x="159441" y="675463"/>
                  </a:lnTo>
                  <a:lnTo>
                    <a:pt x="190742" y="681487"/>
                  </a:lnTo>
                  <a:lnTo>
                    <a:pt x="228173" y="686516"/>
                  </a:lnTo>
                  <a:lnTo>
                    <a:pt x="270210" y="687341"/>
                  </a:lnTo>
                  <a:lnTo>
                    <a:pt x="314057" y="685354"/>
                  </a:lnTo>
                  <a:lnTo>
                    <a:pt x="357064" y="682120"/>
                  </a:lnTo>
                  <a:lnTo>
                    <a:pt x="397812" y="678331"/>
                  </a:lnTo>
                  <a:lnTo>
                    <a:pt x="435681" y="673589"/>
                  </a:lnTo>
                  <a:lnTo>
                    <a:pt x="468975" y="666778"/>
                  </a:lnTo>
                  <a:lnTo>
                    <a:pt x="515485" y="651638"/>
                  </a:lnTo>
                  <a:lnTo>
                    <a:pt x="560545" y="630377"/>
                  </a:lnTo>
                  <a:lnTo>
                    <a:pt x="598433" y="609575"/>
                  </a:lnTo>
                  <a:lnTo>
                    <a:pt x="625259" y="583262"/>
                  </a:lnTo>
                  <a:lnTo>
                    <a:pt x="643244" y="543011"/>
                  </a:lnTo>
                  <a:lnTo>
                    <a:pt x="652947" y="509730"/>
                  </a:lnTo>
                  <a:lnTo>
                    <a:pt x="660551" y="471656"/>
                  </a:lnTo>
                  <a:lnTo>
                    <a:pt x="663931" y="426511"/>
                  </a:lnTo>
                  <a:lnTo>
                    <a:pt x="665434" y="381988"/>
                  </a:lnTo>
                  <a:lnTo>
                    <a:pt x="664690" y="340093"/>
                  </a:lnTo>
                  <a:lnTo>
                    <a:pt x="659655" y="302657"/>
                  </a:lnTo>
                  <a:lnTo>
                    <a:pt x="648952" y="265324"/>
                  </a:lnTo>
                  <a:lnTo>
                    <a:pt x="634082" y="226859"/>
                  </a:lnTo>
                  <a:lnTo>
                    <a:pt x="615713" y="186244"/>
                  </a:lnTo>
                  <a:lnTo>
                    <a:pt x="586383" y="146556"/>
                  </a:lnTo>
                  <a:lnTo>
                    <a:pt x="546301" y="108456"/>
                  </a:lnTo>
                  <a:lnTo>
                    <a:pt x="520796" y="90394"/>
                  </a:lnTo>
                  <a:lnTo>
                    <a:pt x="493209" y="72707"/>
                  </a:lnTo>
                  <a:lnTo>
                    <a:pt x="464234" y="57389"/>
                  </a:lnTo>
                  <a:lnTo>
                    <a:pt x="434334" y="43650"/>
                  </a:lnTo>
                  <a:lnTo>
                    <a:pt x="403818" y="30960"/>
                  </a:lnTo>
                  <a:lnTo>
                    <a:pt x="342785" y="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74"/>
            <p:cNvSpPr/>
            <p:nvPr>
              <p:custDataLst>
                <p:tags r:id="rId206"/>
              </p:custDataLst>
            </p:nvPr>
          </p:nvSpPr>
          <p:spPr>
            <a:xfrm>
              <a:off x="10394950" y="59055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5155" y="17169"/>
                  </a:lnTo>
                  <a:lnTo>
                    <a:pt x="79092" y="102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75"/>
            <p:cNvSpPr/>
            <p:nvPr>
              <p:custDataLst>
                <p:tags r:id="rId207"/>
              </p:custDataLst>
            </p:nvPr>
          </p:nvSpPr>
          <p:spPr>
            <a:xfrm>
              <a:off x="10382250" y="5830646"/>
              <a:ext cx="165101" cy="11355"/>
            </a:xfrm>
            <a:custGeom>
              <a:avLst/>
              <a:gdLst/>
              <a:ahLst/>
              <a:cxnLst/>
              <a:rect l="0" t="0" r="0" b="0"/>
              <a:pathLst>
                <a:path w="165101" h="11355">
                  <a:moveTo>
                    <a:pt x="0" y="11354"/>
                  </a:moveTo>
                  <a:lnTo>
                    <a:pt x="0" y="11354"/>
                  </a:lnTo>
                  <a:lnTo>
                    <a:pt x="0" y="7983"/>
                  </a:lnTo>
                  <a:lnTo>
                    <a:pt x="7526" y="6328"/>
                  </a:lnTo>
                  <a:lnTo>
                    <a:pt x="50509" y="814"/>
                  </a:lnTo>
                  <a:lnTo>
                    <a:pt x="92656" y="0"/>
                  </a:lnTo>
                  <a:lnTo>
                    <a:pt x="139895" y="3806"/>
                  </a:lnTo>
                  <a:lnTo>
                    <a:pt x="165100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182"/>
          <p:cNvGrpSpPr/>
          <p:nvPr/>
        </p:nvGrpSpPr>
        <p:grpSpPr>
          <a:xfrm>
            <a:off x="9398000" y="5829300"/>
            <a:ext cx="692151" cy="311151"/>
            <a:chOff x="9398000" y="5829300"/>
            <a:chExt cx="692151" cy="311151"/>
          </a:xfrm>
        </p:grpSpPr>
        <p:sp>
          <p:nvSpPr>
            <p:cNvPr id="291" name="SMARTInkShape-876"/>
            <p:cNvSpPr/>
            <p:nvPr>
              <p:custDataLst>
                <p:tags r:id="rId202"/>
              </p:custDataLst>
            </p:nvPr>
          </p:nvSpPr>
          <p:spPr>
            <a:xfrm>
              <a:off x="9758703" y="5959898"/>
              <a:ext cx="93629" cy="164812"/>
            </a:xfrm>
            <a:custGeom>
              <a:avLst/>
              <a:gdLst/>
              <a:ahLst/>
              <a:cxnLst/>
              <a:rect l="0" t="0" r="0" b="0"/>
              <a:pathLst>
                <a:path w="93629" h="164812">
                  <a:moveTo>
                    <a:pt x="90147" y="9102"/>
                  </a:moveTo>
                  <a:lnTo>
                    <a:pt x="90147" y="9102"/>
                  </a:lnTo>
                  <a:lnTo>
                    <a:pt x="84371" y="4032"/>
                  </a:lnTo>
                  <a:lnTo>
                    <a:pt x="77937" y="263"/>
                  </a:lnTo>
                  <a:lnTo>
                    <a:pt x="68494" y="0"/>
                  </a:lnTo>
                  <a:lnTo>
                    <a:pt x="57240" y="2940"/>
                  </a:lnTo>
                  <a:lnTo>
                    <a:pt x="45182" y="8950"/>
                  </a:lnTo>
                  <a:lnTo>
                    <a:pt x="26494" y="27009"/>
                  </a:lnTo>
                  <a:lnTo>
                    <a:pt x="10923" y="53606"/>
                  </a:lnTo>
                  <a:lnTo>
                    <a:pt x="742" y="87200"/>
                  </a:lnTo>
                  <a:lnTo>
                    <a:pt x="0" y="117222"/>
                  </a:lnTo>
                  <a:lnTo>
                    <a:pt x="7619" y="140621"/>
                  </a:lnTo>
                  <a:lnTo>
                    <a:pt x="18814" y="157588"/>
                  </a:lnTo>
                  <a:lnTo>
                    <a:pt x="28809" y="163290"/>
                  </a:lnTo>
                  <a:lnTo>
                    <a:pt x="34439" y="164811"/>
                  </a:lnTo>
                  <a:lnTo>
                    <a:pt x="40308" y="163708"/>
                  </a:lnTo>
                  <a:lnTo>
                    <a:pt x="52473" y="156837"/>
                  </a:lnTo>
                  <a:lnTo>
                    <a:pt x="71223" y="134328"/>
                  </a:lnTo>
                  <a:lnTo>
                    <a:pt x="86813" y="101944"/>
                  </a:lnTo>
                  <a:lnTo>
                    <a:pt x="93628" y="65538"/>
                  </a:lnTo>
                  <a:lnTo>
                    <a:pt x="90861" y="27567"/>
                  </a:lnTo>
                  <a:lnTo>
                    <a:pt x="87406" y="17779"/>
                  </a:lnTo>
                  <a:lnTo>
                    <a:pt x="77876" y="11076"/>
                  </a:lnTo>
                  <a:lnTo>
                    <a:pt x="71384" y="8300"/>
                  </a:lnTo>
                  <a:lnTo>
                    <a:pt x="56643" y="8982"/>
                  </a:lnTo>
                  <a:lnTo>
                    <a:pt x="32997" y="15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877"/>
            <p:cNvSpPr/>
            <p:nvPr>
              <p:custDataLst>
                <p:tags r:id="rId203"/>
              </p:custDataLst>
            </p:nvPr>
          </p:nvSpPr>
          <p:spPr>
            <a:xfrm>
              <a:off x="9577384" y="5922074"/>
              <a:ext cx="106367" cy="218377"/>
            </a:xfrm>
            <a:custGeom>
              <a:avLst/>
              <a:gdLst/>
              <a:ahLst/>
              <a:cxnLst/>
              <a:rect l="0" t="0" r="0" b="0"/>
              <a:pathLst>
                <a:path w="106367" h="218377">
                  <a:moveTo>
                    <a:pt x="106366" y="46926"/>
                  </a:moveTo>
                  <a:lnTo>
                    <a:pt x="106366" y="46926"/>
                  </a:lnTo>
                  <a:lnTo>
                    <a:pt x="106366" y="38087"/>
                  </a:lnTo>
                  <a:lnTo>
                    <a:pt x="104485" y="34061"/>
                  </a:lnTo>
                  <a:lnTo>
                    <a:pt x="89759" y="14893"/>
                  </a:lnTo>
                  <a:lnTo>
                    <a:pt x="72753" y="5763"/>
                  </a:lnTo>
                  <a:lnTo>
                    <a:pt x="50859" y="0"/>
                  </a:lnTo>
                  <a:lnTo>
                    <a:pt x="37245" y="906"/>
                  </a:lnTo>
                  <a:lnTo>
                    <a:pt x="24141" y="7423"/>
                  </a:lnTo>
                  <a:lnTo>
                    <a:pt x="17681" y="12123"/>
                  </a:lnTo>
                  <a:lnTo>
                    <a:pt x="1849" y="35595"/>
                  </a:lnTo>
                  <a:lnTo>
                    <a:pt x="0" y="43605"/>
                  </a:lnTo>
                  <a:lnTo>
                    <a:pt x="1706" y="58149"/>
                  </a:lnTo>
                  <a:lnTo>
                    <a:pt x="9051" y="69788"/>
                  </a:lnTo>
                  <a:lnTo>
                    <a:pt x="19370" y="78960"/>
                  </a:lnTo>
                  <a:lnTo>
                    <a:pt x="31012" y="85387"/>
                  </a:lnTo>
                  <a:lnTo>
                    <a:pt x="37080" y="85972"/>
                  </a:lnTo>
                  <a:lnTo>
                    <a:pt x="49466" y="82860"/>
                  </a:lnTo>
                  <a:lnTo>
                    <a:pt x="73959" y="69363"/>
                  </a:lnTo>
                  <a:lnTo>
                    <a:pt x="92814" y="53986"/>
                  </a:lnTo>
                  <a:lnTo>
                    <a:pt x="95169" y="55473"/>
                  </a:lnTo>
                  <a:lnTo>
                    <a:pt x="96783" y="56858"/>
                  </a:lnTo>
                  <a:lnTo>
                    <a:pt x="99058" y="72290"/>
                  </a:lnTo>
                  <a:lnTo>
                    <a:pt x="99826" y="112222"/>
                  </a:lnTo>
                  <a:lnTo>
                    <a:pt x="99979" y="154812"/>
                  </a:lnTo>
                  <a:lnTo>
                    <a:pt x="95646" y="200598"/>
                  </a:lnTo>
                  <a:lnTo>
                    <a:pt x="93666" y="218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878"/>
            <p:cNvSpPr/>
            <p:nvPr>
              <p:custDataLst>
                <p:tags r:id="rId204"/>
              </p:custDataLst>
            </p:nvPr>
          </p:nvSpPr>
          <p:spPr>
            <a:xfrm>
              <a:off x="9398000" y="5829300"/>
              <a:ext cx="692151" cy="16072"/>
            </a:xfrm>
            <a:custGeom>
              <a:avLst/>
              <a:gdLst/>
              <a:ahLst/>
              <a:cxnLst/>
              <a:rect l="0" t="0" r="0" b="0"/>
              <a:pathLst>
                <a:path w="692151" h="16072">
                  <a:moveTo>
                    <a:pt x="0" y="12700"/>
                  </a:moveTo>
                  <a:lnTo>
                    <a:pt x="0" y="12700"/>
                  </a:lnTo>
                  <a:lnTo>
                    <a:pt x="34531" y="16071"/>
                  </a:lnTo>
                  <a:lnTo>
                    <a:pt x="77417" y="14796"/>
                  </a:lnTo>
                  <a:lnTo>
                    <a:pt x="116956" y="13632"/>
                  </a:lnTo>
                  <a:lnTo>
                    <a:pt x="139355" y="13322"/>
                  </a:lnTo>
                  <a:lnTo>
                    <a:pt x="164870" y="12409"/>
                  </a:lnTo>
                  <a:lnTo>
                    <a:pt x="192463" y="11095"/>
                  </a:lnTo>
                  <a:lnTo>
                    <a:pt x="221442" y="9513"/>
                  </a:lnTo>
                  <a:lnTo>
                    <a:pt x="254167" y="8460"/>
                  </a:lnTo>
                  <a:lnTo>
                    <a:pt x="289389" y="7756"/>
                  </a:lnTo>
                  <a:lnTo>
                    <a:pt x="326277" y="7287"/>
                  </a:lnTo>
                  <a:lnTo>
                    <a:pt x="363566" y="6269"/>
                  </a:lnTo>
                  <a:lnTo>
                    <a:pt x="401127" y="4885"/>
                  </a:lnTo>
                  <a:lnTo>
                    <a:pt x="438867" y="3256"/>
                  </a:lnTo>
                  <a:lnTo>
                    <a:pt x="474611" y="2172"/>
                  </a:lnTo>
                  <a:lnTo>
                    <a:pt x="509026" y="1448"/>
                  </a:lnTo>
                  <a:lnTo>
                    <a:pt x="542550" y="965"/>
                  </a:lnTo>
                  <a:lnTo>
                    <a:pt x="571955" y="643"/>
                  </a:lnTo>
                  <a:lnTo>
                    <a:pt x="598614" y="429"/>
                  </a:lnTo>
                  <a:lnTo>
                    <a:pt x="642817" y="191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183"/>
          <p:cNvGrpSpPr/>
          <p:nvPr/>
        </p:nvGrpSpPr>
        <p:grpSpPr>
          <a:xfrm>
            <a:off x="8864600" y="5861050"/>
            <a:ext cx="203201" cy="117672"/>
            <a:chOff x="8864600" y="5861050"/>
            <a:chExt cx="203201" cy="117672"/>
          </a:xfrm>
        </p:grpSpPr>
        <p:sp>
          <p:nvSpPr>
            <p:cNvPr id="295" name="SMARTInkShape-879"/>
            <p:cNvSpPr/>
            <p:nvPr>
              <p:custDataLst>
                <p:tags r:id="rId200"/>
              </p:custDataLst>
            </p:nvPr>
          </p:nvSpPr>
          <p:spPr>
            <a:xfrm>
              <a:off x="8864600" y="5956300"/>
              <a:ext cx="203201" cy="22422"/>
            </a:xfrm>
            <a:custGeom>
              <a:avLst/>
              <a:gdLst/>
              <a:ahLst/>
              <a:cxnLst/>
              <a:rect l="0" t="0" r="0" b="0"/>
              <a:pathLst>
                <a:path w="203201" h="22422">
                  <a:moveTo>
                    <a:pt x="0" y="19050"/>
                  </a:moveTo>
                  <a:lnTo>
                    <a:pt x="0" y="19050"/>
                  </a:lnTo>
                  <a:lnTo>
                    <a:pt x="6743" y="22421"/>
                  </a:lnTo>
                  <a:lnTo>
                    <a:pt x="44645" y="21146"/>
                  </a:lnTo>
                  <a:lnTo>
                    <a:pt x="80990" y="16218"/>
                  </a:lnTo>
                  <a:lnTo>
                    <a:pt x="120661" y="10030"/>
                  </a:lnTo>
                  <a:lnTo>
                    <a:pt x="161813" y="492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880"/>
            <p:cNvSpPr/>
            <p:nvPr>
              <p:custDataLst>
                <p:tags r:id="rId201"/>
              </p:custDataLst>
            </p:nvPr>
          </p:nvSpPr>
          <p:spPr>
            <a:xfrm>
              <a:off x="8909933" y="5861050"/>
              <a:ext cx="132468" cy="6351"/>
            </a:xfrm>
            <a:custGeom>
              <a:avLst/>
              <a:gdLst/>
              <a:ahLst/>
              <a:cxnLst/>
              <a:rect l="0" t="0" r="0" b="0"/>
              <a:pathLst>
                <a:path w="132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0" y="588"/>
                  </a:lnTo>
                  <a:lnTo>
                    <a:pt x="36758" y="52"/>
                  </a:lnTo>
                  <a:lnTo>
                    <a:pt x="79023" y="14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184"/>
          <p:cNvGrpSpPr/>
          <p:nvPr/>
        </p:nvGrpSpPr>
        <p:grpSpPr>
          <a:xfrm>
            <a:off x="7353300" y="5506333"/>
            <a:ext cx="838201" cy="824618"/>
            <a:chOff x="7353300" y="5506333"/>
            <a:chExt cx="838201" cy="824618"/>
          </a:xfrm>
        </p:grpSpPr>
        <p:sp>
          <p:nvSpPr>
            <p:cNvPr id="298" name="SMARTInkShape-881"/>
            <p:cNvSpPr/>
            <p:nvPr>
              <p:custDataLst>
                <p:tags r:id="rId191"/>
              </p:custDataLst>
            </p:nvPr>
          </p:nvSpPr>
          <p:spPr>
            <a:xfrm>
              <a:off x="7760799" y="6129703"/>
              <a:ext cx="95060" cy="167379"/>
            </a:xfrm>
            <a:custGeom>
              <a:avLst/>
              <a:gdLst/>
              <a:ahLst/>
              <a:cxnLst/>
              <a:rect l="0" t="0" r="0" b="0"/>
              <a:pathLst>
                <a:path w="95060" h="167379">
                  <a:moveTo>
                    <a:pt x="68751" y="42497"/>
                  </a:moveTo>
                  <a:lnTo>
                    <a:pt x="68751" y="42497"/>
                  </a:lnTo>
                  <a:lnTo>
                    <a:pt x="57907" y="43202"/>
                  </a:lnTo>
                  <a:lnTo>
                    <a:pt x="47703" y="45868"/>
                  </a:lnTo>
                  <a:lnTo>
                    <a:pt x="23906" y="63467"/>
                  </a:lnTo>
                  <a:lnTo>
                    <a:pt x="11425" y="75100"/>
                  </a:lnTo>
                  <a:lnTo>
                    <a:pt x="4467" y="91089"/>
                  </a:lnTo>
                  <a:lnTo>
                    <a:pt x="0" y="126727"/>
                  </a:lnTo>
                  <a:lnTo>
                    <a:pt x="3153" y="142022"/>
                  </a:lnTo>
                  <a:lnTo>
                    <a:pt x="5969" y="149063"/>
                  </a:lnTo>
                  <a:lnTo>
                    <a:pt x="14743" y="158769"/>
                  </a:lnTo>
                  <a:lnTo>
                    <a:pt x="25697" y="164729"/>
                  </a:lnTo>
                  <a:lnTo>
                    <a:pt x="37620" y="167378"/>
                  </a:lnTo>
                  <a:lnTo>
                    <a:pt x="51857" y="164792"/>
                  </a:lnTo>
                  <a:lnTo>
                    <a:pt x="59605" y="162127"/>
                  </a:lnTo>
                  <a:lnTo>
                    <a:pt x="73858" y="149758"/>
                  </a:lnTo>
                  <a:lnTo>
                    <a:pt x="85838" y="131797"/>
                  </a:lnTo>
                  <a:lnTo>
                    <a:pt x="93513" y="109703"/>
                  </a:lnTo>
                  <a:lnTo>
                    <a:pt x="95059" y="63351"/>
                  </a:lnTo>
                  <a:lnTo>
                    <a:pt x="94420" y="22883"/>
                  </a:lnTo>
                  <a:lnTo>
                    <a:pt x="92215" y="13899"/>
                  </a:lnTo>
                  <a:lnTo>
                    <a:pt x="88627" y="7204"/>
                  </a:lnTo>
                  <a:lnTo>
                    <a:pt x="84119" y="2035"/>
                  </a:lnTo>
                  <a:lnTo>
                    <a:pt x="78290" y="0"/>
                  </a:lnTo>
                  <a:lnTo>
                    <a:pt x="49701" y="4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882"/>
            <p:cNvSpPr/>
            <p:nvPr>
              <p:custDataLst>
                <p:tags r:id="rId192"/>
              </p:custDataLst>
            </p:nvPr>
          </p:nvSpPr>
          <p:spPr>
            <a:xfrm>
              <a:off x="7605454" y="6103750"/>
              <a:ext cx="90747" cy="227201"/>
            </a:xfrm>
            <a:custGeom>
              <a:avLst/>
              <a:gdLst/>
              <a:ahLst/>
              <a:cxnLst/>
              <a:rect l="0" t="0" r="0" b="0"/>
              <a:pathLst>
                <a:path w="90747" h="227201">
                  <a:moveTo>
                    <a:pt x="90746" y="36700"/>
                  </a:moveTo>
                  <a:lnTo>
                    <a:pt x="90746" y="36700"/>
                  </a:lnTo>
                  <a:lnTo>
                    <a:pt x="66980" y="10838"/>
                  </a:lnTo>
                  <a:lnTo>
                    <a:pt x="47878" y="3324"/>
                  </a:lnTo>
                  <a:lnTo>
                    <a:pt x="27714" y="0"/>
                  </a:lnTo>
                  <a:lnTo>
                    <a:pt x="16636" y="2986"/>
                  </a:lnTo>
                  <a:lnTo>
                    <a:pt x="11706" y="5758"/>
                  </a:lnTo>
                  <a:lnTo>
                    <a:pt x="4347" y="14480"/>
                  </a:lnTo>
                  <a:lnTo>
                    <a:pt x="1396" y="19772"/>
                  </a:lnTo>
                  <a:lnTo>
                    <a:pt x="0" y="33173"/>
                  </a:lnTo>
                  <a:lnTo>
                    <a:pt x="2437" y="47127"/>
                  </a:lnTo>
                  <a:lnTo>
                    <a:pt x="8223" y="58032"/>
                  </a:lnTo>
                  <a:lnTo>
                    <a:pt x="22785" y="72104"/>
                  </a:lnTo>
                  <a:lnTo>
                    <a:pt x="34435" y="77130"/>
                  </a:lnTo>
                  <a:lnTo>
                    <a:pt x="40506" y="78470"/>
                  </a:lnTo>
                  <a:lnTo>
                    <a:pt x="45258" y="77952"/>
                  </a:lnTo>
                  <a:lnTo>
                    <a:pt x="49131" y="76196"/>
                  </a:lnTo>
                  <a:lnTo>
                    <a:pt x="55317" y="70481"/>
                  </a:lnTo>
                  <a:lnTo>
                    <a:pt x="62061" y="60037"/>
                  </a:lnTo>
                  <a:lnTo>
                    <a:pt x="64372" y="53571"/>
                  </a:lnTo>
                  <a:lnTo>
                    <a:pt x="64696" y="53590"/>
                  </a:lnTo>
                  <a:lnTo>
                    <a:pt x="70315" y="75019"/>
                  </a:lnTo>
                  <a:lnTo>
                    <a:pt x="71423" y="115452"/>
                  </a:lnTo>
                  <a:lnTo>
                    <a:pt x="71615" y="151757"/>
                  </a:lnTo>
                  <a:lnTo>
                    <a:pt x="76044" y="194762"/>
                  </a:lnTo>
                  <a:lnTo>
                    <a:pt x="78158" y="213199"/>
                  </a:lnTo>
                  <a:lnTo>
                    <a:pt x="84396" y="22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883"/>
            <p:cNvSpPr/>
            <p:nvPr>
              <p:custDataLst>
                <p:tags r:id="rId193"/>
              </p:custDataLst>
            </p:nvPr>
          </p:nvSpPr>
          <p:spPr>
            <a:xfrm>
              <a:off x="7353300" y="5956300"/>
              <a:ext cx="838201" cy="31751"/>
            </a:xfrm>
            <a:custGeom>
              <a:avLst/>
              <a:gdLst/>
              <a:ahLst/>
              <a:cxnLst/>
              <a:rect l="0" t="0" r="0" b="0"/>
              <a:pathLst>
                <a:path w="838201" h="31751">
                  <a:moveTo>
                    <a:pt x="0" y="31750"/>
                  </a:moveTo>
                  <a:lnTo>
                    <a:pt x="0" y="31750"/>
                  </a:lnTo>
                  <a:lnTo>
                    <a:pt x="41104" y="31750"/>
                  </a:lnTo>
                  <a:lnTo>
                    <a:pt x="76594" y="31750"/>
                  </a:lnTo>
                  <a:lnTo>
                    <a:pt x="99746" y="31750"/>
                  </a:lnTo>
                  <a:lnTo>
                    <a:pt x="125764" y="31750"/>
                  </a:lnTo>
                  <a:lnTo>
                    <a:pt x="153692" y="31750"/>
                  </a:lnTo>
                  <a:lnTo>
                    <a:pt x="185717" y="31750"/>
                  </a:lnTo>
                  <a:lnTo>
                    <a:pt x="220473" y="31750"/>
                  </a:lnTo>
                  <a:lnTo>
                    <a:pt x="257048" y="31750"/>
                  </a:lnTo>
                  <a:lnTo>
                    <a:pt x="297659" y="31045"/>
                  </a:lnTo>
                  <a:lnTo>
                    <a:pt x="340962" y="29868"/>
                  </a:lnTo>
                  <a:lnTo>
                    <a:pt x="386058" y="28379"/>
                  </a:lnTo>
                  <a:lnTo>
                    <a:pt x="430938" y="25975"/>
                  </a:lnTo>
                  <a:lnTo>
                    <a:pt x="475676" y="22961"/>
                  </a:lnTo>
                  <a:lnTo>
                    <a:pt x="520317" y="19541"/>
                  </a:lnTo>
                  <a:lnTo>
                    <a:pt x="562073" y="16554"/>
                  </a:lnTo>
                  <a:lnTo>
                    <a:pt x="601904" y="13859"/>
                  </a:lnTo>
                  <a:lnTo>
                    <a:pt x="640452" y="11356"/>
                  </a:lnTo>
                  <a:lnTo>
                    <a:pt x="674619" y="8981"/>
                  </a:lnTo>
                  <a:lnTo>
                    <a:pt x="705862" y="6693"/>
                  </a:lnTo>
                  <a:lnTo>
                    <a:pt x="735158" y="4462"/>
                  </a:lnTo>
                  <a:lnTo>
                    <a:pt x="780880" y="1983"/>
                  </a:lnTo>
                  <a:lnTo>
                    <a:pt x="83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884"/>
            <p:cNvSpPr/>
            <p:nvPr>
              <p:custDataLst>
                <p:tags r:id="rId194"/>
              </p:custDataLst>
            </p:nvPr>
          </p:nvSpPr>
          <p:spPr>
            <a:xfrm>
              <a:off x="8096250" y="5841998"/>
              <a:ext cx="6351" cy="6353"/>
            </a:xfrm>
            <a:custGeom>
              <a:avLst/>
              <a:gdLst/>
              <a:ahLst/>
              <a:cxnLst/>
              <a:rect l="0" t="0" r="0" b="0"/>
              <a:pathLst>
                <a:path w="6351" h="6353">
                  <a:moveTo>
                    <a:pt x="0" y="2"/>
                  </a:moveTo>
                  <a:lnTo>
                    <a:pt x="0" y="2"/>
                  </a:lnTo>
                  <a:lnTo>
                    <a:pt x="3370" y="0"/>
                  </a:lnTo>
                  <a:lnTo>
                    <a:pt x="4363" y="707"/>
                  </a:lnTo>
                  <a:lnTo>
                    <a:pt x="5025" y="1884"/>
                  </a:lnTo>
                  <a:lnTo>
                    <a:pt x="6350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885"/>
            <p:cNvSpPr/>
            <p:nvPr>
              <p:custDataLst>
                <p:tags r:id="rId195"/>
              </p:custDataLst>
            </p:nvPr>
          </p:nvSpPr>
          <p:spPr>
            <a:xfrm>
              <a:off x="8096250" y="5506333"/>
              <a:ext cx="17531" cy="189618"/>
            </a:xfrm>
            <a:custGeom>
              <a:avLst/>
              <a:gdLst/>
              <a:ahLst/>
              <a:cxnLst/>
              <a:rect l="0" t="0" r="0" b="0"/>
              <a:pathLst>
                <a:path w="17531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0831" y="43919"/>
                  </a:lnTo>
                  <a:lnTo>
                    <a:pt x="16301" y="86318"/>
                  </a:lnTo>
                  <a:lnTo>
                    <a:pt x="17530" y="130474"/>
                  </a:lnTo>
                  <a:lnTo>
                    <a:pt x="127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886"/>
            <p:cNvSpPr/>
            <p:nvPr>
              <p:custDataLst>
                <p:tags r:id="rId196"/>
              </p:custDataLst>
            </p:nvPr>
          </p:nvSpPr>
          <p:spPr>
            <a:xfrm>
              <a:off x="7905750" y="5640044"/>
              <a:ext cx="127001" cy="105704"/>
            </a:xfrm>
            <a:custGeom>
              <a:avLst/>
              <a:gdLst/>
              <a:ahLst/>
              <a:cxnLst/>
              <a:rect l="0" t="0" r="0" b="0"/>
              <a:pathLst>
                <a:path w="127001" h="105704">
                  <a:moveTo>
                    <a:pt x="0" y="24156"/>
                  </a:moveTo>
                  <a:lnTo>
                    <a:pt x="0" y="24156"/>
                  </a:lnTo>
                  <a:lnTo>
                    <a:pt x="0" y="20785"/>
                  </a:lnTo>
                  <a:lnTo>
                    <a:pt x="1881" y="17248"/>
                  </a:lnTo>
                  <a:lnTo>
                    <a:pt x="5774" y="13324"/>
                  </a:lnTo>
                  <a:lnTo>
                    <a:pt x="23765" y="2956"/>
                  </a:lnTo>
                  <a:lnTo>
                    <a:pt x="36126" y="0"/>
                  </a:lnTo>
                  <a:lnTo>
                    <a:pt x="42632" y="1191"/>
                  </a:lnTo>
                  <a:lnTo>
                    <a:pt x="50260" y="5828"/>
                  </a:lnTo>
                  <a:lnTo>
                    <a:pt x="54795" y="10366"/>
                  </a:lnTo>
                  <a:lnTo>
                    <a:pt x="59161" y="17086"/>
                  </a:lnTo>
                  <a:lnTo>
                    <a:pt x="59196" y="22265"/>
                  </a:lnTo>
                  <a:lnTo>
                    <a:pt x="45441" y="58890"/>
                  </a:lnTo>
                  <a:lnTo>
                    <a:pt x="14558" y="101642"/>
                  </a:lnTo>
                  <a:lnTo>
                    <a:pt x="14643" y="103330"/>
                  </a:lnTo>
                  <a:lnTo>
                    <a:pt x="15407" y="104455"/>
                  </a:lnTo>
                  <a:lnTo>
                    <a:pt x="16621" y="105205"/>
                  </a:lnTo>
                  <a:lnTo>
                    <a:pt x="57010" y="105703"/>
                  </a:lnTo>
                  <a:lnTo>
                    <a:pt x="89642" y="100137"/>
                  </a:lnTo>
                  <a:lnTo>
                    <a:pt x="127000" y="8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887"/>
            <p:cNvSpPr/>
            <p:nvPr>
              <p:custDataLst>
                <p:tags r:id="rId197"/>
              </p:custDataLst>
            </p:nvPr>
          </p:nvSpPr>
          <p:spPr>
            <a:xfrm>
              <a:off x="7697082" y="5810250"/>
              <a:ext cx="30869" cy="12439"/>
            </a:xfrm>
            <a:custGeom>
              <a:avLst/>
              <a:gdLst/>
              <a:ahLst/>
              <a:cxnLst/>
              <a:rect l="0" t="0" r="0" b="0"/>
              <a:pathLst>
                <a:path w="30869" h="12439">
                  <a:moveTo>
                    <a:pt x="5468" y="6350"/>
                  </a:moveTo>
                  <a:lnTo>
                    <a:pt x="5468" y="6350"/>
                  </a:lnTo>
                  <a:lnTo>
                    <a:pt x="0" y="11817"/>
                  </a:lnTo>
                  <a:lnTo>
                    <a:pt x="6121" y="12438"/>
                  </a:lnTo>
                  <a:lnTo>
                    <a:pt x="30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888"/>
            <p:cNvSpPr/>
            <p:nvPr>
              <p:custDataLst>
                <p:tags r:id="rId198"/>
              </p:custDataLst>
            </p:nvPr>
          </p:nvSpPr>
          <p:spPr>
            <a:xfrm>
              <a:off x="7708898" y="5537200"/>
              <a:ext cx="3" cy="165101"/>
            </a:xfrm>
            <a:custGeom>
              <a:avLst/>
              <a:gdLst/>
              <a:ahLst/>
              <a:cxnLst/>
              <a:rect l="0" t="0" r="0" b="0"/>
              <a:pathLst>
                <a:path w="3" h="165101">
                  <a:moveTo>
                    <a:pt x="2" y="0"/>
                  </a:moveTo>
                  <a:lnTo>
                    <a:pt x="2" y="0"/>
                  </a:lnTo>
                  <a:lnTo>
                    <a:pt x="0" y="39346"/>
                  </a:lnTo>
                  <a:lnTo>
                    <a:pt x="0" y="84050"/>
                  </a:lnTo>
                  <a:lnTo>
                    <a:pt x="0" y="120389"/>
                  </a:lnTo>
                  <a:lnTo>
                    <a:pt x="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889"/>
            <p:cNvSpPr/>
            <p:nvPr>
              <p:custDataLst>
                <p:tags r:id="rId199"/>
              </p:custDataLst>
            </p:nvPr>
          </p:nvSpPr>
          <p:spPr>
            <a:xfrm>
              <a:off x="7473950" y="5633970"/>
              <a:ext cx="139701" cy="125365"/>
            </a:xfrm>
            <a:custGeom>
              <a:avLst/>
              <a:gdLst/>
              <a:ahLst/>
              <a:cxnLst/>
              <a:rect l="0" t="0" r="0" b="0"/>
              <a:pathLst>
                <a:path w="139701" h="125365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3763" y="10623"/>
                  </a:lnTo>
                  <a:lnTo>
                    <a:pt x="11550" y="6698"/>
                  </a:lnTo>
                  <a:lnTo>
                    <a:pt x="37664" y="312"/>
                  </a:lnTo>
                  <a:lnTo>
                    <a:pt x="50606" y="0"/>
                  </a:lnTo>
                  <a:lnTo>
                    <a:pt x="63413" y="2213"/>
                  </a:lnTo>
                  <a:lnTo>
                    <a:pt x="72399" y="7430"/>
                  </a:lnTo>
                  <a:lnTo>
                    <a:pt x="75782" y="10796"/>
                  </a:lnTo>
                  <a:lnTo>
                    <a:pt x="79542" y="22064"/>
                  </a:lnTo>
                  <a:lnTo>
                    <a:pt x="80545" y="29019"/>
                  </a:lnTo>
                  <a:lnTo>
                    <a:pt x="76016" y="44273"/>
                  </a:lnTo>
                  <a:lnTo>
                    <a:pt x="50784" y="86940"/>
                  </a:lnTo>
                  <a:lnTo>
                    <a:pt x="34187" y="111625"/>
                  </a:lnTo>
                  <a:lnTo>
                    <a:pt x="33375" y="114127"/>
                  </a:lnTo>
                  <a:lnTo>
                    <a:pt x="33538" y="116500"/>
                  </a:lnTo>
                  <a:lnTo>
                    <a:pt x="35602" y="121019"/>
                  </a:lnTo>
                  <a:lnTo>
                    <a:pt x="37140" y="122506"/>
                  </a:lnTo>
                  <a:lnTo>
                    <a:pt x="40731" y="124158"/>
                  </a:lnTo>
                  <a:lnTo>
                    <a:pt x="82846" y="125364"/>
                  </a:lnTo>
                  <a:lnTo>
                    <a:pt x="126468" y="116632"/>
                  </a:lnTo>
                  <a:lnTo>
                    <a:pt x="139700" y="11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185"/>
          <p:cNvGrpSpPr/>
          <p:nvPr/>
        </p:nvGrpSpPr>
        <p:grpSpPr>
          <a:xfrm>
            <a:off x="7480300" y="5016500"/>
            <a:ext cx="901701" cy="444501"/>
            <a:chOff x="7480300" y="5016500"/>
            <a:chExt cx="901701" cy="444501"/>
          </a:xfrm>
        </p:grpSpPr>
        <p:sp>
          <p:nvSpPr>
            <p:cNvPr id="308" name="SMARTInkShape-890"/>
            <p:cNvSpPr/>
            <p:nvPr>
              <p:custDataLst>
                <p:tags r:id="rId187"/>
              </p:custDataLst>
            </p:nvPr>
          </p:nvSpPr>
          <p:spPr>
            <a:xfrm>
              <a:off x="7480300" y="5435600"/>
              <a:ext cx="901701" cy="25401"/>
            </a:xfrm>
            <a:custGeom>
              <a:avLst/>
              <a:gdLst/>
              <a:ahLst/>
              <a:cxnLst/>
              <a:rect l="0" t="0" r="0" b="0"/>
              <a:pathLst>
                <a:path w="901701" h="25401">
                  <a:moveTo>
                    <a:pt x="0" y="0"/>
                  </a:moveTo>
                  <a:lnTo>
                    <a:pt x="0" y="0"/>
                  </a:lnTo>
                  <a:lnTo>
                    <a:pt x="40799" y="4364"/>
                  </a:lnTo>
                  <a:lnTo>
                    <a:pt x="85780" y="5761"/>
                  </a:lnTo>
                  <a:lnTo>
                    <a:pt x="130787" y="6089"/>
                  </a:lnTo>
                  <a:lnTo>
                    <a:pt x="160569" y="6175"/>
                  </a:lnTo>
                  <a:lnTo>
                    <a:pt x="194535" y="6233"/>
                  </a:lnTo>
                  <a:lnTo>
                    <a:pt x="231290" y="6272"/>
                  </a:lnTo>
                  <a:lnTo>
                    <a:pt x="270610" y="5593"/>
                  </a:lnTo>
                  <a:lnTo>
                    <a:pt x="311640" y="4434"/>
                  </a:lnTo>
                  <a:lnTo>
                    <a:pt x="353810" y="2956"/>
                  </a:lnTo>
                  <a:lnTo>
                    <a:pt x="396740" y="1970"/>
                  </a:lnTo>
                  <a:lnTo>
                    <a:pt x="440177" y="1313"/>
                  </a:lnTo>
                  <a:lnTo>
                    <a:pt x="483950" y="876"/>
                  </a:lnTo>
                  <a:lnTo>
                    <a:pt x="527950" y="584"/>
                  </a:lnTo>
                  <a:lnTo>
                    <a:pt x="572099" y="390"/>
                  </a:lnTo>
                  <a:lnTo>
                    <a:pt x="616349" y="259"/>
                  </a:lnTo>
                  <a:lnTo>
                    <a:pt x="657844" y="172"/>
                  </a:lnTo>
                  <a:lnTo>
                    <a:pt x="697501" y="115"/>
                  </a:lnTo>
                  <a:lnTo>
                    <a:pt x="735934" y="77"/>
                  </a:lnTo>
                  <a:lnTo>
                    <a:pt x="769317" y="1462"/>
                  </a:lnTo>
                  <a:lnTo>
                    <a:pt x="799333" y="3797"/>
                  </a:lnTo>
                  <a:lnTo>
                    <a:pt x="827105" y="6765"/>
                  </a:lnTo>
                  <a:lnTo>
                    <a:pt x="865489" y="11943"/>
                  </a:lnTo>
                  <a:lnTo>
                    <a:pt x="888428" y="16597"/>
                  </a:lnTo>
                  <a:lnTo>
                    <a:pt x="901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891"/>
            <p:cNvSpPr/>
            <p:nvPr>
              <p:custDataLst>
                <p:tags r:id="rId188"/>
              </p:custDataLst>
            </p:nvPr>
          </p:nvSpPr>
          <p:spPr>
            <a:xfrm>
              <a:off x="7881702" y="5277733"/>
              <a:ext cx="66524" cy="67268"/>
            </a:xfrm>
            <a:custGeom>
              <a:avLst/>
              <a:gdLst/>
              <a:ahLst/>
              <a:cxnLst/>
              <a:rect l="0" t="0" r="0" b="0"/>
              <a:pathLst>
                <a:path w="66524" h="67268">
                  <a:moveTo>
                    <a:pt x="43098" y="5467"/>
                  </a:moveTo>
                  <a:lnTo>
                    <a:pt x="43098" y="5467"/>
                  </a:lnTo>
                  <a:lnTo>
                    <a:pt x="43098" y="2096"/>
                  </a:lnTo>
                  <a:lnTo>
                    <a:pt x="42393" y="1103"/>
                  </a:lnTo>
                  <a:lnTo>
                    <a:pt x="41217" y="441"/>
                  </a:lnTo>
                  <a:lnTo>
                    <a:pt x="39727" y="0"/>
                  </a:lnTo>
                  <a:lnTo>
                    <a:pt x="30889" y="2749"/>
                  </a:lnTo>
                  <a:lnTo>
                    <a:pt x="19332" y="11403"/>
                  </a:lnTo>
                  <a:lnTo>
                    <a:pt x="10342" y="22905"/>
                  </a:lnTo>
                  <a:lnTo>
                    <a:pt x="1690" y="43797"/>
                  </a:lnTo>
                  <a:lnTo>
                    <a:pt x="0" y="53312"/>
                  </a:lnTo>
                  <a:lnTo>
                    <a:pt x="1131" y="60363"/>
                  </a:lnTo>
                  <a:lnTo>
                    <a:pt x="2420" y="63231"/>
                  </a:lnTo>
                  <a:lnTo>
                    <a:pt x="5396" y="65143"/>
                  </a:lnTo>
                  <a:lnTo>
                    <a:pt x="14346" y="67267"/>
                  </a:lnTo>
                  <a:lnTo>
                    <a:pt x="31287" y="65092"/>
                  </a:lnTo>
                  <a:lnTo>
                    <a:pt x="49711" y="53237"/>
                  </a:lnTo>
                  <a:lnTo>
                    <a:pt x="61834" y="39690"/>
                  </a:lnTo>
                  <a:lnTo>
                    <a:pt x="65536" y="31026"/>
                  </a:lnTo>
                  <a:lnTo>
                    <a:pt x="66523" y="26739"/>
                  </a:lnTo>
                  <a:lnTo>
                    <a:pt x="65064" y="23883"/>
                  </a:lnTo>
                  <a:lnTo>
                    <a:pt x="61976" y="21976"/>
                  </a:lnTo>
                  <a:lnTo>
                    <a:pt x="49448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892"/>
            <p:cNvSpPr/>
            <p:nvPr>
              <p:custDataLst>
                <p:tags r:id="rId189"/>
              </p:custDataLst>
            </p:nvPr>
          </p:nvSpPr>
          <p:spPr>
            <a:xfrm>
              <a:off x="7918450" y="50165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705"/>
                  </a:lnTo>
                  <a:lnTo>
                    <a:pt x="33074" y="1881"/>
                  </a:lnTo>
                  <a:lnTo>
                    <a:pt x="22989" y="44812"/>
                  </a:lnTo>
                  <a:lnTo>
                    <a:pt x="16846" y="81560"/>
                  </a:lnTo>
                  <a:lnTo>
                    <a:pt x="13929" y="120356"/>
                  </a:lnTo>
                  <a:lnTo>
                    <a:pt x="9693" y="158663"/>
                  </a:lnTo>
                  <a:lnTo>
                    <a:pt x="1763" y="20277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893"/>
            <p:cNvSpPr/>
            <p:nvPr>
              <p:custDataLst>
                <p:tags r:id="rId190"/>
              </p:custDataLst>
            </p:nvPr>
          </p:nvSpPr>
          <p:spPr>
            <a:xfrm>
              <a:off x="7630485" y="5095392"/>
              <a:ext cx="128178" cy="172496"/>
            </a:xfrm>
            <a:custGeom>
              <a:avLst/>
              <a:gdLst/>
              <a:ahLst/>
              <a:cxnLst/>
              <a:rect l="0" t="0" r="0" b="0"/>
              <a:pathLst>
                <a:path w="128178" h="172496">
                  <a:moveTo>
                    <a:pt x="110165" y="10008"/>
                  </a:moveTo>
                  <a:lnTo>
                    <a:pt x="110165" y="10008"/>
                  </a:lnTo>
                  <a:lnTo>
                    <a:pt x="116907" y="10008"/>
                  </a:lnTo>
                  <a:lnTo>
                    <a:pt x="118892" y="9302"/>
                  </a:lnTo>
                  <a:lnTo>
                    <a:pt x="120216" y="8127"/>
                  </a:lnTo>
                  <a:lnTo>
                    <a:pt x="121100" y="6637"/>
                  </a:lnTo>
                  <a:lnTo>
                    <a:pt x="122392" y="5644"/>
                  </a:lnTo>
                  <a:lnTo>
                    <a:pt x="128177" y="3919"/>
                  </a:lnTo>
                  <a:lnTo>
                    <a:pt x="123940" y="3710"/>
                  </a:lnTo>
                  <a:lnTo>
                    <a:pt x="102757" y="2956"/>
                  </a:lnTo>
                  <a:lnTo>
                    <a:pt x="87900" y="0"/>
                  </a:lnTo>
                  <a:lnTo>
                    <a:pt x="46825" y="3037"/>
                  </a:lnTo>
                  <a:lnTo>
                    <a:pt x="23194" y="10215"/>
                  </a:lnTo>
                  <a:lnTo>
                    <a:pt x="3584" y="22456"/>
                  </a:lnTo>
                  <a:lnTo>
                    <a:pt x="1010" y="24657"/>
                  </a:lnTo>
                  <a:lnTo>
                    <a:pt x="0" y="26829"/>
                  </a:lnTo>
                  <a:lnTo>
                    <a:pt x="34" y="28984"/>
                  </a:lnTo>
                  <a:lnTo>
                    <a:pt x="9997" y="54063"/>
                  </a:lnTo>
                  <a:lnTo>
                    <a:pt x="12729" y="58516"/>
                  </a:lnTo>
                  <a:lnTo>
                    <a:pt x="14972" y="64990"/>
                  </a:lnTo>
                  <a:lnTo>
                    <a:pt x="17997" y="69252"/>
                  </a:lnTo>
                  <a:lnTo>
                    <a:pt x="23576" y="71615"/>
                  </a:lnTo>
                  <a:lnTo>
                    <a:pt x="69105" y="73475"/>
                  </a:lnTo>
                  <a:lnTo>
                    <a:pt x="72915" y="74897"/>
                  </a:lnTo>
                  <a:lnTo>
                    <a:pt x="89807" y="87811"/>
                  </a:lnTo>
                  <a:lnTo>
                    <a:pt x="92360" y="91510"/>
                  </a:lnTo>
                  <a:lnTo>
                    <a:pt x="95953" y="106829"/>
                  </a:lnTo>
                  <a:lnTo>
                    <a:pt x="97265" y="137215"/>
                  </a:lnTo>
                  <a:lnTo>
                    <a:pt x="93613" y="147918"/>
                  </a:lnTo>
                  <a:lnTo>
                    <a:pt x="86581" y="157379"/>
                  </a:lnTo>
                  <a:lnTo>
                    <a:pt x="76400" y="166288"/>
                  </a:lnTo>
                  <a:lnTo>
                    <a:pt x="62938" y="171188"/>
                  </a:lnTo>
                  <a:lnTo>
                    <a:pt x="55398" y="172495"/>
                  </a:lnTo>
                  <a:lnTo>
                    <a:pt x="41373" y="170183"/>
                  </a:lnTo>
                  <a:lnTo>
                    <a:pt x="23459" y="160949"/>
                  </a:lnTo>
                  <a:lnTo>
                    <a:pt x="15185" y="153998"/>
                  </a:lnTo>
                  <a:lnTo>
                    <a:pt x="9436" y="144899"/>
                  </a:lnTo>
                  <a:lnTo>
                    <a:pt x="21265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186"/>
          <p:cNvGrpSpPr/>
          <p:nvPr/>
        </p:nvGrpSpPr>
        <p:grpSpPr>
          <a:xfrm>
            <a:off x="6908877" y="5607050"/>
            <a:ext cx="139624" cy="101601"/>
            <a:chOff x="6908877" y="5607050"/>
            <a:chExt cx="139624" cy="101601"/>
          </a:xfrm>
        </p:grpSpPr>
        <p:sp>
          <p:nvSpPr>
            <p:cNvPr id="313" name="SMARTInkShape-894"/>
            <p:cNvSpPr/>
            <p:nvPr>
              <p:custDataLst>
                <p:tags r:id="rId185"/>
              </p:custDataLst>
            </p:nvPr>
          </p:nvSpPr>
          <p:spPr>
            <a:xfrm>
              <a:off x="6915150" y="570865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2632" y="0"/>
                  </a:lnTo>
                  <a:lnTo>
                    <a:pt x="83027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895"/>
            <p:cNvSpPr/>
            <p:nvPr>
              <p:custDataLst>
                <p:tags r:id="rId186"/>
              </p:custDataLst>
            </p:nvPr>
          </p:nvSpPr>
          <p:spPr>
            <a:xfrm>
              <a:off x="6908877" y="5607050"/>
              <a:ext cx="139624" cy="5959"/>
            </a:xfrm>
            <a:custGeom>
              <a:avLst/>
              <a:gdLst/>
              <a:ahLst/>
              <a:cxnLst/>
              <a:rect l="0" t="0" r="0" b="0"/>
              <a:pathLst>
                <a:path w="139624" h="5959">
                  <a:moveTo>
                    <a:pt x="6273" y="0"/>
                  </a:moveTo>
                  <a:lnTo>
                    <a:pt x="6273" y="0"/>
                  </a:lnTo>
                  <a:lnTo>
                    <a:pt x="0" y="0"/>
                  </a:lnTo>
                  <a:lnTo>
                    <a:pt x="17263" y="4364"/>
                  </a:lnTo>
                  <a:lnTo>
                    <a:pt x="61125" y="5958"/>
                  </a:lnTo>
                  <a:lnTo>
                    <a:pt x="100842" y="4352"/>
                  </a:lnTo>
                  <a:lnTo>
                    <a:pt x="139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187"/>
          <p:cNvGrpSpPr/>
          <p:nvPr/>
        </p:nvGrpSpPr>
        <p:grpSpPr>
          <a:xfrm>
            <a:off x="8659544" y="4695890"/>
            <a:ext cx="3368438" cy="384111"/>
            <a:chOff x="8659544" y="4695890"/>
            <a:chExt cx="3368438" cy="384111"/>
          </a:xfrm>
        </p:grpSpPr>
        <p:sp>
          <p:nvSpPr>
            <p:cNvPr id="316" name="SMARTInkShape-896"/>
            <p:cNvSpPr/>
            <p:nvPr>
              <p:custDataLst>
                <p:tags r:id="rId169"/>
              </p:custDataLst>
            </p:nvPr>
          </p:nvSpPr>
          <p:spPr>
            <a:xfrm>
              <a:off x="11912600" y="4695890"/>
              <a:ext cx="115382" cy="371515"/>
            </a:xfrm>
            <a:custGeom>
              <a:avLst/>
              <a:gdLst/>
              <a:ahLst/>
              <a:cxnLst/>
              <a:rect l="0" t="0" r="0" b="0"/>
              <a:pathLst>
                <a:path w="115382" h="371515">
                  <a:moveTo>
                    <a:pt x="50800" y="9460"/>
                  </a:moveTo>
                  <a:lnTo>
                    <a:pt x="50800" y="9460"/>
                  </a:lnTo>
                  <a:lnTo>
                    <a:pt x="47430" y="6089"/>
                  </a:lnTo>
                  <a:lnTo>
                    <a:pt x="47845" y="5096"/>
                  </a:lnTo>
                  <a:lnTo>
                    <a:pt x="62388" y="0"/>
                  </a:lnTo>
                  <a:lnTo>
                    <a:pt x="72178" y="82"/>
                  </a:lnTo>
                  <a:lnTo>
                    <a:pt x="82878" y="3175"/>
                  </a:lnTo>
                  <a:lnTo>
                    <a:pt x="92339" y="9253"/>
                  </a:lnTo>
                  <a:lnTo>
                    <a:pt x="105599" y="23980"/>
                  </a:lnTo>
                  <a:lnTo>
                    <a:pt x="110434" y="39431"/>
                  </a:lnTo>
                  <a:lnTo>
                    <a:pt x="111723" y="48491"/>
                  </a:lnTo>
                  <a:lnTo>
                    <a:pt x="107507" y="67965"/>
                  </a:lnTo>
                  <a:lnTo>
                    <a:pt x="86724" y="114635"/>
                  </a:lnTo>
                  <a:lnTo>
                    <a:pt x="74064" y="138382"/>
                  </a:lnTo>
                  <a:lnTo>
                    <a:pt x="56285" y="156486"/>
                  </a:lnTo>
                  <a:lnTo>
                    <a:pt x="55163" y="160394"/>
                  </a:lnTo>
                  <a:lnTo>
                    <a:pt x="55795" y="170380"/>
                  </a:lnTo>
                  <a:lnTo>
                    <a:pt x="60121" y="184532"/>
                  </a:lnTo>
                  <a:lnTo>
                    <a:pt x="81896" y="223807"/>
                  </a:lnTo>
                  <a:lnTo>
                    <a:pt x="102725" y="270758"/>
                  </a:lnTo>
                  <a:lnTo>
                    <a:pt x="114242" y="301450"/>
                  </a:lnTo>
                  <a:lnTo>
                    <a:pt x="115381" y="331786"/>
                  </a:lnTo>
                  <a:lnTo>
                    <a:pt x="112200" y="340056"/>
                  </a:lnTo>
                  <a:lnTo>
                    <a:pt x="101137" y="353006"/>
                  </a:lnTo>
                  <a:lnTo>
                    <a:pt x="58816" y="368230"/>
                  </a:lnTo>
                  <a:lnTo>
                    <a:pt x="14545" y="371514"/>
                  </a:lnTo>
                  <a:lnTo>
                    <a:pt x="0" y="371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897"/>
            <p:cNvSpPr/>
            <p:nvPr>
              <p:custDataLst>
                <p:tags r:id="rId170"/>
              </p:custDataLst>
            </p:nvPr>
          </p:nvSpPr>
          <p:spPr>
            <a:xfrm>
              <a:off x="11741526" y="4817173"/>
              <a:ext cx="175802" cy="208972"/>
            </a:xfrm>
            <a:custGeom>
              <a:avLst/>
              <a:gdLst/>
              <a:ahLst/>
              <a:cxnLst/>
              <a:rect l="0" t="0" r="0" b="0"/>
              <a:pathLst>
                <a:path w="175802" h="208972">
                  <a:moveTo>
                    <a:pt x="50424" y="46927"/>
                  </a:moveTo>
                  <a:lnTo>
                    <a:pt x="50424" y="46927"/>
                  </a:lnTo>
                  <a:lnTo>
                    <a:pt x="47054" y="46927"/>
                  </a:lnTo>
                  <a:lnTo>
                    <a:pt x="43517" y="52572"/>
                  </a:lnTo>
                  <a:lnTo>
                    <a:pt x="29443" y="96193"/>
                  </a:lnTo>
                  <a:lnTo>
                    <a:pt x="19985" y="132785"/>
                  </a:lnTo>
                  <a:lnTo>
                    <a:pt x="10467" y="179284"/>
                  </a:lnTo>
                  <a:lnTo>
                    <a:pt x="900" y="208502"/>
                  </a:lnTo>
                  <a:lnTo>
                    <a:pt x="476" y="208971"/>
                  </a:lnTo>
                  <a:lnTo>
                    <a:pt x="191" y="208578"/>
                  </a:lnTo>
                  <a:lnTo>
                    <a:pt x="0" y="207611"/>
                  </a:lnTo>
                  <a:lnTo>
                    <a:pt x="9847" y="162427"/>
                  </a:lnTo>
                  <a:lnTo>
                    <a:pt x="22278" y="119898"/>
                  </a:lnTo>
                  <a:lnTo>
                    <a:pt x="36505" y="77947"/>
                  </a:lnTo>
                  <a:lnTo>
                    <a:pt x="49881" y="42840"/>
                  </a:lnTo>
                  <a:lnTo>
                    <a:pt x="67429" y="878"/>
                  </a:lnTo>
                  <a:lnTo>
                    <a:pt x="68110" y="0"/>
                  </a:lnTo>
                  <a:lnTo>
                    <a:pt x="68567" y="120"/>
                  </a:lnTo>
                  <a:lnTo>
                    <a:pt x="78081" y="20198"/>
                  </a:lnTo>
                  <a:lnTo>
                    <a:pt x="81667" y="55862"/>
                  </a:lnTo>
                  <a:lnTo>
                    <a:pt x="85006" y="85941"/>
                  </a:lnTo>
                  <a:lnTo>
                    <a:pt x="92606" y="125650"/>
                  </a:lnTo>
                  <a:lnTo>
                    <a:pt x="101626" y="164465"/>
                  </a:lnTo>
                  <a:lnTo>
                    <a:pt x="113166" y="199000"/>
                  </a:lnTo>
                  <a:lnTo>
                    <a:pt x="115536" y="203342"/>
                  </a:lnTo>
                  <a:lnTo>
                    <a:pt x="118527" y="205532"/>
                  </a:lnTo>
                  <a:lnTo>
                    <a:pt x="121932" y="206285"/>
                  </a:lnTo>
                  <a:lnTo>
                    <a:pt x="125611" y="206082"/>
                  </a:lnTo>
                  <a:lnTo>
                    <a:pt x="133466" y="200213"/>
                  </a:lnTo>
                  <a:lnTo>
                    <a:pt x="141659" y="189137"/>
                  </a:lnTo>
                  <a:lnTo>
                    <a:pt x="158415" y="145756"/>
                  </a:lnTo>
                  <a:lnTo>
                    <a:pt x="169204" y="100669"/>
                  </a:lnTo>
                  <a:lnTo>
                    <a:pt x="175801" y="64363"/>
                  </a:lnTo>
                  <a:lnTo>
                    <a:pt x="174930" y="59962"/>
                  </a:lnTo>
                  <a:lnTo>
                    <a:pt x="170200" y="53191"/>
                  </a:lnTo>
                  <a:lnTo>
                    <a:pt x="152024" y="40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898"/>
            <p:cNvSpPr/>
            <p:nvPr>
              <p:custDataLst>
                <p:tags r:id="rId171"/>
              </p:custDataLst>
            </p:nvPr>
          </p:nvSpPr>
          <p:spPr>
            <a:xfrm>
              <a:off x="11474565" y="4787371"/>
              <a:ext cx="181068" cy="215469"/>
            </a:xfrm>
            <a:custGeom>
              <a:avLst/>
              <a:gdLst/>
              <a:ahLst/>
              <a:cxnLst/>
              <a:rect l="0" t="0" r="0" b="0"/>
              <a:pathLst>
                <a:path w="181068" h="215469">
                  <a:moveTo>
                    <a:pt x="25285" y="95779"/>
                  </a:moveTo>
                  <a:lnTo>
                    <a:pt x="25285" y="95779"/>
                  </a:lnTo>
                  <a:lnTo>
                    <a:pt x="28656" y="95779"/>
                  </a:lnTo>
                  <a:lnTo>
                    <a:pt x="29648" y="96484"/>
                  </a:lnTo>
                  <a:lnTo>
                    <a:pt x="30752" y="99150"/>
                  </a:lnTo>
                  <a:lnTo>
                    <a:pt x="25685" y="121818"/>
                  </a:lnTo>
                  <a:lnTo>
                    <a:pt x="11218" y="161759"/>
                  </a:lnTo>
                  <a:lnTo>
                    <a:pt x="764" y="209134"/>
                  </a:lnTo>
                  <a:lnTo>
                    <a:pt x="0" y="215468"/>
                  </a:lnTo>
                  <a:lnTo>
                    <a:pt x="8689" y="176120"/>
                  </a:lnTo>
                  <a:lnTo>
                    <a:pt x="16499" y="145598"/>
                  </a:lnTo>
                  <a:lnTo>
                    <a:pt x="27024" y="108513"/>
                  </a:lnTo>
                  <a:lnTo>
                    <a:pt x="36877" y="72276"/>
                  </a:lnTo>
                  <a:lnTo>
                    <a:pt x="50356" y="27667"/>
                  </a:lnTo>
                  <a:lnTo>
                    <a:pt x="60811" y="794"/>
                  </a:lnTo>
                  <a:lnTo>
                    <a:pt x="62375" y="0"/>
                  </a:lnTo>
                  <a:lnTo>
                    <a:pt x="64121" y="882"/>
                  </a:lnTo>
                  <a:lnTo>
                    <a:pt x="65993" y="2881"/>
                  </a:lnTo>
                  <a:lnTo>
                    <a:pt x="68627" y="19178"/>
                  </a:lnTo>
                  <a:lnTo>
                    <a:pt x="71469" y="61328"/>
                  </a:lnTo>
                  <a:lnTo>
                    <a:pt x="80547" y="93307"/>
                  </a:lnTo>
                  <a:lnTo>
                    <a:pt x="84653" y="98208"/>
                  </a:lnTo>
                  <a:lnTo>
                    <a:pt x="87442" y="98104"/>
                  </a:lnTo>
                  <a:lnTo>
                    <a:pt x="112840" y="80737"/>
                  </a:lnTo>
                  <a:lnTo>
                    <a:pt x="157634" y="33837"/>
                  </a:lnTo>
                  <a:lnTo>
                    <a:pt x="169007" y="25917"/>
                  </a:lnTo>
                  <a:lnTo>
                    <a:pt x="181067" y="20830"/>
                  </a:lnTo>
                  <a:lnTo>
                    <a:pt x="174015" y="58972"/>
                  </a:lnTo>
                  <a:lnTo>
                    <a:pt x="167270" y="96162"/>
                  </a:lnTo>
                  <a:lnTo>
                    <a:pt x="161507" y="133287"/>
                  </a:lnTo>
                  <a:lnTo>
                    <a:pt x="159202" y="174030"/>
                  </a:lnTo>
                  <a:lnTo>
                    <a:pt x="158747" y="196138"/>
                  </a:lnTo>
                  <a:lnTo>
                    <a:pt x="160566" y="202236"/>
                  </a:lnTo>
                  <a:lnTo>
                    <a:pt x="164985" y="2100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899"/>
            <p:cNvSpPr/>
            <p:nvPr>
              <p:custDataLst>
                <p:tags r:id="rId172"/>
              </p:custDataLst>
            </p:nvPr>
          </p:nvSpPr>
          <p:spPr>
            <a:xfrm>
              <a:off x="11322050" y="499745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10273" y="319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900"/>
            <p:cNvSpPr/>
            <p:nvPr>
              <p:custDataLst>
                <p:tags r:id="rId173"/>
              </p:custDataLst>
            </p:nvPr>
          </p:nvSpPr>
          <p:spPr>
            <a:xfrm>
              <a:off x="11164546" y="4838700"/>
              <a:ext cx="180297" cy="140477"/>
            </a:xfrm>
            <a:custGeom>
              <a:avLst/>
              <a:gdLst/>
              <a:ahLst/>
              <a:cxnLst/>
              <a:rect l="0" t="0" r="0" b="0"/>
              <a:pathLst>
                <a:path w="180297" h="140477">
                  <a:moveTo>
                    <a:pt x="30504" y="19050"/>
                  </a:moveTo>
                  <a:lnTo>
                    <a:pt x="30504" y="19050"/>
                  </a:lnTo>
                  <a:lnTo>
                    <a:pt x="30504" y="13583"/>
                  </a:lnTo>
                  <a:lnTo>
                    <a:pt x="27134" y="16332"/>
                  </a:lnTo>
                  <a:lnTo>
                    <a:pt x="21044" y="57535"/>
                  </a:lnTo>
                  <a:lnTo>
                    <a:pt x="11323" y="101372"/>
                  </a:lnTo>
                  <a:lnTo>
                    <a:pt x="0" y="139806"/>
                  </a:lnTo>
                  <a:lnTo>
                    <a:pt x="290" y="140476"/>
                  </a:lnTo>
                  <a:lnTo>
                    <a:pt x="2494" y="137458"/>
                  </a:lnTo>
                  <a:lnTo>
                    <a:pt x="20457" y="96853"/>
                  </a:lnTo>
                  <a:lnTo>
                    <a:pt x="37639" y="51276"/>
                  </a:lnTo>
                  <a:lnTo>
                    <a:pt x="57862" y="4949"/>
                  </a:lnTo>
                  <a:lnTo>
                    <a:pt x="59325" y="4005"/>
                  </a:lnTo>
                  <a:lnTo>
                    <a:pt x="60303" y="4787"/>
                  </a:lnTo>
                  <a:lnTo>
                    <a:pt x="66937" y="22661"/>
                  </a:lnTo>
                  <a:lnTo>
                    <a:pt x="73759" y="68767"/>
                  </a:lnTo>
                  <a:lnTo>
                    <a:pt x="86730" y="111997"/>
                  </a:lnTo>
                  <a:lnTo>
                    <a:pt x="92182" y="124566"/>
                  </a:lnTo>
                  <a:lnTo>
                    <a:pt x="99308" y="132503"/>
                  </a:lnTo>
                  <a:lnTo>
                    <a:pt x="107179" y="136501"/>
                  </a:lnTo>
                  <a:lnTo>
                    <a:pt x="111254" y="137568"/>
                  </a:lnTo>
                  <a:lnTo>
                    <a:pt x="121427" y="134989"/>
                  </a:lnTo>
                  <a:lnTo>
                    <a:pt x="127102" y="132326"/>
                  </a:lnTo>
                  <a:lnTo>
                    <a:pt x="145203" y="111723"/>
                  </a:lnTo>
                  <a:lnTo>
                    <a:pt x="160601" y="76534"/>
                  </a:lnTo>
                  <a:lnTo>
                    <a:pt x="174101" y="38198"/>
                  </a:lnTo>
                  <a:lnTo>
                    <a:pt x="180296" y="10142"/>
                  </a:lnTo>
                  <a:lnTo>
                    <a:pt x="179756" y="5350"/>
                  </a:lnTo>
                  <a:lnTo>
                    <a:pt x="177983" y="2861"/>
                  </a:lnTo>
                  <a:lnTo>
                    <a:pt x="1702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901"/>
            <p:cNvSpPr/>
            <p:nvPr>
              <p:custDataLst>
                <p:tags r:id="rId174"/>
              </p:custDataLst>
            </p:nvPr>
          </p:nvSpPr>
          <p:spPr>
            <a:xfrm>
              <a:off x="10909408" y="4821460"/>
              <a:ext cx="190393" cy="201391"/>
            </a:xfrm>
            <a:custGeom>
              <a:avLst/>
              <a:gdLst/>
              <a:ahLst/>
              <a:cxnLst/>
              <a:rect l="0" t="0" r="0" b="0"/>
              <a:pathLst>
                <a:path w="190393" h="201391">
                  <a:moveTo>
                    <a:pt x="6242" y="29940"/>
                  </a:moveTo>
                  <a:lnTo>
                    <a:pt x="6242" y="29940"/>
                  </a:lnTo>
                  <a:lnTo>
                    <a:pt x="9612" y="29940"/>
                  </a:lnTo>
                  <a:lnTo>
                    <a:pt x="13149" y="33703"/>
                  </a:lnTo>
                  <a:lnTo>
                    <a:pt x="15079" y="36682"/>
                  </a:lnTo>
                  <a:lnTo>
                    <a:pt x="17798" y="50988"/>
                  </a:lnTo>
                  <a:lnTo>
                    <a:pt x="16910" y="89792"/>
                  </a:lnTo>
                  <a:lnTo>
                    <a:pt x="8091" y="134587"/>
                  </a:lnTo>
                  <a:lnTo>
                    <a:pt x="252" y="162046"/>
                  </a:lnTo>
                  <a:lnTo>
                    <a:pt x="0" y="156180"/>
                  </a:lnTo>
                  <a:lnTo>
                    <a:pt x="6815" y="111144"/>
                  </a:lnTo>
                  <a:lnTo>
                    <a:pt x="14642" y="67641"/>
                  </a:lnTo>
                  <a:lnTo>
                    <a:pt x="24018" y="29116"/>
                  </a:lnTo>
                  <a:lnTo>
                    <a:pt x="31197" y="0"/>
                  </a:lnTo>
                  <a:lnTo>
                    <a:pt x="32049" y="808"/>
                  </a:lnTo>
                  <a:lnTo>
                    <a:pt x="38490" y="14125"/>
                  </a:lnTo>
                  <a:lnTo>
                    <a:pt x="52839" y="55530"/>
                  </a:lnTo>
                  <a:lnTo>
                    <a:pt x="62539" y="74446"/>
                  </a:lnTo>
                  <a:lnTo>
                    <a:pt x="74349" y="86715"/>
                  </a:lnTo>
                  <a:lnTo>
                    <a:pt x="82607" y="90451"/>
                  </a:lnTo>
                  <a:lnTo>
                    <a:pt x="86786" y="91447"/>
                  </a:lnTo>
                  <a:lnTo>
                    <a:pt x="97073" y="88791"/>
                  </a:lnTo>
                  <a:lnTo>
                    <a:pt x="124294" y="72217"/>
                  </a:lnTo>
                  <a:lnTo>
                    <a:pt x="170230" y="25165"/>
                  </a:lnTo>
                  <a:lnTo>
                    <a:pt x="188298" y="12143"/>
                  </a:lnTo>
                  <a:lnTo>
                    <a:pt x="188996" y="12431"/>
                  </a:lnTo>
                  <a:lnTo>
                    <a:pt x="189460" y="13328"/>
                  </a:lnTo>
                  <a:lnTo>
                    <a:pt x="190376" y="22639"/>
                  </a:lnTo>
                  <a:lnTo>
                    <a:pt x="186024" y="29176"/>
                  </a:lnTo>
                  <a:lnTo>
                    <a:pt x="180747" y="71918"/>
                  </a:lnTo>
                  <a:lnTo>
                    <a:pt x="176211" y="117747"/>
                  </a:lnTo>
                  <a:lnTo>
                    <a:pt x="171426" y="162078"/>
                  </a:lnTo>
                  <a:lnTo>
                    <a:pt x="173260" y="168161"/>
                  </a:lnTo>
                  <a:lnTo>
                    <a:pt x="190392" y="201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902"/>
            <p:cNvSpPr/>
            <p:nvPr>
              <p:custDataLst>
                <p:tags r:id="rId175"/>
              </p:custDataLst>
            </p:nvPr>
          </p:nvSpPr>
          <p:spPr>
            <a:xfrm>
              <a:off x="10674350" y="495935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88900" y="10113"/>
                  </a:lnTo>
                  <a:lnTo>
                    <a:pt x="78787" y="33257"/>
                  </a:lnTo>
                  <a:lnTo>
                    <a:pt x="45562" y="8070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903"/>
            <p:cNvSpPr/>
            <p:nvPr>
              <p:custDataLst>
                <p:tags r:id="rId176"/>
              </p:custDataLst>
            </p:nvPr>
          </p:nvSpPr>
          <p:spPr>
            <a:xfrm>
              <a:off x="10496583" y="4775099"/>
              <a:ext cx="175160" cy="209652"/>
            </a:xfrm>
            <a:custGeom>
              <a:avLst/>
              <a:gdLst/>
              <a:ahLst/>
              <a:cxnLst/>
              <a:rect l="0" t="0" r="0" b="0"/>
              <a:pathLst>
                <a:path w="175160" h="209652">
                  <a:moveTo>
                    <a:pt x="12667" y="76301"/>
                  </a:moveTo>
                  <a:lnTo>
                    <a:pt x="12667" y="76301"/>
                  </a:lnTo>
                  <a:lnTo>
                    <a:pt x="24224" y="58657"/>
                  </a:lnTo>
                  <a:lnTo>
                    <a:pt x="24605" y="58894"/>
                  </a:lnTo>
                  <a:lnTo>
                    <a:pt x="25028" y="61038"/>
                  </a:lnTo>
                  <a:lnTo>
                    <a:pt x="12488" y="104928"/>
                  </a:lnTo>
                  <a:lnTo>
                    <a:pt x="4165" y="144672"/>
                  </a:lnTo>
                  <a:lnTo>
                    <a:pt x="213" y="191409"/>
                  </a:lnTo>
                  <a:lnTo>
                    <a:pt x="76" y="194488"/>
                  </a:lnTo>
                  <a:lnTo>
                    <a:pt x="0" y="186108"/>
                  </a:lnTo>
                  <a:lnTo>
                    <a:pt x="10818" y="149941"/>
                  </a:lnTo>
                  <a:lnTo>
                    <a:pt x="21018" y="114204"/>
                  </a:lnTo>
                  <a:lnTo>
                    <a:pt x="34488" y="74332"/>
                  </a:lnTo>
                  <a:lnTo>
                    <a:pt x="47764" y="38032"/>
                  </a:lnTo>
                  <a:lnTo>
                    <a:pt x="61259" y="0"/>
                  </a:lnTo>
                  <a:lnTo>
                    <a:pt x="61995" y="34"/>
                  </a:lnTo>
                  <a:lnTo>
                    <a:pt x="72246" y="44161"/>
                  </a:lnTo>
                  <a:lnTo>
                    <a:pt x="78190" y="53314"/>
                  </a:lnTo>
                  <a:lnTo>
                    <a:pt x="81748" y="56743"/>
                  </a:lnTo>
                  <a:lnTo>
                    <a:pt x="93229" y="60554"/>
                  </a:lnTo>
                  <a:lnTo>
                    <a:pt x="100241" y="61569"/>
                  </a:lnTo>
                  <a:lnTo>
                    <a:pt x="115558" y="55172"/>
                  </a:lnTo>
                  <a:lnTo>
                    <a:pt x="159018" y="17910"/>
                  </a:lnTo>
                  <a:lnTo>
                    <a:pt x="171898" y="6397"/>
                  </a:lnTo>
                  <a:lnTo>
                    <a:pt x="173855" y="5709"/>
                  </a:lnTo>
                  <a:lnTo>
                    <a:pt x="175159" y="5956"/>
                  </a:lnTo>
                  <a:lnTo>
                    <a:pt x="173622" y="26530"/>
                  </a:lnTo>
                  <a:lnTo>
                    <a:pt x="162420" y="72114"/>
                  </a:lnTo>
                  <a:lnTo>
                    <a:pt x="154248" y="112846"/>
                  </a:lnTo>
                  <a:lnTo>
                    <a:pt x="143204" y="151335"/>
                  </a:lnTo>
                  <a:lnTo>
                    <a:pt x="129383" y="196989"/>
                  </a:lnTo>
                  <a:lnTo>
                    <a:pt x="126967" y="20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904"/>
            <p:cNvSpPr/>
            <p:nvPr>
              <p:custDataLst>
                <p:tags r:id="rId177"/>
              </p:custDataLst>
            </p:nvPr>
          </p:nvSpPr>
          <p:spPr>
            <a:xfrm>
              <a:off x="10275289" y="4749800"/>
              <a:ext cx="159967" cy="254001"/>
            </a:xfrm>
            <a:custGeom>
              <a:avLst/>
              <a:gdLst/>
              <a:ahLst/>
              <a:cxnLst/>
              <a:rect l="0" t="0" r="0" b="0"/>
              <a:pathLst>
                <a:path w="159967" h="254001">
                  <a:moveTo>
                    <a:pt x="24411" y="0"/>
                  </a:moveTo>
                  <a:lnTo>
                    <a:pt x="24411" y="0"/>
                  </a:lnTo>
                  <a:lnTo>
                    <a:pt x="21041" y="47563"/>
                  </a:lnTo>
                  <a:lnTo>
                    <a:pt x="15572" y="86843"/>
                  </a:lnTo>
                  <a:lnTo>
                    <a:pt x="9484" y="129761"/>
                  </a:lnTo>
                  <a:lnTo>
                    <a:pt x="5470" y="176254"/>
                  </a:lnTo>
                  <a:lnTo>
                    <a:pt x="1238" y="193884"/>
                  </a:lnTo>
                  <a:lnTo>
                    <a:pt x="495" y="195578"/>
                  </a:lnTo>
                  <a:lnTo>
                    <a:pt x="0" y="196002"/>
                  </a:lnTo>
                  <a:lnTo>
                    <a:pt x="11379" y="156389"/>
                  </a:lnTo>
                  <a:lnTo>
                    <a:pt x="12195" y="155059"/>
                  </a:lnTo>
                  <a:lnTo>
                    <a:pt x="13445" y="154173"/>
                  </a:lnTo>
                  <a:lnTo>
                    <a:pt x="60044" y="128665"/>
                  </a:lnTo>
                  <a:lnTo>
                    <a:pt x="93198" y="104908"/>
                  </a:lnTo>
                  <a:lnTo>
                    <a:pt x="136619" y="59676"/>
                  </a:lnTo>
                  <a:lnTo>
                    <a:pt x="153559" y="43093"/>
                  </a:lnTo>
                  <a:lnTo>
                    <a:pt x="159966" y="39579"/>
                  </a:lnTo>
                  <a:lnTo>
                    <a:pt x="159937" y="39086"/>
                  </a:lnTo>
                  <a:lnTo>
                    <a:pt x="158190" y="38295"/>
                  </a:lnTo>
                  <a:lnTo>
                    <a:pt x="154517" y="44898"/>
                  </a:lnTo>
                  <a:lnTo>
                    <a:pt x="143031" y="91468"/>
                  </a:lnTo>
                  <a:lnTo>
                    <a:pt x="133642" y="131523"/>
                  </a:lnTo>
                  <a:lnTo>
                    <a:pt x="126390" y="177259"/>
                  </a:lnTo>
                  <a:lnTo>
                    <a:pt x="119775" y="218327"/>
                  </a:lnTo>
                  <a:lnTo>
                    <a:pt x="117108" y="243430"/>
                  </a:lnTo>
                  <a:lnTo>
                    <a:pt x="119661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905"/>
            <p:cNvSpPr/>
            <p:nvPr>
              <p:custDataLst>
                <p:tags r:id="rId178"/>
              </p:custDataLst>
            </p:nvPr>
          </p:nvSpPr>
          <p:spPr>
            <a:xfrm>
              <a:off x="10058400" y="492125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95250" y="0"/>
                  </a:moveTo>
                  <a:lnTo>
                    <a:pt x="95250" y="0"/>
                  </a:lnTo>
                  <a:lnTo>
                    <a:pt x="93838" y="20278"/>
                  </a:lnTo>
                  <a:lnTo>
                    <a:pt x="88507" y="35353"/>
                  </a:lnTo>
                  <a:lnTo>
                    <a:pt x="64090" y="66449"/>
                  </a:lnTo>
                  <a:lnTo>
                    <a:pt x="17783" y="10192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906"/>
            <p:cNvSpPr/>
            <p:nvPr>
              <p:custDataLst>
                <p:tags r:id="rId179"/>
              </p:custDataLst>
            </p:nvPr>
          </p:nvSpPr>
          <p:spPr>
            <a:xfrm>
              <a:off x="9798319" y="4730081"/>
              <a:ext cx="195959" cy="215351"/>
            </a:xfrm>
            <a:custGeom>
              <a:avLst/>
              <a:gdLst/>
              <a:ahLst/>
              <a:cxnLst/>
              <a:rect l="0" t="0" r="0" b="0"/>
              <a:pathLst>
                <a:path w="195959" h="215351">
                  <a:moveTo>
                    <a:pt x="31481" y="102269"/>
                  </a:moveTo>
                  <a:lnTo>
                    <a:pt x="31481" y="102269"/>
                  </a:lnTo>
                  <a:lnTo>
                    <a:pt x="20546" y="96802"/>
                  </a:lnTo>
                  <a:lnTo>
                    <a:pt x="19252" y="97213"/>
                  </a:lnTo>
                  <a:lnTo>
                    <a:pt x="15932" y="99551"/>
                  </a:lnTo>
                  <a:lnTo>
                    <a:pt x="13987" y="102943"/>
                  </a:lnTo>
                  <a:lnTo>
                    <a:pt x="12891" y="110700"/>
                  </a:lnTo>
                  <a:lnTo>
                    <a:pt x="6990" y="156051"/>
                  </a:lnTo>
                  <a:lnTo>
                    <a:pt x="2791" y="202690"/>
                  </a:lnTo>
                  <a:lnTo>
                    <a:pt x="0" y="215350"/>
                  </a:lnTo>
                  <a:lnTo>
                    <a:pt x="8592" y="170995"/>
                  </a:lnTo>
                  <a:lnTo>
                    <a:pt x="14488" y="136813"/>
                  </a:lnTo>
                  <a:lnTo>
                    <a:pt x="23223" y="95749"/>
                  </a:lnTo>
                  <a:lnTo>
                    <a:pt x="36513" y="51629"/>
                  </a:lnTo>
                  <a:lnTo>
                    <a:pt x="52127" y="7102"/>
                  </a:lnTo>
                  <a:lnTo>
                    <a:pt x="54769" y="0"/>
                  </a:lnTo>
                  <a:lnTo>
                    <a:pt x="56177" y="223"/>
                  </a:lnTo>
                  <a:lnTo>
                    <a:pt x="68905" y="24704"/>
                  </a:lnTo>
                  <a:lnTo>
                    <a:pt x="87524" y="69516"/>
                  </a:lnTo>
                  <a:lnTo>
                    <a:pt x="95430" y="77129"/>
                  </a:lnTo>
                  <a:lnTo>
                    <a:pt x="99513" y="79159"/>
                  </a:lnTo>
                  <a:lnTo>
                    <a:pt x="104352" y="79101"/>
                  </a:lnTo>
                  <a:lnTo>
                    <a:pt x="115374" y="75274"/>
                  </a:lnTo>
                  <a:lnTo>
                    <a:pt x="157716" y="38954"/>
                  </a:lnTo>
                  <a:lnTo>
                    <a:pt x="173934" y="26516"/>
                  </a:lnTo>
                  <a:lnTo>
                    <a:pt x="177956" y="24956"/>
                  </a:lnTo>
                  <a:lnTo>
                    <a:pt x="181342" y="24621"/>
                  </a:lnTo>
                  <a:lnTo>
                    <a:pt x="184305" y="25104"/>
                  </a:lnTo>
                  <a:lnTo>
                    <a:pt x="186985" y="27542"/>
                  </a:lnTo>
                  <a:lnTo>
                    <a:pt x="191846" y="35896"/>
                  </a:lnTo>
                  <a:lnTo>
                    <a:pt x="195958" y="82204"/>
                  </a:lnTo>
                  <a:lnTo>
                    <a:pt x="194515" y="121018"/>
                  </a:lnTo>
                  <a:lnTo>
                    <a:pt x="187705" y="165318"/>
                  </a:lnTo>
                  <a:lnTo>
                    <a:pt x="177531" y="203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907"/>
            <p:cNvSpPr/>
            <p:nvPr>
              <p:custDataLst>
                <p:tags r:id="rId180"/>
              </p:custDataLst>
            </p:nvPr>
          </p:nvSpPr>
          <p:spPr>
            <a:xfrm>
              <a:off x="9532951" y="4743450"/>
              <a:ext cx="175995" cy="228601"/>
            </a:xfrm>
            <a:custGeom>
              <a:avLst/>
              <a:gdLst/>
              <a:ahLst/>
              <a:cxnLst/>
              <a:rect l="0" t="0" r="0" b="0"/>
              <a:pathLst>
                <a:path w="175995" h="228601">
                  <a:moveTo>
                    <a:pt x="4749" y="0"/>
                  </a:moveTo>
                  <a:lnTo>
                    <a:pt x="4749" y="0"/>
                  </a:lnTo>
                  <a:lnTo>
                    <a:pt x="8119" y="0"/>
                  </a:lnTo>
                  <a:lnTo>
                    <a:pt x="11656" y="1881"/>
                  </a:lnTo>
                  <a:lnTo>
                    <a:pt x="13588" y="3371"/>
                  </a:lnTo>
                  <a:lnTo>
                    <a:pt x="25730" y="41113"/>
                  </a:lnTo>
                  <a:lnTo>
                    <a:pt x="33308" y="87206"/>
                  </a:lnTo>
                  <a:lnTo>
                    <a:pt x="35080" y="122013"/>
                  </a:lnTo>
                  <a:lnTo>
                    <a:pt x="35869" y="156299"/>
                  </a:lnTo>
                  <a:lnTo>
                    <a:pt x="29570" y="197221"/>
                  </a:lnTo>
                  <a:lnTo>
                    <a:pt x="18767" y="221576"/>
                  </a:lnTo>
                  <a:lnTo>
                    <a:pt x="15505" y="225328"/>
                  </a:lnTo>
                  <a:lnTo>
                    <a:pt x="12626" y="227125"/>
                  </a:lnTo>
                  <a:lnTo>
                    <a:pt x="9999" y="227616"/>
                  </a:lnTo>
                  <a:lnTo>
                    <a:pt x="7543" y="224417"/>
                  </a:lnTo>
                  <a:lnTo>
                    <a:pt x="1421" y="203763"/>
                  </a:lnTo>
                  <a:lnTo>
                    <a:pt x="0" y="180867"/>
                  </a:lnTo>
                  <a:lnTo>
                    <a:pt x="3734" y="165225"/>
                  </a:lnTo>
                  <a:lnTo>
                    <a:pt x="7356" y="158571"/>
                  </a:lnTo>
                  <a:lnTo>
                    <a:pt x="10016" y="157219"/>
                  </a:lnTo>
                  <a:lnTo>
                    <a:pt x="54480" y="157978"/>
                  </a:lnTo>
                  <a:lnTo>
                    <a:pt x="74283" y="152955"/>
                  </a:lnTo>
                  <a:lnTo>
                    <a:pt x="87159" y="146532"/>
                  </a:lnTo>
                  <a:lnTo>
                    <a:pt x="106308" y="128241"/>
                  </a:lnTo>
                  <a:lnTo>
                    <a:pt x="136811" y="88753"/>
                  </a:lnTo>
                  <a:lnTo>
                    <a:pt x="175507" y="45375"/>
                  </a:lnTo>
                  <a:lnTo>
                    <a:pt x="175738" y="45772"/>
                  </a:lnTo>
                  <a:lnTo>
                    <a:pt x="175994" y="48095"/>
                  </a:lnTo>
                  <a:lnTo>
                    <a:pt x="164238" y="88744"/>
                  </a:lnTo>
                  <a:lnTo>
                    <a:pt x="157368" y="126954"/>
                  </a:lnTo>
                  <a:lnTo>
                    <a:pt x="152744" y="165086"/>
                  </a:lnTo>
                  <a:lnTo>
                    <a:pt x="151182" y="209155"/>
                  </a:lnTo>
                  <a:lnTo>
                    <a:pt x="153172" y="215637"/>
                  </a:lnTo>
                  <a:lnTo>
                    <a:pt x="156613" y="219958"/>
                  </a:lnTo>
                  <a:lnTo>
                    <a:pt x="169849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908"/>
            <p:cNvSpPr/>
            <p:nvPr>
              <p:custDataLst>
                <p:tags r:id="rId181"/>
              </p:custDataLst>
            </p:nvPr>
          </p:nvSpPr>
          <p:spPr>
            <a:xfrm>
              <a:off x="9264650" y="49911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4448" y="10113"/>
                  </a:lnTo>
                  <a:lnTo>
                    <a:pt x="37707" y="298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909"/>
            <p:cNvSpPr/>
            <p:nvPr>
              <p:custDataLst>
                <p:tags r:id="rId182"/>
              </p:custDataLst>
            </p:nvPr>
          </p:nvSpPr>
          <p:spPr>
            <a:xfrm>
              <a:off x="9100775" y="4751608"/>
              <a:ext cx="105505" cy="211177"/>
            </a:xfrm>
            <a:custGeom>
              <a:avLst/>
              <a:gdLst/>
              <a:ahLst/>
              <a:cxnLst/>
              <a:rect l="0" t="0" r="0" b="0"/>
              <a:pathLst>
                <a:path w="105505" h="211177">
                  <a:moveTo>
                    <a:pt x="11475" y="87092"/>
                  </a:moveTo>
                  <a:lnTo>
                    <a:pt x="11475" y="87092"/>
                  </a:lnTo>
                  <a:lnTo>
                    <a:pt x="7816" y="87092"/>
                  </a:lnTo>
                  <a:lnTo>
                    <a:pt x="9377" y="87092"/>
                  </a:lnTo>
                  <a:lnTo>
                    <a:pt x="10077" y="88503"/>
                  </a:lnTo>
                  <a:lnTo>
                    <a:pt x="11420" y="129155"/>
                  </a:lnTo>
                  <a:lnTo>
                    <a:pt x="9586" y="174911"/>
                  </a:lnTo>
                  <a:lnTo>
                    <a:pt x="5299" y="211176"/>
                  </a:lnTo>
                  <a:lnTo>
                    <a:pt x="5203" y="209738"/>
                  </a:lnTo>
                  <a:lnTo>
                    <a:pt x="12042" y="164060"/>
                  </a:lnTo>
                  <a:lnTo>
                    <a:pt x="18076" y="126944"/>
                  </a:lnTo>
                  <a:lnTo>
                    <a:pt x="30167" y="82226"/>
                  </a:lnTo>
                  <a:lnTo>
                    <a:pt x="46097" y="36418"/>
                  </a:lnTo>
                  <a:lnTo>
                    <a:pt x="55320" y="20355"/>
                  </a:lnTo>
                  <a:lnTo>
                    <a:pt x="69368" y="4295"/>
                  </a:lnTo>
                  <a:lnTo>
                    <a:pt x="78128" y="904"/>
                  </a:lnTo>
                  <a:lnTo>
                    <a:pt x="83427" y="0"/>
                  </a:lnTo>
                  <a:lnTo>
                    <a:pt x="88372" y="808"/>
                  </a:lnTo>
                  <a:lnTo>
                    <a:pt x="97626" y="5469"/>
                  </a:lnTo>
                  <a:lnTo>
                    <a:pt x="100658" y="10099"/>
                  </a:lnTo>
                  <a:lnTo>
                    <a:pt x="104929" y="30805"/>
                  </a:lnTo>
                  <a:lnTo>
                    <a:pt x="104781" y="58264"/>
                  </a:lnTo>
                  <a:lnTo>
                    <a:pt x="89752" y="103069"/>
                  </a:lnTo>
                  <a:lnTo>
                    <a:pt x="87797" y="115311"/>
                  </a:lnTo>
                  <a:lnTo>
                    <a:pt x="89612" y="119154"/>
                  </a:lnTo>
                  <a:lnTo>
                    <a:pt x="102605" y="137047"/>
                  </a:lnTo>
                  <a:lnTo>
                    <a:pt x="105504" y="152223"/>
                  </a:lnTo>
                  <a:lnTo>
                    <a:pt x="102993" y="173496"/>
                  </a:lnTo>
                  <a:lnTo>
                    <a:pt x="97774" y="185701"/>
                  </a:lnTo>
                  <a:lnTo>
                    <a:pt x="90047" y="195830"/>
                  </a:lnTo>
                  <a:lnTo>
                    <a:pt x="79557" y="205034"/>
                  </a:lnTo>
                  <a:lnTo>
                    <a:pt x="62194" y="210066"/>
                  </a:lnTo>
                  <a:lnTo>
                    <a:pt x="30502" y="211017"/>
                  </a:lnTo>
                  <a:lnTo>
                    <a:pt x="6294" y="206831"/>
                  </a:lnTo>
                  <a:lnTo>
                    <a:pt x="1671" y="205019"/>
                  </a:lnTo>
                  <a:lnTo>
                    <a:pt x="0" y="202398"/>
                  </a:lnTo>
                  <a:lnTo>
                    <a:pt x="297" y="199241"/>
                  </a:lnTo>
                  <a:lnTo>
                    <a:pt x="5125" y="188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910"/>
            <p:cNvSpPr/>
            <p:nvPr>
              <p:custDataLst>
                <p:tags r:id="rId183"/>
              </p:custDataLst>
            </p:nvPr>
          </p:nvSpPr>
          <p:spPr>
            <a:xfrm>
              <a:off x="8888986" y="4766623"/>
              <a:ext cx="115315" cy="203162"/>
            </a:xfrm>
            <a:custGeom>
              <a:avLst/>
              <a:gdLst/>
              <a:ahLst/>
              <a:cxnLst/>
              <a:rect l="0" t="0" r="0" b="0"/>
              <a:pathLst>
                <a:path w="115315" h="203162">
                  <a:moveTo>
                    <a:pt x="115314" y="14927"/>
                  </a:moveTo>
                  <a:lnTo>
                    <a:pt x="115314" y="14927"/>
                  </a:lnTo>
                  <a:lnTo>
                    <a:pt x="111943" y="14927"/>
                  </a:lnTo>
                  <a:lnTo>
                    <a:pt x="108407" y="13045"/>
                  </a:lnTo>
                  <a:lnTo>
                    <a:pt x="97017" y="6088"/>
                  </a:lnTo>
                  <a:lnTo>
                    <a:pt x="75164" y="0"/>
                  </a:lnTo>
                  <a:lnTo>
                    <a:pt x="49716" y="470"/>
                  </a:lnTo>
                  <a:lnTo>
                    <a:pt x="36536" y="7091"/>
                  </a:lnTo>
                  <a:lnTo>
                    <a:pt x="19946" y="21846"/>
                  </a:lnTo>
                  <a:lnTo>
                    <a:pt x="18573" y="25890"/>
                  </a:lnTo>
                  <a:lnTo>
                    <a:pt x="18932" y="36027"/>
                  </a:lnTo>
                  <a:lnTo>
                    <a:pt x="23323" y="45707"/>
                  </a:lnTo>
                  <a:lnTo>
                    <a:pt x="30684" y="54713"/>
                  </a:lnTo>
                  <a:lnTo>
                    <a:pt x="55356" y="79624"/>
                  </a:lnTo>
                  <a:lnTo>
                    <a:pt x="67773" y="104769"/>
                  </a:lnTo>
                  <a:lnTo>
                    <a:pt x="73397" y="127311"/>
                  </a:lnTo>
                  <a:lnTo>
                    <a:pt x="72460" y="141076"/>
                  </a:lnTo>
                  <a:lnTo>
                    <a:pt x="64595" y="160725"/>
                  </a:lnTo>
                  <a:lnTo>
                    <a:pt x="46584" y="183323"/>
                  </a:lnTo>
                  <a:lnTo>
                    <a:pt x="26746" y="197780"/>
                  </a:lnTo>
                  <a:lnTo>
                    <a:pt x="10833" y="203161"/>
                  </a:lnTo>
                  <a:lnTo>
                    <a:pt x="6854" y="202505"/>
                  </a:lnTo>
                  <a:lnTo>
                    <a:pt x="3497" y="200658"/>
                  </a:lnTo>
                  <a:lnTo>
                    <a:pt x="552" y="198014"/>
                  </a:lnTo>
                  <a:lnTo>
                    <a:pt x="0" y="194840"/>
                  </a:lnTo>
                  <a:lnTo>
                    <a:pt x="7364" y="180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911"/>
            <p:cNvSpPr/>
            <p:nvPr>
              <p:custDataLst>
                <p:tags r:id="rId184"/>
              </p:custDataLst>
            </p:nvPr>
          </p:nvSpPr>
          <p:spPr>
            <a:xfrm>
              <a:off x="8659544" y="4719324"/>
              <a:ext cx="135207" cy="345388"/>
            </a:xfrm>
            <a:custGeom>
              <a:avLst/>
              <a:gdLst/>
              <a:ahLst/>
              <a:cxnLst/>
              <a:rect l="0" t="0" r="0" b="0"/>
              <a:pathLst>
                <a:path w="135207" h="345388">
                  <a:moveTo>
                    <a:pt x="109806" y="36826"/>
                  </a:moveTo>
                  <a:lnTo>
                    <a:pt x="109806" y="36826"/>
                  </a:lnTo>
                  <a:lnTo>
                    <a:pt x="109806" y="24617"/>
                  </a:lnTo>
                  <a:lnTo>
                    <a:pt x="107925" y="18934"/>
                  </a:lnTo>
                  <a:lnTo>
                    <a:pt x="100967" y="9538"/>
                  </a:lnTo>
                  <a:lnTo>
                    <a:pt x="88137" y="3027"/>
                  </a:lnTo>
                  <a:lnTo>
                    <a:pt x="67560" y="0"/>
                  </a:lnTo>
                  <a:lnTo>
                    <a:pt x="46959" y="2475"/>
                  </a:lnTo>
                  <a:lnTo>
                    <a:pt x="27449" y="14418"/>
                  </a:lnTo>
                  <a:lnTo>
                    <a:pt x="11633" y="31362"/>
                  </a:lnTo>
                  <a:lnTo>
                    <a:pt x="1382" y="49788"/>
                  </a:lnTo>
                  <a:lnTo>
                    <a:pt x="0" y="60461"/>
                  </a:lnTo>
                  <a:lnTo>
                    <a:pt x="2442" y="70613"/>
                  </a:lnTo>
                  <a:lnTo>
                    <a:pt x="8231" y="82183"/>
                  </a:lnTo>
                  <a:lnTo>
                    <a:pt x="51735" y="125779"/>
                  </a:lnTo>
                  <a:lnTo>
                    <a:pt x="65867" y="145497"/>
                  </a:lnTo>
                  <a:lnTo>
                    <a:pt x="72168" y="160854"/>
                  </a:lnTo>
                  <a:lnTo>
                    <a:pt x="71677" y="175205"/>
                  </a:lnTo>
                  <a:lnTo>
                    <a:pt x="66048" y="188639"/>
                  </a:lnTo>
                  <a:lnTo>
                    <a:pt x="51686" y="206690"/>
                  </a:lnTo>
                  <a:lnTo>
                    <a:pt x="42582" y="214157"/>
                  </a:lnTo>
                  <a:lnTo>
                    <a:pt x="33832" y="217945"/>
                  </a:lnTo>
                  <a:lnTo>
                    <a:pt x="29523" y="218956"/>
                  </a:lnTo>
                  <a:lnTo>
                    <a:pt x="26651" y="218923"/>
                  </a:lnTo>
                  <a:lnTo>
                    <a:pt x="24736" y="218197"/>
                  </a:lnTo>
                  <a:lnTo>
                    <a:pt x="23459" y="217006"/>
                  </a:lnTo>
                  <a:lnTo>
                    <a:pt x="23314" y="215507"/>
                  </a:lnTo>
                  <a:lnTo>
                    <a:pt x="25034" y="211960"/>
                  </a:lnTo>
                  <a:lnTo>
                    <a:pt x="26480" y="210732"/>
                  </a:lnTo>
                  <a:lnTo>
                    <a:pt x="29968" y="209367"/>
                  </a:lnTo>
                  <a:lnTo>
                    <a:pt x="35750" y="210643"/>
                  </a:lnTo>
                  <a:lnTo>
                    <a:pt x="65453" y="223904"/>
                  </a:lnTo>
                  <a:lnTo>
                    <a:pt x="71984" y="228862"/>
                  </a:lnTo>
                  <a:lnTo>
                    <a:pt x="73302" y="233289"/>
                  </a:lnTo>
                  <a:lnTo>
                    <a:pt x="72887" y="245734"/>
                  </a:lnTo>
                  <a:lnTo>
                    <a:pt x="61942" y="268606"/>
                  </a:lnTo>
                  <a:lnTo>
                    <a:pt x="30326" y="315065"/>
                  </a:lnTo>
                  <a:lnTo>
                    <a:pt x="23698" y="331561"/>
                  </a:lnTo>
                  <a:lnTo>
                    <a:pt x="24178" y="335621"/>
                  </a:lnTo>
                  <a:lnTo>
                    <a:pt x="25910" y="339034"/>
                  </a:lnTo>
                  <a:lnTo>
                    <a:pt x="28475" y="342015"/>
                  </a:lnTo>
                  <a:lnTo>
                    <a:pt x="38850" y="345327"/>
                  </a:lnTo>
                  <a:lnTo>
                    <a:pt x="54986" y="345387"/>
                  </a:lnTo>
                  <a:lnTo>
                    <a:pt x="101826" y="333928"/>
                  </a:lnTo>
                  <a:lnTo>
                    <a:pt x="135206" y="322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188"/>
          <p:cNvGrpSpPr/>
          <p:nvPr/>
        </p:nvGrpSpPr>
        <p:grpSpPr>
          <a:xfrm>
            <a:off x="4889761" y="5087957"/>
            <a:ext cx="1587240" cy="1081844"/>
            <a:chOff x="4889761" y="5087957"/>
            <a:chExt cx="1587240" cy="1081844"/>
          </a:xfrm>
        </p:grpSpPr>
        <p:sp>
          <p:nvSpPr>
            <p:cNvPr id="333" name="SMARTInkShape-912"/>
            <p:cNvSpPr/>
            <p:nvPr>
              <p:custDataLst>
                <p:tags r:id="rId154"/>
              </p:custDataLst>
            </p:nvPr>
          </p:nvSpPr>
          <p:spPr>
            <a:xfrm>
              <a:off x="5536492" y="5918200"/>
              <a:ext cx="168027" cy="209061"/>
            </a:xfrm>
            <a:custGeom>
              <a:avLst/>
              <a:gdLst/>
              <a:ahLst/>
              <a:cxnLst/>
              <a:rect l="0" t="0" r="0" b="0"/>
              <a:pathLst>
                <a:path w="168027" h="209061">
                  <a:moveTo>
                    <a:pt x="102308" y="50800"/>
                  </a:moveTo>
                  <a:lnTo>
                    <a:pt x="102308" y="50800"/>
                  </a:lnTo>
                  <a:lnTo>
                    <a:pt x="101602" y="34195"/>
                  </a:lnTo>
                  <a:lnTo>
                    <a:pt x="96841" y="12578"/>
                  </a:lnTo>
                  <a:lnTo>
                    <a:pt x="95135" y="9796"/>
                  </a:lnTo>
                  <a:lnTo>
                    <a:pt x="89477" y="4825"/>
                  </a:lnTo>
                  <a:lnTo>
                    <a:pt x="82258" y="2144"/>
                  </a:lnTo>
                  <a:lnTo>
                    <a:pt x="72937" y="1658"/>
                  </a:lnTo>
                  <a:lnTo>
                    <a:pt x="59385" y="3794"/>
                  </a:lnTo>
                  <a:lnTo>
                    <a:pt x="45836" y="10859"/>
                  </a:lnTo>
                  <a:lnTo>
                    <a:pt x="32053" y="23170"/>
                  </a:lnTo>
                  <a:lnTo>
                    <a:pt x="10544" y="53902"/>
                  </a:lnTo>
                  <a:lnTo>
                    <a:pt x="2021" y="77579"/>
                  </a:lnTo>
                  <a:lnTo>
                    <a:pt x="0" y="114708"/>
                  </a:lnTo>
                  <a:lnTo>
                    <a:pt x="7240" y="152521"/>
                  </a:lnTo>
                  <a:lnTo>
                    <a:pt x="21694" y="183795"/>
                  </a:lnTo>
                  <a:lnTo>
                    <a:pt x="39380" y="204191"/>
                  </a:lnTo>
                  <a:lnTo>
                    <a:pt x="46246" y="207389"/>
                  </a:lnTo>
                  <a:lnTo>
                    <a:pt x="61399" y="209060"/>
                  </a:lnTo>
                  <a:lnTo>
                    <a:pt x="77541" y="203687"/>
                  </a:lnTo>
                  <a:lnTo>
                    <a:pt x="94122" y="192833"/>
                  </a:lnTo>
                  <a:lnTo>
                    <a:pt x="127764" y="153357"/>
                  </a:lnTo>
                  <a:lnTo>
                    <a:pt x="151243" y="110820"/>
                  </a:lnTo>
                  <a:lnTo>
                    <a:pt x="165961" y="68114"/>
                  </a:lnTo>
                  <a:lnTo>
                    <a:pt x="168026" y="55992"/>
                  </a:lnTo>
                  <a:lnTo>
                    <a:pt x="164677" y="36880"/>
                  </a:lnTo>
                  <a:lnTo>
                    <a:pt x="160821" y="28820"/>
                  </a:lnTo>
                  <a:lnTo>
                    <a:pt x="149010" y="16103"/>
                  </a:lnTo>
                  <a:lnTo>
                    <a:pt x="141909" y="10735"/>
                  </a:lnTo>
                  <a:lnTo>
                    <a:pt x="120849" y="4771"/>
                  </a:lnTo>
                  <a:lnTo>
                    <a:pt x="83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913"/>
            <p:cNvSpPr/>
            <p:nvPr>
              <p:custDataLst>
                <p:tags r:id="rId155"/>
              </p:custDataLst>
            </p:nvPr>
          </p:nvSpPr>
          <p:spPr>
            <a:xfrm>
              <a:off x="5359267" y="5859285"/>
              <a:ext cx="114434" cy="310516"/>
            </a:xfrm>
            <a:custGeom>
              <a:avLst/>
              <a:gdLst/>
              <a:ahLst/>
              <a:cxnLst/>
              <a:rect l="0" t="0" r="0" b="0"/>
              <a:pathLst>
                <a:path w="114434" h="310516">
                  <a:moveTo>
                    <a:pt x="95383" y="84315"/>
                  </a:moveTo>
                  <a:lnTo>
                    <a:pt x="95383" y="84315"/>
                  </a:lnTo>
                  <a:lnTo>
                    <a:pt x="71259" y="37328"/>
                  </a:lnTo>
                  <a:lnTo>
                    <a:pt x="62129" y="17477"/>
                  </a:lnTo>
                  <a:lnTo>
                    <a:pt x="53793" y="8042"/>
                  </a:lnTo>
                  <a:lnTo>
                    <a:pt x="43031" y="1498"/>
                  </a:lnTo>
                  <a:lnTo>
                    <a:pt x="33075" y="0"/>
                  </a:lnTo>
                  <a:lnTo>
                    <a:pt x="19536" y="3124"/>
                  </a:lnTo>
                  <a:lnTo>
                    <a:pt x="15185" y="4787"/>
                  </a:lnTo>
                  <a:lnTo>
                    <a:pt x="2320" y="17242"/>
                  </a:lnTo>
                  <a:lnTo>
                    <a:pt x="180" y="23371"/>
                  </a:lnTo>
                  <a:lnTo>
                    <a:pt x="0" y="58276"/>
                  </a:lnTo>
                  <a:lnTo>
                    <a:pt x="5719" y="71331"/>
                  </a:lnTo>
                  <a:lnTo>
                    <a:pt x="14610" y="82072"/>
                  </a:lnTo>
                  <a:lnTo>
                    <a:pt x="23265" y="86847"/>
                  </a:lnTo>
                  <a:lnTo>
                    <a:pt x="35578" y="87085"/>
                  </a:lnTo>
                  <a:lnTo>
                    <a:pt x="42813" y="86161"/>
                  </a:lnTo>
                  <a:lnTo>
                    <a:pt x="58378" y="77610"/>
                  </a:lnTo>
                  <a:lnTo>
                    <a:pt x="102535" y="43597"/>
                  </a:lnTo>
                  <a:lnTo>
                    <a:pt x="109145" y="37290"/>
                  </a:lnTo>
                  <a:lnTo>
                    <a:pt x="112866" y="31185"/>
                  </a:lnTo>
                  <a:lnTo>
                    <a:pt x="113388" y="31256"/>
                  </a:lnTo>
                  <a:lnTo>
                    <a:pt x="113737" y="32009"/>
                  </a:lnTo>
                  <a:lnTo>
                    <a:pt x="113687" y="76765"/>
                  </a:lnTo>
                  <a:lnTo>
                    <a:pt x="111280" y="123434"/>
                  </a:lnTo>
                  <a:lnTo>
                    <a:pt x="113499" y="162698"/>
                  </a:lnTo>
                  <a:lnTo>
                    <a:pt x="112275" y="205612"/>
                  </a:lnTo>
                  <a:lnTo>
                    <a:pt x="109325" y="245845"/>
                  </a:lnTo>
                  <a:lnTo>
                    <a:pt x="111699" y="287672"/>
                  </a:lnTo>
                  <a:lnTo>
                    <a:pt x="111336" y="300050"/>
                  </a:lnTo>
                  <a:lnTo>
                    <a:pt x="108725" y="310374"/>
                  </a:lnTo>
                  <a:lnTo>
                    <a:pt x="109217" y="310515"/>
                  </a:lnTo>
                  <a:lnTo>
                    <a:pt x="114433" y="306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914"/>
            <p:cNvSpPr/>
            <p:nvPr>
              <p:custDataLst>
                <p:tags r:id="rId156"/>
              </p:custDataLst>
            </p:nvPr>
          </p:nvSpPr>
          <p:spPr>
            <a:xfrm>
              <a:off x="4889761" y="5645150"/>
              <a:ext cx="1431094" cy="63501"/>
            </a:xfrm>
            <a:custGeom>
              <a:avLst/>
              <a:gdLst/>
              <a:ahLst/>
              <a:cxnLst/>
              <a:rect l="0" t="0" r="0" b="0"/>
              <a:pathLst>
                <a:path w="1431094" h="63501">
                  <a:moveTo>
                    <a:pt x="6089" y="63500"/>
                  </a:moveTo>
                  <a:lnTo>
                    <a:pt x="6089" y="63500"/>
                  </a:lnTo>
                  <a:lnTo>
                    <a:pt x="622" y="58033"/>
                  </a:lnTo>
                  <a:lnTo>
                    <a:pt x="0" y="54040"/>
                  </a:lnTo>
                  <a:lnTo>
                    <a:pt x="1325" y="52960"/>
                  </a:lnTo>
                  <a:lnTo>
                    <a:pt x="6559" y="51760"/>
                  </a:lnTo>
                  <a:lnTo>
                    <a:pt x="46633" y="50284"/>
                  </a:lnTo>
                  <a:lnTo>
                    <a:pt x="88549" y="47513"/>
                  </a:lnTo>
                  <a:lnTo>
                    <a:pt x="116800" y="45788"/>
                  </a:lnTo>
                  <a:lnTo>
                    <a:pt x="149042" y="43930"/>
                  </a:lnTo>
                  <a:lnTo>
                    <a:pt x="183941" y="41987"/>
                  </a:lnTo>
                  <a:lnTo>
                    <a:pt x="226257" y="39986"/>
                  </a:lnTo>
                  <a:lnTo>
                    <a:pt x="273516" y="37945"/>
                  </a:lnTo>
                  <a:lnTo>
                    <a:pt x="324075" y="35880"/>
                  </a:lnTo>
                  <a:lnTo>
                    <a:pt x="381063" y="34503"/>
                  </a:lnTo>
                  <a:lnTo>
                    <a:pt x="442338" y="33585"/>
                  </a:lnTo>
                  <a:lnTo>
                    <a:pt x="506472" y="32974"/>
                  </a:lnTo>
                  <a:lnTo>
                    <a:pt x="572509" y="31860"/>
                  </a:lnTo>
                  <a:lnTo>
                    <a:pt x="639820" y="30412"/>
                  </a:lnTo>
                  <a:lnTo>
                    <a:pt x="707976" y="28741"/>
                  </a:lnTo>
                  <a:lnTo>
                    <a:pt x="775286" y="26922"/>
                  </a:lnTo>
                  <a:lnTo>
                    <a:pt x="842031" y="25004"/>
                  </a:lnTo>
                  <a:lnTo>
                    <a:pt x="908401" y="23020"/>
                  </a:lnTo>
                  <a:lnTo>
                    <a:pt x="970991" y="20285"/>
                  </a:lnTo>
                  <a:lnTo>
                    <a:pt x="1031063" y="17051"/>
                  </a:lnTo>
                  <a:lnTo>
                    <a:pt x="1089454" y="13484"/>
                  </a:lnTo>
                  <a:lnTo>
                    <a:pt x="1141788" y="10401"/>
                  </a:lnTo>
                  <a:lnTo>
                    <a:pt x="1190083" y="7639"/>
                  </a:lnTo>
                  <a:lnTo>
                    <a:pt x="1235685" y="5093"/>
                  </a:lnTo>
                  <a:lnTo>
                    <a:pt x="1273848" y="3395"/>
                  </a:lnTo>
                  <a:lnTo>
                    <a:pt x="1307050" y="2263"/>
                  </a:lnTo>
                  <a:lnTo>
                    <a:pt x="1336946" y="1509"/>
                  </a:lnTo>
                  <a:lnTo>
                    <a:pt x="1379571" y="671"/>
                  </a:lnTo>
                  <a:lnTo>
                    <a:pt x="1426411" y="88"/>
                  </a:lnTo>
                  <a:lnTo>
                    <a:pt x="1431093" y="39"/>
                  </a:lnTo>
                  <a:lnTo>
                    <a:pt x="1415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915"/>
            <p:cNvSpPr/>
            <p:nvPr>
              <p:custDataLst>
                <p:tags r:id="rId157"/>
              </p:custDataLst>
            </p:nvPr>
          </p:nvSpPr>
          <p:spPr>
            <a:xfrm>
              <a:off x="6409670" y="5145265"/>
              <a:ext cx="67331" cy="341136"/>
            </a:xfrm>
            <a:custGeom>
              <a:avLst/>
              <a:gdLst/>
              <a:ahLst/>
              <a:cxnLst/>
              <a:rect l="0" t="0" r="0" b="0"/>
              <a:pathLst>
                <a:path w="67331" h="341136">
                  <a:moveTo>
                    <a:pt x="67330" y="10935"/>
                  </a:moveTo>
                  <a:lnTo>
                    <a:pt x="67330" y="10935"/>
                  </a:lnTo>
                  <a:lnTo>
                    <a:pt x="61863" y="0"/>
                  </a:lnTo>
                  <a:lnTo>
                    <a:pt x="45477" y="35018"/>
                  </a:lnTo>
                  <a:lnTo>
                    <a:pt x="36214" y="68911"/>
                  </a:lnTo>
                  <a:lnTo>
                    <a:pt x="27396" y="111491"/>
                  </a:lnTo>
                  <a:lnTo>
                    <a:pt x="18772" y="156286"/>
                  </a:lnTo>
                  <a:lnTo>
                    <a:pt x="10236" y="202066"/>
                  </a:lnTo>
                  <a:lnTo>
                    <a:pt x="3149" y="245459"/>
                  </a:lnTo>
                  <a:lnTo>
                    <a:pt x="0" y="281209"/>
                  </a:lnTo>
                  <a:lnTo>
                    <a:pt x="3047" y="326371"/>
                  </a:lnTo>
                  <a:lnTo>
                    <a:pt x="10180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916"/>
            <p:cNvSpPr/>
            <p:nvPr>
              <p:custDataLst>
                <p:tags r:id="rId158"/>
              </p:custDataLst>
            </p:nvPr>
          </p:nvSpPr>
          <p:spPr>
            <a:xfrm>
              <a:off x="6206340" y="5282943"/>
              <a:ext cx="150011" cy="143055"/>
            </a:xfrm>
            <a:custGeom>
              <a:avLst/>
              <a:gdLst/>
              <a:ahLst/>
              <a:cxnLst/>
              <a:rect l="0" t="0" r="0" b="0"/>
              <a:pathLst>
                <a:path w="150011" h="143055">
                  <a:moveTo>
                    <a:pt x="29360" y="76457"/>
                  </a:moveTo>
                  <a:lnTo>
                    <a:pt x="29360" y="76457"/>
                  </a:lnTo>
                  <a:lnTo>
                    <a:pt x="51029" y="76457"/>
                  </a:lnTo>
                  <a:lnTo>
                    <a:pt x="60392" y="72694"/>
                  </a:lnTo>
                  <a:lnTo>
                    <a:pt x="64865" y="69715"/>
                  </a:lnTo>
                  <a:lnTo>
                    <a:pt x="77901" y="52038"/>
                  </a:lnTo>
                  <a:lnTo>
                    <a:pt x="83959" y="22186"/>
                  </a:lnTo>
                  <a:lnTo>
                    <a:pt x="83495" y="8121"/>
                  </a:lnTo>
                  <a:lnTo>
                    <a:pt x="82382" y="3384"/>
                  </a:lnTo>
                  <a:lnTo>
                    <a:pt x="79526" y="930"/>
                  </a:lnTo>
                  <a:lnTo>
                    <a:pt x="75504" y="0"/>
                  </a:lnTo>
                  <a:lnTo>
                    <a:pt x="70705" y="86"/>
                  </a:lnTo>
                  <a:lnTo>
                    <a:pt x="47098" y="13691"/>
                  </a:lnTo>
                  <a:lnTo>
                    <a:pt x="21132" y="35596"/>
                  </a:lnTo>
                  <a:lnTo>
                    <a:pt x="9710" y="53593"/>
                  </a:lnTo>
                  <a:lnTo>
                    <a:pt x="1196" y="83559"/>
                  </a:lnTo>
                  <a:lnTo>
                    <a:pt x="0" y="93890"/>
                  </a:lnTo>
                  <a:lnTo>
                    <a:pt x="4316" y="111017"/>
                  </a:lnTo>
                  <a:lnTo>
                    <a:pt x="13995" y="124978"/>
                  </a:lnTo>
                  <a:lnTo>
                    <a:pt x="27706" y="135887"/>
                  </a:lnTo>
                  <a:lnTo>
                    <a:pt x="46969" y="141676"/>
                  </a:lnTo>
                  <a:lnTo>
                    <a:pt x="79734" y="143054"/>
                  </a:lnTo>
                  <a:lnTo>
                    <a:pt x="101842" y="139217"/>
                  </a:lnTo>
                  <a:lnTo>
                    <a:pt x="150010" y="12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917"/>
            <p:cNvSpPr/>
            <p:nvPr>
              <p:custDataLst>
                <p:tags r:id="rId159"/>
              </p:custDataLst>
            </p:nvPr>
          </p:nvSpPr>
          <p:spPr>
            <a:xfrm>
              <a:off x="6165024" y="5149353"/>
              <a:ext cx="64327" cy="286248"/>
            </a:xfrm>
            <a:custGeom>
              <a:avLst/>
              <a:gdLst/>
              <a:ahLst/>
              <a:cxnLst/>
              <a:rect l="0" t="0" r="0" b="0"/>
              <a:pathLst>
                <a:path w="64327" h="286248">
                  <a:moveTo>
                    <a:pt x="64326" y="13197"/>
                  </a:moveTo>
                  <a:lnTo>
                    <a:pt x="64326" y="13197"/>
                  </a:lnTo>
                  <a:lnTo>
                    <a:pt x="60955" y="3084"/>
                  </a:lnTo>
                  <a:lnTo>
                    <a:pt x="59256" y="811"/>
                  </a:lnTo>
                  <a:lnTo>
                    <a:pt x="57419" y="0"/>
                  </a:lnTo>
                  <a:lnTo>
                    <a:pt x="55487" y="166"/>
                  </a:lnTo>
                  <a:lnTo>
                    <a:pt x="46028" y="20625"/>
                  </a:lnTo>
                  <a:lnTo>
                    <a:pt x="34289" y="66982"/>
                  </a:lnTo>
                  <a:lnTo>
                    <a:pt x="27928" y="107187"/>
                  </a:lnTo>
                  <a:lnTo>
                    <a:pt x="22044" y="149514"/>
                  </a:lnTo>
                  <a:lnTo>
                    <a:pt x="14725" y="189494"/>
                  </a:lnTo>
                  <a:lnTo>
                    <a:pt x="6768" y="224665"/>
                  </a:lnTo>
                  <a:lnTo>
                    <a:pt x="0" y="262826"/>
                  </a:lnTo>
                  <a:lnTo>
                    <a:pt x="826" y="286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918"/>
            <p:cNvSpPr/>
            <p:nvPr>
              <p:custDataLst>
                <p:tags r:id="rId160"/>
              </p:custDataLst>
            </p:nvPr>
          </p:nvSpPr>
          <p:spPr>
            <a:xfrm>
              <a:off x="6000817" y="5150733"/>
              <a:ext cx="128466" cy="254058"/>
            </a:xfrm>
            <a:custGeom>
              <a:avLst/>
              <a:gdLst/>
              <a:ahLst/>
              <a:cxnLst/>
              <a:rect l="0" t="0" r="0" b="0"/>
              <a:pathLst>
                <a:path w="128466" h="254058">
                  <a:moveTo>
                    <a:pt x="95183" y="5467"/>
                  </a:moveTo>
                  <a:lnTo>
                    <a:pt x="95183" y="5467"/>
                  </a:lnTo>
                  <a:lnTo>
                    <a:pt x="91812" y="2096"/>
                  </a:lnTo>
                  <a:lnTo>
                    <a:pt x="88276" y="441"/>
                  </a:lnTo>
                  <a:lnTo>
                    <a:pt x="86344" y="0"/>
                  </a:lnTo>
                  <a:lnTo>
                    <a:pt x="84351" y="411"/>
                  </a:lnTo>
                  <a:lnTo>
                    <a:pt x="80256" y="2749"/>
                  </a:lnTo>
                  <a:lnTo>
                    <a:pt x="67887" y="43409"/>
                  </a:lnTo>
                  <a:lnTo>
                    <a:pt x="58402" y="87265"/>
                  </a:lnTo>
                  <a:lnTo>
                    <a:pt x="53435" y="122255"/>
                  </a:lnTo>
                  <a:lnTo>
                    <a:pt x="48877" y="158972"/>
                  </a:lnTo>
                  <a:lnTo>
                    <a:pt x="38973" y="205231"/>
                  </a:lnTo>
                  <a:lnTo>
                    <a:pt x="32322" y="242470"/>
                  </a:lnTo>
                  <a:lnTo>
                    <a:pt x="38614" y="232010"/>
                  </a:lnTo>
                  <a:lnTo>
                    <a:pt x="59320" y="193257"/>
                  </a:lnTo>
                  <a:lnTo>
                    <a:pt x="70777" y="176418"/>
                  </a:lnTo>
                  <a:lnTo>
                    <a:pt x="87715" y="163677"/>
                  </a:lnTo>
                  <a:lnTo>
                    <a:pt x="94921" y="160449"/>
                  </a:lnTo>
                  <a:lnTo>
                    <a:pt x="104239" y="160896"/>
                  </a:lnTo>
                  <a:lnTo>
                    <a:pt x="109687" y="162003"/>
                  </a:lnTo>
                  <a:lnTo>
                    <a:pt x="114024" y="164858"/>
                  </a:lnTo>
                  <a:lnTo>
                    <a:pt x="120726" y="173675"/>
                  </a:lnTo>
                  <a:lnTo>
                    <a:pt x="128465" y="193909"/>
                  </a:lnTo>
                  <a:lnTo>
                    <a:pt x="127955" y="201650"/>
                  </a:lnTo>
                  <a:lnTo>
                    <a:pt x="121742" y="217778"/>
                  </a:lnTo>
                  <a:lnTo>
                    <a:pt x="102974" y="239353"/>
                  </a:lnTo>
                  <a:lnTo>
                    <a:pt x="83829" y="248880"/>
                  </a:lnTo>
                  <a:lnTo>
                    <a:pt x="61914" y="254057"/>
                  </a:lnTo>
                  <a:lnTo>
                    <a:pt x="22863" y="251629"/>
                  </a:lnTo>
                  <a:lnTo>
                    <a:pt x="4846" y="246326"/>
                  </a:lnTo>
                  <a:lnTo>
                    <a:pt x="1091" y="244356"/>
                  </a:lnTo>
                  <a:lnTo>
                    <a:pt x="0" y="240927"/>
                  </a:lnTo>
                  <a:lnTo>
                    <a:pt x="6283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919"/>
            <p:cNvSpPr/>
            <p:nvPr>
              <p:custDataLst>
                <p:tags r:id="rId161"/>
              </p:custDataLst>
            </p:nvPr>
          </p:nvSpPr>
          <p:spPr>
            <a:xfrm>
              <a:off x="5856093" y="5290904"/>
              <a:ext cx="112908" cy="103666"/>
            </a:xfrm>
            <a:custGeom>
              <a:avLst/>
              <a:gdLst/>
              <a:ahLst/>
              <a:cxnLst/>
              <a:rect l="0" t="0" r="0" b="0"/>
              <a:pathLst>
                <a:path w="112908" h="103666">
                  <a:moveTo>
                    <a:pt x="68457" y="49446"/>
                  </a:moveTo>
                  <a:lnTo>
                    <a:pt x="68457" y="49446"/>
                  </a:lnTo>
                  <a:lnTo>
                    <a:pt x="68457" y="19408"/>
                  </a:lnTo>
                  <a:lnTo>
                    <a:pt x="67046" y="16015"/>
                  </a:lnTo>
                  <a:lnTo>
                    <a:pt x="54152" y="3215"/>
                  </a:lnTo>
                  <a:lnTo>
                    <a:pt x="43990" y="677"/>
                  </a:lnTo>
                  <a:lnTo>
                    <a:pt x="37329" y="0"/>
                  </a:lnTo>
                  <a:lnTo>
                    <a:pt x="22402" y="4892"/>
                  </a:lnTo>
                  <a:lnTo>
                    <a:pt x="14470" y="9160"/>
                  </a:lnTo>
                  <a:lnTo>
                    <a:pt x="9183" y="14828"/>
                  </a:lnTo>
                  <a:lnTo>
                    <a:pt x="3307" y="28652"/>
                  </a:lnTo>
                  <a:lnTo>
                    <a:pt x="0" y="52300"/>
                  </a:lnTo>
                  <a:lnTo>
                    <a:pt x="2391" y="70439"/>
                  </a:lnTo>
                  <a:lnTo>
                    <a:pt x="7579" y="78296"/>
                  </a:lnTo>
                  <a:lnTo>
                    <a:pt x="10939" y="81380"/>
                  </a:lnTo>
                  <a:lnTo>
                    <a:pt x="16001" y="82024"/>
                  </a:lnTo>
                  <a:lnTo>
                    <a:pt x="29150" y="78977"/>
                  </a:lnTo>
                  <a:lnTo>
                    <a:pt x="49049" y="65957"/>
                  </a:lnTo>
                  <a:lnTo>
                    <a:pt x="72620" y="39642"/>
                  </a:lnTo>
                  <a:lnTo>
                    <a:pt x="77363" y="31448"/>
                  </a:lnTo>
                  <a:lnTo>
                    <a:pt x="79332" y="29686"/>
                  </a:lnTo>
                  <a:lnTo>
                    <a:pt x="81351" y="29217"/>
                  </a:lnTo>
                  <a:lnTo>
                    <a:pt x="83403" y="29610"/>
                  </a:lnTo>
                  <a:lnTo>
                    <a:pt x="84772" y="31989"/>
                  </a:lnTo>
                  <a:lnTo>
                    <a:pt x="87147" y="60213"/>
                  </a:lnTo>
                  <a:lnTo>
                    <a:pt x="89342" y="91760"/>
                  </a:lnTo>
                  <a:lnTo>
                    <a:pt x="92556" y="100002"/>
                  </a:lnTo>
                  <a:lnTo>
                    <a:pt x="94401" y="102201"/>
                  </a:lnTo>
                  <a:lnTo>
                    <a:pt x="96336" y="103665"/>
                  </a:lnTo>
                  <a:lnTo>
                    <a:pt x="99038" y="102525"/>
                  </a:lnTo>
                  <a:lnTo>
                    <a:pt x="112907" y="87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920"/>
            <p:cNvSpPr/>
            <p:nvPr>
              <p:custDataLst>
                <p:tags r:id="rId162"/>
              </p:custDataLst>
            </p:nvPr>
          </p:nvSpPr>
          <p:spPr>
            <a:xfrm>
              <a:off x="5721350" y="5302250"/>
              <a:ext cx="95251" cy="109163"/>
            </a:xfrm>
            <a:custGeom>
              <a:avLst/>
              <a:gdLst/>
              <a:ahLst/>
              <a:cxnLst/>
              <a:rect l="0" t="0" r="0" b="0"/>
              <a:pathLst>
                <a:path w="95251" h="109163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32788" y="21048"/>
                  </a:lnTo>
                  <a:lnTo>
                    <a:pt x="51107" y="42063"/>
                  </a:lnTo>
                  <a:lnTo>
                    <a:pt x="63200" y="69535"/>
                  </a:lnTo>
                  <a:lnTo>
                    <a:pt x="65012" y="85937"/>
                  </a:lnTo>
                  <a:lnTo>
                    <a:pt x="64509" y="93275"/>
                  </a:lnTo>
                  <a:lnTo>
                    <a:pt x="61350" y="98873"/>
                  </a:lnTo>
                  <a:lnTo>
                    <a:pt x="50315" y="106973"/>
                  </a:lnTo>
                  <a:lnTo>
                    <a:pt x="39766" y="109162"/>
                  </a:lnTo>
                  <a:lnTo>
                    <a:pt x="34977" y="108758"/>
                  </a:lnTo>
                  <a:lnTo>
                    <a:pt x="25893" y="104546"/>
                  </a:lnTo>
                  <a:lnTo>
                    <a:pt x="21495" y="101447"/>
                  </a:lnTo>
                  <a:lnTo>
                    <a:pt x="19269" y="95853"/>
                  </a:lnTo>
                  <a:lnTo>
                    <a:pt x="18677" y="80232"/>
                  </a:lnTo>
                  <a:lnTo>
                    <a:pt x="29053" y="51602"/>
                  </a:lnTo>
                  <a:lnTo>
                    <a:pt x="48904" y="24149"/>
                  </a:lnTo>
                  <a:lnTo>
                    <a:pt x="69288" y="825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921"/>
            <p:cNvSpPr/>
            <p:nvPr>
              <p:custDataLst>
                <p:tags r:id="rId163"/>
              </p:custDataLst>
            </p:nvPr>
          </p:nvSpPr>
          <p:spPr>
            <a:xfrm>
              <a:off x="5576308" y="5310068"/>
              <a:ext cx="106943" cy="101536"/>
            </a:xfrm>
            <a:custGeom>
              <a:avLst/>
              <a:gdLst/>
              <a:ahLst/>
              <a:cxnLst/>
              <a:rect l="0" t="0" r="0" b="0"/>
              <a:pathLst>
                <a:path w="106943" h="101536">
                  <a:moveTo>
                    <a:pt x="106942" y="11232"/>
                  </a:moveTo>
                  <a:lnTo>
                    <a:pt x="106942" y="11232"/>
                  </a:lnTo>
                  <a:lnTo>
                    <a:pt x="88233" y="1106"/>
                  </a:lnTo>
                  <a:lnTo>
                    <a:pt x="68551" y="0"/>
                  </a:lnTo>
                  <a:lnTo>
                    <a:pt x="52955" y="2242"/>
                  </a:lnTo>
                  <a:lnTo>
                    <a:pt x="38498" y="11234"/>
                  </a:lnTo>
                  <a:lnTo>
                    <a:pt x="25722" y="25344"/>
                  </a:lnTo>
                  <a:lnTo>
                    <a:pt x="1562" y="66617"/>
                  </a:lnTo>
                  <a:lnTo>
                    <a:pt x="0" y="73555"/>
                  </a:lnTo>
                  <a:lnTo>
                    <a:pt x="2027" y="86909"/>
                  </a:lnTo>
                  <a:lnTo>
                    <a:pt x="7632" y="96137"/>
                  </a:lnTo>
                  <a:lnTo>
                    <a:pt x="11102" y="99585"/>
                  </a:lnTo>
                  <a:lnTo>
                    <a:pt x="24365" y="101535"/>
                  </a:lnTo>
                  <a:lnTo>
                    <a:pt x="40608" y="99345"/>
                  </a:lnTo>
                  <a:lnTo>
                    <a:pt x="54882" y="93667"/>
                  </a:lnTo>
                  <a:lnTo>
                    <a:pt x="74819" y="75796"/>
                  </a:lnTo>
                  <a:lnTo>
                    <a:pt x="82082" y="58742"/>
                  </a:lnTo>
                  <a:lnTo>
                    <a:pt x="84604" y="40108"/>
                  </a:lnTo>
                  <a:lnTo>
                    <a:pt x="82057" y="16574"/>
                  </a:lnTo>
                  <a:lnTo>
                    <a:pt x="78713" y="10077"/>
                  </a:lnTo>
                  <a:lnTo>
                    <a:pt x="76128" y="9052"/>
                  </a:lnTo>
                  <a:lnTo>
                    <a:pt x="62492" y="1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922"/>
            <p:cNvSpPr/>
            <p:nvPr>
              <p:custDataLst>
                <p:tags r:id="rId164"/>
              </p:custDataLst>
            </p:nvPr>
          </p:nvSpPr>
          <p:spPr>
            <a:xfrm>
              <a:off x="5448300" y="5308600"/>
              <a:ext cx="101601" cy="89082"/>
            </a:xfrm>
            <a:custGeom>
              <a:avLst/>
              <a:gdLst/>
              <a:ahLst/>
              <a:cxnLst/>
              <a:rect l="0" t="0" r="0" b="0"/>
              <a:pathLst>
                <a:path w="101601" h="89082">
                  <a:moveTo>
                    <a:pt x="0" y="19050"/>
                  </a:moveTo>
                  <a:lnTo>
                    <a:pt x="0" y="19050"/>
                  </a:lnTo>
                  <a:lnTo>
                    <a:pt x="706" y="25529"/>
                  </a:lnTo>
                  <a:lnTo>
                    <a:pt x="12831" y="70103"/>
                  </a:lnTo>
                  <a:lnTo>
                    <a:pt x="20577" y="85604"/>
                  </a:lnTo>
                  <a:lnTo>
                    <a:pt x="22890" y="88114"/>
                  </a:lnTo>
                  <a:lnTo>
                    <a:pt x="25138" y="89081"/>
                  </a:lnTo>
                  <a:lnTo>
                    <a:pt x="27343" y="89021"/>
                  </a:lnTo>
                  <a:lnTo>
                    <a:pt x="37186" y="82194"/>
                  </a:lnTo>
                  <a:lnTo>
                    <a:pt x="73698" y="3800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923"/>
            <p:cNvSpPr/>
            <p:nvPr>
              <p:custDataLst>
                <p:tags r:id="rId165"/>
              </p:custDataLst>
            </p:nvPr>
          </p:nvSpPr>
          <p:spPr>
            <a:xfrm>
              <a:off x="5279205" y="5285052"/>
              <a:ext cx="124646" cy="112449"/>
            </a:xfrm>
            <a:custGeom>
              <a:avLst/>
              <a:gdLst/>
              <a:ahLst/>
              <a:cxnLst/>
              <a:rect l="0" t="0" r="0" b="0"/>
              <a:pathLst>
                <a:path w="124646" h="112449">
                  <a:moveTo>
                    <a:pt x="118295" y="48948"/>
                  </a:moveTo>
                  <a:lnTo>
                    <a:pt x="118295" y="48948"/>
                  </a:lnTo>
                  <a:lnTo>
                    <a:pt x="118295" y="45577"/>
                  </a:lnTo>
                  <a:lnTo>
                    <a:pt x="116413" y="42040"/>
                  </a:lnTo>
                  <a:lnTo>
                    <a:pt x="109457" y="30650"/>
                  </a:lnTo>
                  <a:lnTo>
                    <a:pt x="103368" y="15540"/>
                  </a:lnTo>
                  <a:lnTo>
                    <a:pt x="95432" y="7524"/>
                  </a:lnTo>
                  <a:lnTo>
                    <a:pt x="90353" y="4398"/>
                  </a:lnTo>
                  <a:lnTo>
                    <a:pt x="69720" y="0"/>
                  </a:lnTo>
                  <a:lnTo>
                    <a:pt x="45734" y="2068"/>
                  </a:lnTo>
                  <a:lnTo>
                    <a:pt x="29130" y="10943"/>
                  </a:lnTo>
                  <a:lnTo>
                    <a:pt x="14461" y="24296"/>
                  </a:lnTo>
                  <a:lnTo>
                    <a:pt x="5589" y="39637"/>
                  </a:lnTo>
                  <a:lnTo>
                    <a:pt x="0" y="64142"/>
                  </a:lnTo>
                  <a:lnTo>
                    <a:pt x="2454" y="78985"/>
                  </a:lnTo>
                  <a:lnTo>
                    <a:pt x="5084" y="85905"/>
                  </a:lnTo>
                  <a:lnTo>
                    <a:pt x="13651" y="95478"/>
                  </a:lnTo>
                  <a:lnTo>
                    <a:pt x="18899" y="99017"/>
                  </a:lnTo>
                  <a:lnTo>
                    <a:pt x="25220" y="99966"/>
                  </a:lnTo>
                  <a:lnTo>
                    <a:pt x="39769" y="97258"/>
                  </a:lnTo>
                  <a:lnTo>
                    <a:pt x="51880" y="89469"/>
                  </a:lnTo>
                  <a:lnTo>
                    <a:pt x="86354" y="60928"/>
                  </a:lnTo>
                  <a:lnTo>
                    <a:pt x="88534" y="59757"/>
                  </a:lnTo>
                  <a:lnTo>
                    <a:pt x="89987" y="59681"/>
                  </a:lnTo>
                  <a:lnTo>
                    <a:pt x="90957" y="60337"/>
                  </a:lnTo>
                  <a:lnTo>
                    <a:pt x="97582" y="72233"/>
                  </a:lnTo>
                  <a:lnTo>
                    <a:pt x="107770" y="96935"/>
                  </a:lnTo>
                  <a:lnTo>
                    <a:pt x="113853" y="103906"/>
                  </a:lnTo>
                  <a:lnTo>
                    <a:pt x="124645" y="112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924"/>
            <p:cNvSpPr/>
            <p:nvPr>
              <p:custDataLst>
                <p:tags r:id="rId166"/>
              </p:custDataLst>
            </p:nvPr>
          </p:nvSpPr>
          <p:spPr>
            <a:xfrm>
              <a:off x="5149850" y="53022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3738" y="8336"/>
                  </a:lnTo>
                  <a:lnTo>
                    <a:pt x="88223" y="32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925"/>
            <p:cNvSpPr/>
            <p:nvPr>
              <p:custDataLst>
                <p:tags r:id="rId167"/>
              </p:custDataLst>
            </p:nvPr>
          </p:nvSpPr>
          <p:spPr>
            <a:xfrm>
              <a:off x="5188808" y="5087957"/>
              <a:ext cx="132493" cy="334944"/>
            </a:xfrm>
            <a:custGeom>
              <a:avLst/>
              <a:gdLst/>
              <a:ahLst/>
              <a:cxnLst/>
              <a:rect l="0" t="0" r="0" b="0"/>
              <a:pathLst>
                <a:path w="132493" h="334944">
                  <a:moveTo>
                    <a:pt x="132492" y="42843"/>
                  </a:moveTo>
                  <a:lnTo>
                    <a:pt x="132492" y="42843"/>
                  </a:lnTo>
                  <a:lnTo>
                    <a:pt x="132492" y="36101"/>
                  </a:lnTo>
                  <a:lnTo>
                    <a:pt x="128729" y="29028"/>
                  </a:lnTo>
                  <a:lnTo>
                    <a:pt x="106010" y="3815"/>
                  </a:lnTo>
                  <a:lnTo>
                    <a:pt x="101202" y="803"/>
                  </a:lnTo>
                  <a:lnTo>
                    <a:pt x="98930" y="0"/>
                  </a:lnTo>
                  <a:lnTo>
                    <a:pt x="90765" y="2869"/>
                  </a:lnTo>
                  <a:lnTo>
                    <a:pt x="79374" y="10966"/>
                  </a:lnTo>
                  <a:lnTo>
                    <a:pt x="50948" y="46790"/>
                  </a:lnTo>
                  <a:lnTo>
                    <a:pt x="31190" y="85875"/>
                  </a:lnTo>
                  <a:lnTo>
                    <a:pt x="13812" y="133205"/>
                  </a:lnTo>
                  <a:lnTo>
                    <a:pt x="5662" y="166259"/>
                  </a:lnTo>
                  <a:lnTo>
                    <a:pt x="2039" y="199765"/>
                  </a:lnTo>
                  <a:lnTo>
                    <a:pt x="0" y="243620"/>
                  </a:lnTo>
                  <a:lnTo>
                    <a:pt x="4381" y="289884"/>
                  </a:lnTo>
                  <a:lnTo>
                    <a:pt x="11842" y="334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926"/>
            <p:cNvSpPr/>
            <p:nvPr>
              <p:custDataLst>
                <p:tags r:id="rId168"/>
              </p:custDataLst>
            </p:nvPr>
          </p:nvSpPr>
          <p:spPr>
            <a:xfrm>
              <a:off x="4972050" y="5162550"/>
              <a:ext cx="23866" cy="300807"/>
            </a:xfrm>
            <a:custGeom>
              <a:avLst/>
              <a:gdLst/>
              <a:ahLst/>
              <a:cxnLst/>
              <a:rect l="0" t="0" r="0" b="0"/>
              <a:pathLst>
                <a:path w="23866" h="30080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2" y="28861"/>
                  </a:lnTo>
                  <a:lnTo>
                    <a:pt x="17007" y="71895"/>
                  </a:lnTo>
                  <a:lnTo>
                    <a:pt x="21199" y="111446"/>
                  </a:lnTo>
                  <a:lnTo>
                    <a:pt x="23533" y="151131"/>
                  </a:lnTo>
                  <a:lnTo>
                    <a:pt x="23865" y="189230"/>
                  </a:lnTo>
                  <a:lnTo>
                    <a:pt x="21660" y="224978"/>
                  </a:lnTo>
                  <a:lnTo>
                    <a:pt x="13081" y="266724"/>
                  </a:lnTo>
                  <a:lnTo>
                    <a:pt x="1474" y="300806"/>
                  </a:lnTo>
                  <a:lnTo>
                    <a:pt x="1687" y="300726"/>
                  </a:lnTo>
                  <a:lnTo>
                    <a:pt x="63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189"/>
          <p:cNvGrpSpPr/>
          <p:nvPr/>
        </p:nvGrpSpPr>
        <p:grpSpPr>
          <a:xfrm>
            <a:off x="4306183" y="5524500"/>
            <a:ext cx="170568" cy="98622"/>
            <a:chOff x="4306183" y="5524500"/>
            <a:chExt cx="170568" cy="98622"/>
          </a:xfrm>
        </p:grpSpPr>
        <p:sp>
          <p:nvSpPr>
            <p:cNvPr id="349" name="SMARTInkShape-927"/>
            <p:cNvSpPr/>
            <p:nvPr>
              <p:custDataLst>
                <p:tags r:id="rId152"/>
              </p:custDataLst>
            </p:nvPr>
          </p:nvSpPr>
          <p:spPr>
            <a:xfrm>
              <a:off x="4306183" y="5524500"/>
              <a:ext cx="170568" cy="19051"/>
            </a:xfrm>
            <a:custGeom>
              <a:avLst/>
              <a:gdLst/>
              <a:ahLst/>
              <a:cxnLst/>
              <a:rect l="0" t="0" r="0" b="0"/>
              <a:pathLst>
                <a:path w="1705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38156" y="8388"/>
                  </a:lnTo>
                  <a:lnTo>
                    <a:pt x="80847" y="6248"/>
                  </a:lnTo>
                  <a:lnTo>
                    <a:pt x="126423" y="2165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928"/>
            <p:cNvSpPr/>
            <p:nvPr>
              <p:custDataLst>
                <p:tags r:id="rId153"/>
              </p:custDataLst>
            </p:nvPr>
          </p:nvSpPr>
          <p:spPr>
            <a:xfrm>
              <a:off x="4308279" y="5613400"/>
              <a:ext cx="162122" cy="9722"/>
            </a:xfrm>
            <a:custGeom>
              <a:avLst/>
              <a:gdLst/>
              <a:ahLst/>
              <a:cxnLst/>
              <a:rect l="0" t="0" r="0" b="0"/>
              <a:pathLst>
                <a:path w="162122" h="9722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8017" y="9721"/>
                  </a:lnTo>
                  <a:lnTo>
                    <a:pt x="51379" y="7748"/>
                  </a:lnTo>
                  <a:lnTo>
                    <a:pt x="83974" y="6971"/>
                  </a:lnTo>
                  <a:lnTo>
                    <a:pt x="131284" y="3163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190"/>
          <p:cNvGrpSpPr/>
          <p:nvPr/>
        </p:nvGrpSpPr>
        <p:grpSpPr>
          <a:xfrm>
            <a:off x="2084651" y="5363470"/>
            <a:ext cx="1945830" cy="453131"/>
            <a:chOff x="2084651" y="5363470"/>
            <a:chExt cx="1945830" cy="453131"/>
          </a:xfrm>
        </p:grpSpPr>
        <p:sp>
          <p:nvSpPr>
            <p:cNvPr id="352" name="SMARTInkShape-929"/>
            <p:cNvSpPr/>
            <p:nvPr>
              <p:custDataLst>
                <p:tags r:id="rId142"/>
              </p:custDataLst>
            </p:nvPr>
          </p:nvSpPr>
          <p:spPr>
            <a:xfrm>
              <a:off x="2084651" y="5363470"/>
              <a:ext cx="138949" cy="442358"/>
            </a:xfrm>
            <a:custGeom>
              <a:avLst/>
              <a:gdLst/>
              <a:ahLst/>
              <a:cxnLst/>
              <a:rect l="0" t="0" r="0" b="0"/>
              <a:pathLst>
                <a:path w="138949" h="442358">
                  <a:moveTo>
                    <a:pt x="23549" y="129280"/>
                  </a:moveTo>
                  <a:lnTo>
                    <a:pt x="23549" y="129280"/>
                  </a:lnTo>
                  <a:lnTo>
                    <a:pt x="18082" y="129280"/>
                  </a:lnTo>
                  <a:lnTo>
                    <a:pt x="20832" y="132651"/>
                  </a:lnTo>
                  <a:lnTo>
                    <a:pt x="25073" y="168511"/>
                  </a:lnTo>
                  <a:lnTo>
                    <a:pt x="28469" y="213341"/>
                  </a:lnTo>
                  <a:lnTo>
                    <a:pt x="29263" y="251307"/>
                  </a:lnTo>
                  <a:lnTo>
                    <a:pt x="29616" y="291699"/>
                  </a:lnTo>
                  <a:lnTo>
                    <a:pt x="27892" y="333171"/>
                  </a:lnTo>
                  <a:lnTo>
                    <a:pt x="24774" y="372298"/>
                  </a:lnTo>
                  <a:lnTo>
                    <a:pt x="19757" y="415304"/>
                  </a:lnTo>
                  <a:lnTo>
                    <a:pt x="17251" y="436827"/>
                  </a:lnTo>
                  <a:lnTo>
                    <a:pt x="15823" y="440146"/>
                  </a:lnTo>
                  <a:lnTo>
                    <a:pt x="14165" y="442357"/>
                  </a:lnTo>
                  <a:lnTo>
                    <a:pt x="13060" y="441714"/>
                  </a:lnTo>
                  <a:lnTo>
                    <a:pt x="4398" y="399651"/>
                  </a:lnTo>
                  <a:lnTo>
                    <a:pt x="926" y="357160"/>
                  </a:lnTo>
                  <a:lnTo>
                    <a:pt x="0" y="332001"/>
                  </a:lnTo>
                  <a:lnTo>
                    <a:pt x="89" y="307465"/>
                  </a:lnTo>
                  <a:lnTo>
                    <a:pt x="853" y="283348"/>
                  </a:lnTo>
                  <a:lnTo>
                    <a:pt x="3584" y="237266"/>
                  </a:lnTo>
                  <a:lnTo>
                    <a:pt x="7150" y="195618"/>
                  </a:lnTo>
                  <a:lnTo>
                    <a:pt x="11086" y="155941"/>
                  </a:lnTo>
                  <a:lnTo>
                    <a:pt x="16599" y="117140"/>
                  </a:lnTo>
                  <a:lnTo>
                    <a:pt x="26104" y="78729"/>
                  </a:lnTo>
                  <a:lnTo>
                    <a:pt x="43356" y="34888"/>
                  </a:lnTo>
                  <a:lnTo>
                    <a:pt x="61873" y="9668"/>
                  </a:lnTo>
                  <a:lnTo>
                    <a:pt x="76330" y="2035"/>
                  </a:lnTo>
                  <a:lnTo>
                    <a:pt x="84136" y="0"/>
                  </a:lnTo>
                  <a:lnTo>
                    <a:pt x="98455" y="1503"/>
                  </a:lnTo>
                  <a:lnTo>
                    <a:pt x="105236" y="3878"/>
                  </a:lnTo>
                  <a:lnTo>
                    <a:pt x="118415" y="15925"/>
                  </a:lnTo>
                  <a:lnTo>
                    <a:pt x="129917" y="34451"/>
                  </a:lnTo>
                  <a:lnTo>
                    <a:pt x="138948" y="71940"/>
                  </a:lnTo>
                  <a:lnTo>
                    <a:pt x="138808" y="97446"/>
                  </a:lnTo>
                  <a:lnTo>
                    <a:pt x="121342" y="124774"/>
                  </a:lnTo>
                  <a:lnTo>
                    <a:pt x="95235" y="149149"/>
                  </a:lnTo>
                  <a:lnTo>
                    <a:pt x="71872" y="162335"/>
                  </a:lnTo>
                  <a:lnTo>
                    <a:pt x="49730" y="166784"/>
                  </a:lnTo>
                  <a:lnTo>
                    <a:pt x="24956" y="165322"/>
                  </a:lnTo>
                  <a:lnTo>
                    <a:pt x="10849" y="161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930"/>
            <p:cNvSpPr/>
            <p:nvPr>
              <p:custDataLst>
                <p:tags r:id="rId143"/>
              </p:custDataLst>
            </p:nvPr>
          </p:nvSpPr>
          <p:spPr>
            <a:xfrm>
              <a:off x="2209800" y="5588000"/>
              <a:ext cx="158751" cy="176960"/>
            </a:xfrm>
            <a:custGeom>
              <a:avLst/>
              <a:gdLst/>
              <a:ahLst/>
              <a:cxnLst/>
              <a:rect l="0" t="0" r="0" b="0"/>
              <a:pathLst>
                <a:path w="158751" h="176960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3"/>
                  </a:lnTo>
                  <a:lnTo>
                    <a:pt x="3371" y="35611"/>
                  </a:lnTo>
                  <a:lnTo>
                    <a:pt x="6908" y="33466"/>
                  </a:lnTo>
                  <a:lnTo>
                    <a:pt x="14747" y="32258"/>
                  </a:lnTo>
                  <a:lnTo>
                    <a:pt x="18298" y="32089"/>
                  </a:lnTo>
                  <a:lnTo>
                    <a:pt x="36779" y="41963"/>
                  </a:lnTo>
                  <a:lnTo>
                    <a:pt x="48332" y="56280"/>
                  </a:lnTo>
                  <a:lnTo>
                    <a:pt x="67246" y="100958"/>
                  </a:lnTo>
                  <a:lnTo>
                    <a:pt x="70176" y="136139"/>
                  </a:lnTo>
                  <a:lnTo>
                    <a:pt x="64845" y="168081"/>
                  </a:lnTo>
                  <a:lnTo>
                    <a:pt x="61040" y="176538"/>
                  </a:lnTo>
                  <a:lnTo>
                    <a:pt x="57627" y="176959"/>
                  </a:lnTo>
                  <a:lnTo>
                    <a:pt x="48190" y="171781"/>
                  </a:lnTo>
                  <a:lnTo>
                    <a:pt x="45532" y="163911"/>
                  </a:lnTo>
                  <a:lnTo>
                    <a:pt x="44460" y="140111"/>
                  </a:lnTo>
                  <a:lnTo>
                    <a:pt x="51981" y="108839"/>
                  </a:lnTo>
                  <a:lnTo>
                    <a:pt x="65436" y="76595"/>
                  </a:lnTo>
                  <a:lnTo>
                    <a:pt x="92844" y="40020"/>
                  </a:lnTo>
                  <a:lnTo>
                    <a:pt x="122603" y="1656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931"/>
            <p:cNvSpPr/>
            <p:nvPr>
              <p:custDataLst>
                <p:tags r:id="rId144"/>
              </p:custDataLst>
            </p:nvPr>
          </p:nvSpPr>
          <p:spPr>
            <a:xfrm>
              <a:off x="2508098" y="5395190"/>
              <a:ext cx="158903" cy="396011"/>
            </a:xfrm>
            <a:custGeom>
              <a:avLst/>
              <a:gdLst/>
              <a:ahLst/>
              <a:cxnLst/>
              <a:rect l="0" t="0" r="0" b="0"/>
              <a:pathLst>
                <a:path w="158903" h="396011">
                  <a:moveTo>
                    <a:pt x="158902" y="27710"/>
                  </a:moveTo>
                  <a:lnTo>
                    <a:pt x="158902" y="27710"/>
                  </a:lnTo>
                  <a:lnTo>
                    <a:pt x="158902" y="5890"/>
                  </a:lnTo>
                  <a:lnTo>
                    <a:pt x="157020" y="2019"/>
                  </a:lnTo>
                  <a:lnTo>
                    <a:pt x="155531" y="0"/>
                  </a:lnTo>
                  <a:lnTo>
                    <a:pt x="152421" y="64"/>
                  </a:lnTo>
                  <a:lnTo>
                    <a:pt x="143322" y="3899"/>
                  </a:lnTo>
                  <a:lnTo>
                    <a:pt x="103402" y="41307"/>
                  </a:lnTo>
                  <a:lnTo>
                    <a:pt x="68609" y="88183"/>
                  </a:lnTo>
                  <a:lnTo>
                    <a:pt x="44689" y="130081"/>
                  </a:lnTo>
                  <a:lnTo>
                    <a:pt x="22298" y="176925"/>
                  </a:lnTo>
                  <a:lnTo>
                    <a:pt x="8113" y="220322"/>
                  </a:lnTo>
                  <a:lnTo>
                    <a:pt x="868" y="260071"/>
                  </a:lnTo>
                  <a:lnTo>
                    <a:pt x="0" y="296551"/>
                  </a:lnTo>
                  <a:lnTo>
                    <a:pt x="6849" y="342081"/>
                  </a:lnTo>
                  <a:lnTo>
                    <a:pt x="21473" y="365456"/>
                  </a:lnTo>
                  <a:lnTo>
                    <a:pt x="41378" y="382431"/>
                  </a:lnTo>
                  <a:lnTo>
                    <a:pt x="82702" y="396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932"/>
            <p:cNvSpPr/>
            <p:nvPr>
              <p:custDataLst>
                <p:tags r:id="rId145"/>
              </p:custDataLst>
            </p:nvPr>
          </p:nvSpPr>
          <p:spPr>
            <a:xfrm>
              <a:off x="2745272" y="5459035"/>
              <a:ext cx="143979" cy="251406"/>
            </a:xfrm>
            <a:custGeom>
              <a:avLst/>
              <a:gdLst/>
              <a:ahLst/>
              <a:cxnLst/>
              <a:rect l="0" t="0" r="0" b="0"/>
              <a:pathLst>
                <a:path w="143979" h="251406">
                  <a:moveTo>
                    <a:pt x="143978" y="21015"/>
                  </a:moveTo>
                  <a:lnTo>
                    <a:pt x="143978" y="21015"/>
                  </a:lnTo>
                  <a:lnTo>
                    <a:pt x="110132" y="0"/>
                  </a:lnTo>
                  <a:lnTo>
                    <a:pt x="96715" y="1327"/>
                  </a:lnTo>
                  <a:lnTo>
                    <a:pt x="73294" y="11889"/>
                  </a:lnTo>
                  <a:lnTo>
                    <a:pt x="28732" y="44899"/>
                  </a:lnTo>
                  <a:lnTo>
                    <a:pt x="11445" y="65721"/>
                  </a:lnTo>
                  <a:lnTo>
                    <a:pt x="4406" y="81336"/>
                  </a:lnTo>
                  <a:lnTo>
                    <a:pt x="2689" y="97684"/>
                  </a:lnTo>
                  <a:lnTo>
                    <a:pt x="5688" y="114357"/>
                  </a:lnTo>
                  <a:lnTo>
                    <a:pt x="14077" y="131174"/>
                  </a:lnTo>
                  <a:lnTo>
                    <a:pt x="54765" y="166520"/>
                  </a:lnTo>
                  <a:lnTo>
                    <a:pt x="82141" y="192357"/>
                  </a:lnTo>
                  <a:lnTo>
                    <a:pt x="93279" y="208112"/>
                  </a:lnTo>
                  <a:lnTo>
                    <a:pt x="93951" y="213480"/>
                  </a:lnTo>
                  <a:lnTo>
                    <a:pt x="90934" y="225088"/>
                  </a:lnTo>
                  <a:lnTo>
                    <a:pt x="81127" y="235422"/>
                  </a:lnTo>
                  <a:lnTo>
                    <a:pt x="65950" y="244013"/>
                  </a:lnTo>
                  <a:lnTo>
                    <a:pt x="35722" y="251405"/>
                  </a:lnTo>
                  <a:lnTo>
                    <a:pt x="2095" y="249990"/>
                  </a:lnTo>
                  <a:lnTo>
                    <a:pt x="0" y="249160"/>
                  </a:lnTo>
                  <a:lnTo>
                    <a:pt x="15" y="247900"/>
                  </a:lnTo>
                  <a:lnTo>
                    <a:pt x="4278" y="243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933"/>
            <p:cNvSpPr/>
            <p:nvPr>
              <p:custDataLst>
                <p:tags r:id="rId146"/>
              </p:custDataLst>
            </p:nvPr>
          </p:nvSpPr>
          <p:spPr>
            <a:xfrm>
              <a:off x="2959100" y="568325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9042" y="5775"/>
                  </a:lnTo>
                  <a:lnTo>
                    <a:pt x="10604" y="12209"/>
                  </a:lnTo>
                  <a:lnTo>
                    <a:pt x="8005" y="23535"/>
                  </a:lnTo>
                  <a:lnTo>
                    <a:pt x="3558" y="38683"/>
                  </a:lnTo>
                  <a:lnTo>
                    <a:pt x="703" y="8467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934"/>
            <p:cNvSpPr/>
            <p:nvPr>
              <p:custDataLst>
                <p:tags r:id="rId147"/>
              </p:custDataLst>
            </p:nvPr>
          </p:nvSpPr>
          <p:spPr>
            <a:xfrm>
              <a:off x="3126891" y="5570101"/>
              <a:ext cx="168760" cy="17900"/>
            </a:xfrm>
            <a:custGeom>
              <a:avLst/>
              <a:gdLst/>
              <a:ahLst/>
              <a:cxnLst/>
              <a:rect l="0" t="0" r="0" b="0"/>
              <a:pathLst>
                <a:path w="168760" h="17900">
                  <a:moveTo>
                    <a:pt x="3659" y="17899"/>
                  </a:moveTo>
                  <a:lnTo>
                    <a:pt x="3659" y="17899"/>
                  </a:lnTo>
                  <a:lnTo>
                    <a:pt x="288" y="14528"/>
                  </a:lnTo>
                  <a:lnTo>
                    <a:pt x="0" y="13535"/>
                  </a:lnTo>
                  <a:lnTo>
                    <a:pt x="515" y="12873"/>
                  </a:lnTo>
                  <a:lnTo>
                    <a:pt x="1563" y="12432"/>
                  </a:lnTo>
                  <a:lnTo>
                    <a:pt x="40103" y="8255"/>
                  </a:lnTo>
                  <a:lnTo>
                    <a:pt x="81641" y="2734"/>
                  </a:lnTo>
                  <a:lnTo>
                    <a:pt x="122956" y="0"/>
                  </a:lnTo>
                  <a:lnTo>
                    <a:pt x="168759" y="5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935"/>
            <p:cNvSpPr/>
            <p:nvPr>
              <p:custDataLst>
                <p:tags r:id="rId148"/>
              </p:custDataLst>
            </p:nvPr>
          </p:nvSpPr>
          <p:spPr>
            <a:xfrm>
              <a:off x="3143250" y="5632450"/>
              <a:ext cx="209551" cy="41472"/>
            </a:xfrm>
            <a:custGeom>
              <a:avLst/>
              <a:gdLst/>
              <a:ahLst/>
              <a:cxnLst/>
              <a:rect l="0" t="0" r="0" b="0"/>
              <a:pathLst>
                <a:path w="209551" h="41472">
                  <a:moveTo>
                    <a:pt x="0" y="38100"/>
                  </a:moveTo>
                  <a:lnTo>
                    <a:pt x="0" y="38100"/>
                  </a:lnTo>
                  <a:lnTo>
                    <a:pt x="10113" y="41471"/>
                  </a:lnTo>
                  <a:lnTo>
                    <a:pt x="45454" y="38791"/>
                  </a:lnTo>
                  <a:lnTo>
                    <a:pt x="92961" y="32739"/>
                  </a:lnTo>
                  <a:lnTo>
                    <a:pt x="128805" y="26074"/>
                  </a:lnTo>
                  <a:lnTo>
                    <a:pt x="162139" y="1652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936"/>
            <p:cNvSpPr/>
            <p:nvPr>
              <p:custDataLst>
                <p:tags r:id="rId149"/>
              </p:custDataLst>
            </p:nvPr>
          </p:nvSpPr>
          <p:spPr>
            <a:xfrm>
              <a:off x="3488889" y="5443588"/>
              <a:ext cx="124262" cy="215481"/>
            </a:xfrm>
            <a:custGeom>
              <a:avLst/>
              <a:gdLst/>
              <a:ahLst/>
              <a:cxnLst/>
              <a:rect l="0" t="0" r="0" b="0"/>
              <a:pathLst>
                <a:path w="124262" h="215481">
                  <a:moveTo>
                    <a:pt x="124261" y="36462"/>
                  </a:moveTo>
                  <a:lnTo>
                    <a:pt x="124261" y="36462"/>
                  </a:lnTo>
                  <a:lnTo>
                    <a:pt x="106584" y="13318"/>
                  </a:lnTo>
                  <a:lnTo>
                    <a:pt x="91036" y="3892"/>
                  </a:lnTo>
                  <a:lnTo>
                    <a:pt x="66282" y="0"/>
                  </a:lnTo>
                  <a:lnTo>
                    <a:pt x="39976" y="5589"/>
                  </a:lnTo>
                  <a:lnTo>
                    <a:pt x="21049" y="16182"/>
                  </a:lnTo>
                  <a:lnTo>
                    <a:pt x="6505" y="35000"/>
                  </a:lnTo>
                  <a:lnTo>
                    <a:pt x="0" y="58449"/>
                  </a:lnTo>
                  <a:lnTo>
                    <a:pt x="1203" y="65937"/>
                  </a:lnTo>
                  <a:lnTo>
                    <a:pt x="8185" y="79900"/>
                  </a:lnTo>
                  <a:lnTo>
                    <a:pt x="49778" y="114410"/>
                  </a:lnTo>
                  <a:lnTo>
                    <a:pt x="90359" y="150862"/>
                  </a:lnTo>
                  <a:lnTo>
                    <a:pt x="101197" y="166564"/>
                  </a:lnTo>
                  <a:lnTo>
                    <a:pt x="105073" y="181069"/>
                  </a:lnTo>
                  <a:lnTo>
                    <a:pt x="105119" y="187900"/>
                  </a:lnTo>
                  <a:lnTo>
                    <a:pt x="102327" y="193865"/>
                  </a:lnTo>
                  <a:lnTo>
                    <a:pt x="91700" y="204256"/>
                  </a:lnTo>
                  <a:lnTo>
                    <a:pt x="66478" y="214668"/>
                  </a:lnTo>
                  <a:lnTo>
                    <a:pt x="40034" y="215480"/>
                  </a:lnTo>
                  <a:lnTo>
                    <a:pt x="32832" y="212252"/>
                  </a:lnTo>
                  <a:lnTo>
                    <a:pt x="21067" y="201139"/>
                  </a:lnTo>
                  <a:lnTo>
                    <a:pt x="19481" y="194224"/>
                  </a:lnTo>
                  <a:lnTo>
                    <a:pt x="29011" y="163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937"/>
            <p:cNvSpPr/>
            <p:nvPr>
              <p:custDataLst>
                <p:tags r:id="rId150"/>
              </p:custDataLst>
            </p:nvPr>
          </p:nvSpPr>
          <p:spPr>
            <a:xfrm>
              <a:off x="3723791" y="5396797"/>
              <a:ext cx="121537" cy="282453"/>
            </a:xfrm>
            <a:custGeom>
              <a:avLst/>
              <a:gdLst/>
              <a:ahLst/>
              <a:cxnLst/>
              <a:rect l="0" t="0" r="0" b="0"/>
              <a:pathLst>
                <a:path w="121537" h="282453">
                  <a:moveTo>
                    <a:pt x="3659" y="121353"/>
                  </a:moveTo>
                  <a:lnTo>
                    <a:pt x="3659" y="121353"/>
                  </a:lnTo>
                  <a:lnTo>
                    <a:pt x="288" y="124724"/>
                  </a:lnTo>
                  <a:lnTo>
                    <a:pt x="0" y="127128"/>
                  </a:lnTo>
                  <a:lnTo>
                    <a:pt x="3950" y="165105"/>
                  </a:lnTo>
                  <a:lnTo>
                    <a:pt x="10485" y="209488"/>
                  </a:lnTo>
                  <a:lnTo>
                    <a:pt x="20655" y="256588"/>
                  </a:lnTo>
                  <a:lnTo>
                    <a:pt x="27813" y="276728"/>
                  </a:lnTo>
                  <a:lnTo>
                    <a:pt x="11273" y="237711"/>
                  </a:lnTo>
                  <a:lnTo>
                    <a:pt x="7043" y="201525"/>
                  </a:lnTo>
                  <a:lnTo>
                    <a:pt x="5869" y="155575"/>
                  </a:lnTo>
                  <a:lnTo>
                    <a:pt x="6543" y="131467"/>
                  </a:lnTo>
                  <a:lnTo>
                    <a:pt x="9880" y="86337"/>
                  </a:lnTo>
                  <a:lnTo>
                    <a:pt x="19691" y="39248"/>
                  </a:lnTo>
                  <a:lnTo>
                    <a:pt x="27482" y="19245"/>
                  </a:lnTo>
                  <a:lnTo>
                    <a:pt x="37531" y="7062"/>
                  </a:lnTo>
                  <a:lnTo>
                    <a:pt x="43173" y="2826"/>
                  </a:lnTo>
                  <a:lnTo>
                    <a:pt x="56969" y="0"/>
                  </a:lnTo>
                  <a:lnTo>
                    <a:pt x="71803" y="1802"/>
                  </a:lnTo>
                  <a:lnTo>
                    <a:pt x="85450" y="7306"/>
                  </a:lnTo>
                  <a:lnTo>
                    <a:pt x="94809" y="18219"/>
                  </a:lnTo>
                  <a:lnTo>
                    <a:pt x="98292" y="25081"/>
                  </a:lnTo>
                  <a:lnTo>
                    <a:pt x="99824" y="54962"/>
                  </a:lnTo>
                  <a:lnTo>
                    <a:pt x="89067" y="90629"/>
                  </a:lnTo>
                  <a:lnTo>
                    <a:pt x="63113" y="135931"/>
                  </a:lnTo>
                  <a:lnTo>
                    <a:pt x="61112" y="145188"/>
                  </a:lnTo>
                  <a:lnTo>
                    <a:pt x="105367" y="187220"/>
                  </a:lnTo>
                  <a:lnTo>
                    <a:pt x="118069" y="213619"/>
                  </a:lnTo>
                  <a:lnTo>
                    <a:pt x="121536" y="231034"/>
                  </a:lnTo>
                  <a:lnTo>
                    <a:pt x="119313" y="246300"/>
                  </a:lnTo>
                  <a:lnTo>
                    <a:pt x="116745" y="253334"/>
                  </a:lnTo>
                  <a:lnTo>
                    <a:pt x="99647" y="273348"/>
                  </a:lnTo>
                  <a:lnTo>
                    <a:pt x="82774" y="280629"/>
                  </a:lnTo>
                  <a:lnTo>
                    <a:pt x="64221" y="282452"/>
                  </a:lnTo>
                  <a:lnTo>
                    <a:pt x="46568" y="278560"/>
                  </a:lnTo>
                  <a:lnTo>
                    <a:pt x="3659" y="235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938"/>
            <p:cNvSpPr/>
            <p:nvPr>
              <p:custDataLst>
                <p:tags r:id="rId151"/>
              </p:custDataLst>
            </p:nvPr>
          </p:nvSpPr>
          <p:spPr>
            <a:xfrm>
              <a:off x="3879850" y="5372100"/>
              <a:ext cx="150631" cy="361951"/>
            </a:xfrm>
            <a:custGeom>
              <a:avLst/>
              <a:gdLst/>
              <a:ahLst/>
              <a:cxnLst/>
              <a:rect l="0" t="0" r="0" b="0"/>
              <a:pathLst>
                <a:path w="150631" h="361951">
                  <a:moveTo>
                    <a:pt x="76200" y="0"/>
                  </a:moveTo>
                  <a:lnTo>
                    <a:pt x="76200" y="0"/>
                  </a:lnTo>
                  <a:lnTo>
                    <a:pt x="105206" y="27464"/>
                  </a:lnTo>
                  <a:lnTo>
                    <a:pt x="130342" y="71481"/>
                  </a:lnTo>
                  <a:lnTo>
                    <a:pt x="144713" y="111262"/>
                  </a:lnTo>
                  <a:lnTo>
                    <a:pt x="150630" y="152931"/>
                  </a:lnTo>
                  <a:lnTo>
                    <a:pt x="147380" y="195675"/>
                  </a:lnTo>
                  <a:lnTo>
                    <a:pt x="131825" y="240542"/>
                  </a:lnTo>
                  <a:lnTo>
                    <a:pt x="105155" y="280710"/>
                  </a:lnTo>
                  <a:lnTo>
                    <a:pt x="72136" y="314554"/>
                  </a:lnTo>
                  <a:lnTo>
                    <a:pt x="36294" y="33900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191"/>
          <p:cNvGrpSpPr/>
          <p:nvPr/>
        </p:nvGrpSpPr>
        <p:grpSpPr>
          <a:xfrm>
            <a:off x="8355619" y="3786747"/>
            <a:ext cx="388292" cy="328054"/>
            <a:chOff x="8355619" y="3786747"/>
            <a:chExt cx="388292" cy="328054"/>
          </a:xfrm>
        </p:grpSpPr>
        <p:sp>
          <p:nvSpPr>
            <p:cNvPr id="363" name="SMARTInkShape-939"/>
            <p:cNvSpPr/>
            <p:nvPr>
              <p:custDataLst>
                <p:tags r:id="rId140"/>
              </p:custDataLst>
            </p:nvPr>
          </p:nvSpPr>
          <p:spPr>
            <a:xfrm>
              <a:off x="8355619" y="3786747"/>
              <a:ext cx="144339" cy="328054"/>
            </a:xfrm>
            <a:custGeom>
              <a:avLst/>
              <a:gdLst/>
              <a:ahLst/>
              <a:cxnLst/>
              <a:rect l="0" t="0" r="0" b="0"/>
              <a:pathLst>
                <a:path w="144339" h="328054">
                  <a:moveTo>
                    <a:pt x="140681" y="105803"/>
                  </a:moveTo>
                  <a:lnTo>
                    <a:pt x="140681" y="105803"/>
                  </a:lnTo>
                  <a:lnTo>
                    <a:pt x="144051" y="102432"/>
                  </a:lnTo>
                  <a:lnTo>
                    <a:pt x="144338" y="100734"/>
                  </a:lnTo>
                  <a:lnTo>
                    <a:pt x="143825" y="98896"/>
                  </a:lnTo>
                  <a:lnTo>
                    <a:pt x="118436" y="59424"/>
                  </a:lnTo>
                  <a:lnTo>
                    <a:pt x="87614" y="13095"/>
                  </a:lnTo>
                  <a:lnTo>
                    <a:pt x="76173" y="5098"/>
                  </a:lnTo>
                  <a:lnTo>
                    <a:pt x="57833" y="0"/>
                  </a:lnTo>
                  <a:lnTo>
                    <a:pt x="43417" y="6333"/>
                  </a:lnTo>
                  <a:lnTo>
                    <a:pt x="28308" y="19966"/>
                  </a:lnTo>
                  <a:lnTo>
                    <a:pt x="9313" y="52148"/>
                  </a:lnTo>
                  <a:lnTo>
                    <a:pt x="0" y="91238"/>
                  </a:lnTo>
                  <a:lnTo>
                    <a:pt x="74" y="114617"/>
                  </a:lnTo>
                  <a:lnTo>
                    <a:pt x="6222" y="131122"/>
                  </a:lnTo>
                  <a:lnTo>
                    <a:pt x="10825" y="137499"/>
                  </a:lnTo>
                  <a:lnTo>
                    <a:pt x="23465" y="146466"/>
                  </a:lnTo>
                  <a:lnTo>
                    <a:pt x="30788" y="149845"/>
                  </a:lnTo>
                  <a:lnTo>
                    <a:pt x="46450" y="149836"/>
                  </a:lnTo>
                  <a:lnTo>
                    <a:pt x="54576" y="147859"/>
                  </a:lnTo>
                  <a:lnTo>
                    <a:pt x="69250" y="138135"/>
                  </a:lnTo>
                  <a:lnTo>
                    <a:pt x="106911" y="91334"/>
                  </a:lnTo>
                  <a:lnTo>
                    <a:pt x="117269" y="77292"/>
                  </a:lnTo>
                  <a:lnTo>
                    <a:pt x="121375" y="68264"/>
                  </a:lnTo>
                  <a:lnTo>
                    <a:pt x="123502" y="105075"/>
                  </a:lnTo>
                  <a:lnTo>
                    <a:pt x="127096" y="151364"/>
                  </a:lnTo>
                  <a:lnTo>
                    <a:pt x="124347" y="195424"/>
                  </a:lnTo>
                  <a:lnTo>
                    <a:pt x="122436" y="234114"/>
                  </a:lnTo>
                  <a:lnTo>
                    <a:pt x="121736" y="278898"/>
                  </a:lnTo>
                  <a:lnTo>
                    <a:pt x="120972" y="289979"/>
                  </a:lnTo>
                  <a:lnTo>
                    <a:pt x="116169" y="312961"/>
                  </a:lnTo>
                  <a:lnTo>
                    <a:pt x="117557" y="319699"/>
                  </a:lnTo>
                  <a:lnTo>
                    <a:pt x="121631" y="328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940"/>
            <p:cNvSpPr/>
            <p:nvPr>
              <p:custDataLst>
                <p:tags r:id="rId141"/>
              </p:custDataLst>
            </p:nvPr>
          </p:nvSpPr>
          <p:spPr>
            <a:xfrm>
              <a:off x="8575256" y="3874838"/>
              <a:ext cx="168655" cy="220317"/>
            </a:xfrm>
            <a:custGeom>
              <a:avLst/>
              <a:gdLst/>
              <a:ahLst/>
              <a:cxnLst/>
              <a:rect l="0" t="0" r="0" b="0"/>
              <a:pathLst>
                <a:path w="168655" h="220317">
                  <a:moveTo>
                    <a:pt x="111544" y="49462"/>
                  </a:moveTo>
                  <a:lnTo>
                    <a:pt x="111544" y="49462"/>
                  </a:lnTo>
                  <a:lnTo>
                    <a:pt x="111544" y="46091"/>
                  </a:lnTo>
                  <a:lnTo>
                    <a:pt x="117011" y="29068"/>
                  </a:lnTo>
                  <a:lnTo>
                    <a:pt x="114262" y="18803"/>
                  </a:lnTo>
                  <a:lnTo>
                    <a:pt x="108988" y="12787"/>
                  </a:lnTo>
                  <a:lnTo>
                    <a:pt x="94106" y="3177"/>
                  </a:lnTo>
                  <a:lnTo>
                    <a:pt x="78389" y="0"/>
                  </a:lnTo>
                  <a:lnTo>
                    <a:pt x="64587" y="4901"/>
                  </a:lnTo>
                  <a:lnTo>
                    <a:pt x="49752" y="14840"/>
                  </a:lnTo>
                  <a:lnTo>
                    <a:pt x="29500" y="37714"/>
                  </a:lnTo>
                  <a:lnTo>
                    <a:pt x="11504" y="71381"/>
                  </a:lnTo>
                  <a:lnTo>
                    <a:pt x="1783" y="110911"/>
                  </a:lnTo>
                  <a:lnTo>
                    <a:pt x="0" y="145594"/>
                  </a:lnTo>
                  <a:lnTo>
                    <a:pt x="4583" y="167447"/>
                  </a:lnTo>
                  <a:lnTo>
                    <a:pt x="21839" y="196212"/>
                  </a:lnTo>
                  <a:lnTo>
                    <a:pt x="41455" y="215867"/>
                  </a:lnTo>
                  <a:lnTo>
                    <a:pt x="58051" y="220316"/>
                  </a:lnTo>
                  <a:lnTo>
                    <a:pt x="77186" y="218532"/>
                  </a:lnTo>
                  <a:lnTo>
                    <a:pt x="97451" y="210681"/>
                  </a:lnTo>
                  <a:lnTo>
                    <a:pt x="125320" y="184249"/>
                  </a:lnTo>
                  <a:lnTo>
                    <a:pt x="148081" y="146235"/>
                  </a:lnTo>
                  <a:lnTo>
                    <a:pt x="164859" y="107063"/>
                  </a:lnTo>
                  <a:lnTo>
                    <a:pt x="168654" y="72016"/>
                  </a:lnTo>
                  <a:lnTo>
                    <a:pt x="161151" y="53842"/>
                  </a:lnTo>
                  <a:lnTo>
                    <a:pt x="155198" y="46032"/>
                  </a:lnTo>
                  <a:lnTo>
                    <a:pt x="135415" y="37354"/>
                  </a:lnTo>
                  <a:lnTo>
                    <a:pt x="123224" y="35040"/>
                  </a:lnTo>
                  <a:lnTo>
                    <a:pt x="79098" y="41896"/>
                  </a:lnTo>
                  <a:lnTo>
                    <a:pt x="48044" y="49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192"/>
          <p:cNvGrpSpPr/>
          <p:nvPr/>
        </p:nvGrpSpPr>
        <p:grpSpPr>
          <a:xfrm>
            <a:off x="7747000" y="3937000"/>
            <a:ext cx="209551" cy="125707"/>
            <a:chOff x="7747000" y="3937000"/>
            <a:chExt cx="209551" cy="125707"/>
          </a:xfrm>
        </p:grpSpPr>
        <p:sp>
          <p:nvSpPr>
            <p:cNvPr id="366" name="SMARTInkShape-941"/>
            <p:cNvSpPr/>
            <p:nvPr>
              <p:custDataLst>
                <p:tags r:id="rId138"/>
              </p:custDataLst>
            </p:nvPr>
          </p:nvSpPr>
          <p:spPr>
            <a:xfrm>
              <a:off x="7791450" y="39370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12551" y="10818"/>
                  </a:lnTo>
                  <a:lnTo>
                    <a:pt x="51554" y="3862"/>
                  </a:lnTo>
                  <a:lnTo>
                    <a:pt x="95866" y="1145"/>
                  </a:lnTo>
                  <a:lnTo>
                    <a:pt x="138001" y="33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942"/>
            <p:cNvSpPr/>
            <p:nvPr>
              <p:custDataLst>
                <p:tags r:id="rId139"/>
              </p:custDataLst>
            </p:nvPr>
          </p:nvSpPr>
          <p:spPr>
            <a:xfrm>
              <a:off x="7747000" y="4051300"/>
              <a:ext cx="165101" cy="11407"/>
            </a:xfrm>
            <a:custGeom>
              <a:avLst/>
              <a:gdLst/>
              <a:ahLst/>
              <a:cxnLst/>
              <a:rect l="0" t="0" r="0" b="0"/>
              <a:pathLst>
                <a:path w="165101" h="11407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44057" y="11406"/>
                  </a:lnTo>
                  <a:lnTo>
                    <a:pt x="75318" y="9067"/>
                  </a:lnTo>
                  <a:lnTo>
                    <a:pt x="110381" y="567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193"/>
          <p:cNvGrpSpPr/>
          <p:nvPr/>
        </p:nvGrpSpPr>
        <p:grpSpPr>
          <a:xfrm>
            <a:off x="5581650" y="3492500"/>
            <a:ext cx="1797051" cy="882651"/>
            <a:chOff x="5581650" y="3492500"/>
            <a:chExt cx="1797051" cy="882651"/>
          </a:xfrm>
        </p:grpSpPr>
        <p:sp>
          <p:nvSpPr>
            <p:cNvPr id="369" name="SMARTInkShape-943"/>
            <p:cNvSpPr/>
            <p:nvPr>
              <p:custDataLst>
                <p:tags r:id="rId116"/>
              </p:custDataLst>
            </p:nvPr>
          </p:nvSpPr>
          <p:spPr>
            <a:xfrm>
              <a:off x="6610350" y="4140200"/>
              <a:ext cx="393701" cy="222251"/>
            </a:xfrm>
            <a:custGeom>
              <a:avLst/>
              <a:gdLst/>
              <a:ahLst/>
              <a:cxnLst/>
              <a:rect l="0" t="0" r="0" b="0"/>
              <a:pathLst>
                <a:path w="393701" h="222251">
                  <a:moveTo>
                    <a:pt x="0" y="222250"/>
                  </a:moveTo>
                  <a:lnTo>
                    <a:pt x="0" y="222250"/>
                  </a:lnTo>
                  <a:lnTo>
                    <a:pt x="0" y="218879"/>
                  </a:lnTo>
                  <a:lnTo>
                    <a:pt x="10113" y="203298"/>
                  </a:lnTo>
                  <a:lnTo>
                    <a:pt x="50112" y="163954"/>
                  </a:lnTo>
                  <a:lnTo>
                    <a:pt x="72213" y="146696"/>
                  </a:lnTo>
                  <a:lnTo>
                    <a:pt x="98237" y="128136"/>
                  </a:lnTo>
                  <a:lnTo>
                    <a:pt x="126874" y="108708"/>
                  </a:lnTo>
                  <a:lnTo>
                    <a:pt x="160077" y="90816"/>
                  </a:lnTo>
                  <a:lnTo>
                    <a:pt x="196324" y="73950"/>
                  </a:lnTo>
                  <a:lnTo>
                    <a:pt x="234599" y="57767"/>
                  </a:lnTo>
                  <a:lnTo>
                    <a:pt x="269288" y="44155"/>
                  </a:lnTo>
                  <a:lnTo>
                    <a:pt x="301586" y="32259"/>
                  </a:lnTo>
                  <a:lnTo>
                    <a:pt x="332291" y="21506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944"/>
            <p:cNvSpPr/>
            <p:nvPr>
              <p:custDataLst>
                <p:tags r:id="rId117"/>
              </p:custDataLst>
            </p:nvPr>
          </p:nvSpPr>
          <p:spPr>
            <a:xfrm>
              <a:off x="6210300" y="4203700"/>
              <a:ext cx="323851" cy="171451"/>
            </a:xfrm>
            <a:custGeom>
              <a:avLst/>
              <a:gdLst/>
              <a:ahLst/>
              <a:cxnLst/>
              <a:rect l="0" t="0" r="0" b="0"/>
              <a:pathLst>
                <a:path w="323851" h="171451">
                  <a:moveTo>
                    <a:pt x="0" y="171450"/>
                  </a:moveTo>
                  <a:lnTo>
                    <a:pt x="0" y="171450"/>
                  </a:lnTo>
                  <a:lnTo>
                    <a:pt x="10113" y="157966"/>
                  </a:lnTo>
                  <a:lnTo>
                    <a:pt x="53483" y="125983"/>
                  </a:lnTo>
                  <a:lnTo>
                    <a:pt x="99500" y="97385"/>
                  </a:lnTo>
                  <a:lnTo>
                    <a:pt x="125600" y="81857"/>
                  </a:lnTo>
                  <a:lnTo>
                    <a:pt x="152878" y="67976"/>
                  </a:lnTo>
                  <a:lnTo>
                    <a:pt x="180941" y="55195"/>
                  </a:lnTo>
                  <a:lnTo>
                    <a:pt x="209527" y="43147"/>
                  </a:lnTo>
                  <a:lnTo>
                    <a:pt x="234935" y="32998"/>
                  </a:lnTo>
                  <a:lnTo>
                    <a:pt x="280099" y="16077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945"/>
            <p:cNvSpPr/>
            <p:nvPr>
              <p:custDataLst>
                <p:tags r:id="rId118"/>
              </p:custDataLst>
            </p:nvPr>
          </p:nvSpPr>
          <p:spPr>
            <a:xfrm>
              <a:off x="5698929" y="4159250"/>
              <a:ext cx="435172" cy="209551"/>
            </a:xfrm>
            <a:custGeom>
              <a:avLst/>
              <a:gdLst/>
              <a:ahLst/>
              <a:cxnLst/>
              <a:rect l="0" t="0" r="0" b="0"/>
              <a:pathLst>
                <a:path w="435172" h="209551">
                  <a:moveTo>
                    <a:pt x="3371" y="209550"/>
                  </a:moveTo>
                  <a:lnTo>
                    <a:pt x="3371" y="209550"/>
                  </a:lnTo>
                  <a:lnTo>
                    <a:pt x="0" y="209550"/>
                  </a:lnTo>
                  <a:lnTo>
                    <a:pt x="418" y="208139"/>
                  </a:lnTo>
                  <a:lnTo>
                    <a:pt x="4645" y="202808"/>
                  </a:lnTo>
                  <a:lnTo>
                    <a:pt x="35185" y="185131"/>
                  </a:lnTo>
                  <a:lnTo>
                    <a:pt x="73720" y="168123"/>
                  </a:lnTo>
                  <a:lnTo>
                    <a:pt x="96837" y="158648"/>
                  </a:lnTo>
                  <a:lnTo>
                    <a:pt x="124242" y="147393"/>
                  </a:lnTo>
                  <a:lnTo>
                    <a:pt x="154508" y="134951"/>
                  </a:lnTo>
                  <a:lnTo>
                    <a:pt x="186679" y="121717"/>
                  </a:lnTo>
                  <a:lnTo>
                    <a:pt x="218710" y="107955"/>
                  </a:lnTo>
                  <a:lnTo>
                    <a:pt x="250647" y="93843"/>
                  </a:lnTo>
                  <a:lnTo>
                    <a:pt x="282521" y="79495"/>
                  </a:lnTo>
                  <a:lnTo>
                    <a:pt x="313649" y="64285"/>
                  </a:lnTo>
                  <a:lnTo>
                    <a:pt x="344279" y="48501"/>
                  </a:lnTo>
                  <a:lnTo>
                    <a:pt x="374576" y="32334"/>
                  </a:lnTo>
                  <a:lnTo>
                    <a:pt x="4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946"/>
            <p:cNvSpPr/>
            <p:nvPr>
              <p:custDataLst>
                <p:tags r:id="rId119"/>
              </p:custDataLst>
            </p:nvPr>
          </p:nvSpPr>
          <p:spPr>
            <a:xfrm>
              <a:off x="6323633" y="3549650"/>
              <a:ext cx="369268" cy="203201"/>
            </a:xfrm>
            <a:custGeom>
              <a:avLst/>
              <a:gdLst/>
              <a:ahLst/>
              <a:cxnLst/>
              <a:rect l="0" t="0" r="0" b="0"/>
              <a:pathLst>
                <a:path w="369268" h="203201">
                  <a:moveTo>
                    <a:pt x="7317" y="203200"/>
                  </a:moveTo>
                  <a:lnTo>
                    <a:pt x="7317" y="203200"/>
                  </a:lnTo>
                  <a:lnTo>
                    <a:pt x="576" y="199829"/>
                  </a:lnTo>
                  <a:lnTo>
                    <a:pt x="0" y="196719"/>
                  </a:lnTo>
                  <a:lnTo>
                    <a:pt x="3125" y="187620"/>
                  </a:lnTo>
                  <a:lnTo>
                    <a:pt x="33043" y="163855"/>
                  </a:lnTo>
                  <a:lnTo>
                    <a:pt x="75195" y="138911"/>
                  </a:lnTo>
                  <a:lnTo>
                    <a:pt x="101252" y="124358"/>
                  </a:lnTo>
                  <a:lnTo>
                    <a:pt x="130618" y="109010"/>
                  </a:lnTo>
                  <a:lnTo>
                    <a:pt x="162190" y="93135"/>
                  </a:lnTo>
                  <a:lnTo>
                    <a:pt x="195232" y="76907"/>
                  </a:lnTo>
                  <a:lnTo>
                    <a:pt x="229255" y="61149"/>
                  </a:lnTo>
                  <a:lnTo>
                    <a:pt x="263930" y="45705"/>
                  </a:lnTo>
                  <a:lnTo>
                    <a:pt x="299043" y="30470"/>
                  </a:lnTo>
                  <a:lnTo>
                    <a:pt x="369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947"/>
            <p:cNvSpPr/>
            <p:nvPr>
              <p:custDataLst>
                <p:tags r:id="rId120"/>
              </p:custDataLst>
            </p:nvPr>
          </p:nvSpPr>
          <p:spPr>
            <a:xfrm>
              <a:off x="6991612" y="3556000"/>
              <a:ext cx="361689" cy="212621"/>
            </a:xfrm>
            <a:custGeom>
              <a:avLst/>
              <a:gdLst/>
              <a:ahLst/>
              <a:cxnLst/>
              <a:rect l="0" t="0" r="0" b="0"/>
              <a:pathLst>
                <a:path w="361689" h="212621">
                  <a:moveTo>
                    <a:pt x="6088" y="203200"/>
                  </a:moveTo>
                  <a:lnTo>
                    <a:pt x="6088" y="203200"/>
                  </a:lnTo>
                  <a:lnTo>
                    <a:pt x="2717" y="206571"/>
                  </a:lnTo>
                  <a:lnTo>
                    <a:pt x="1061" y="210107"/>
                  </a:lnTo>
                  <a:lnTo>
                    <a:pt x="620" y="212038"/>
                  </a:lnTo>
                  <a:lnTo>
                    <a:pt x="326" y="212620"/>
                  </a:lnTo>
                  <a:lnTo>
                    <a:pt x="130" y="212302"/>
                  </a:lnTo>
                  <a:lnTo>
                    <a:pt x="0" y="211385"/>
                  </a:lnTo>
                  <a:lnTo>
                    <a:pt x="6558" y="203352"/>
                  </a:lnTo>
                  <a:lnTo>
                    <a:pt x="49585" y="171376"/>
                  </a:lnTo>
                  <a:lnTo>
                    <a:pt x="87274" y="146488"/>
                  </a:lnTo>
                  <a:lnTo>
                    <a:pt x="110306" y="130819"/>
                  </a:lnTo>
                  <a:lnTo>
                    <a:pt x="135539" y="113318"/>
                  </a:lnTo>
                  <a:lnTo>
                    <a:pt x="162239" y="94595"/>
                  </a:lnTo>
                  <a:lnTo>
                    <a:pt x="188506" y="77880"/>
                  </a:lnTo>
                  <a:lnTo>
                    <a:pt x="214483" y="62504"/>
                  </a:lnTo>
                  <a:lnTo>
                    <a:pt x="240268" y="48019"/>
                  </a:lnTo>
                  <a:lnTo>
                    <a:pt x="283969" y="26281"/>
                  </a:lnTo>
                  <a:lnTo>
                    <a:pt x="330899" y="7787"/>
                  </a:lnTo>
                  <a:lnTo>
                    <a:pt x="36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948"/>
            <p:cNvSpPr/>
            <p:nvPr>
              <p:custDataLst>
                <p:tags r:id="rId121"/>
              </p:custDataLst>
            </p:nvPr>
          </p:nvSpPr>
          <p:spPr>
            <a:xfrm>
              <a:off x="6705600" y="4106402"/>
              <a:ext cx="215901" cy="202029"/>
            </a:xfrm>
            <a:custGeom>
              <a:avLst/>
              <a:gdLst/>
              <a:ahLst/>
              <a:cxnLst/>
              <a:rect l="0" t="0" r="0" b="0"/>
              <a:pathLst>
                <a:path w="215901" h="202029">
                  <a:moveTo>
                    <a:pt x="0" y="46498"/>
                  </a:moveTo>
                  <a:lnTo>
                    <a:pt x="0" y="46498"/>
                  </a:lnTo>
                  <a:lnTo>
                    <a:pt x="0" y="43127"/>
                  </a:lnTo>
                  <a:lnTo>
                    <a:pt x="9459" y="10372"/>
                  </a:lnTo>
                  <a:lnTo>
                    <a:pt x="15022" y="3866"/>
                  </a:lnTo>
                  <a:lnTo>
                    <a:pt x="18481" y="1143"/>
                  </a:lnTo>
                  <a:lnTo>
                    <a:pt x="29851" y="0"/>
                  </a:lnTo>
                  <a:lnTo>
                    <a:pt x="56775" y="5014"/>
                  </a:lnTo>
                  <a:lnTo>
                    <a:pt x="67802" y="14420"/>
                  </a:lnTo>
                  <a:lnTo>
                    <a:pt x="72717" y="20879"/>
                  </a:lnTo>
                  <a:lnTo>
                    <a:pt x="76298" y="39345"/>
                  </a:lnTo>
                  <a:lnTo>
                    <a:pt x="74127" y="63075"/>
                  </a:lnTo>
                  <a:lnTo>
                    <a:pt x="60299" y="106757"/>
                  </a:lnTo>
                  <a:lnTo>
                    <a:pt x="39346" y="146432"/>
                  </a:lnTo>
                  <a:lnTo>
                    <a:pt x="13256" y="192520"/>
                  </a:lnTo>
                  <a:lnTo>
                    <a:pt x="11660" y="196763"/>
                  </a:lnTo>
                  <a:lnTo>
                    <a:pt x="11301" y="199591"/>
                  </a:lnTo>
                  <a:lnTo>
                    <a:pt x="11767" y="201477"/>
                  </a:lnTo>
                  <a:lnTo>
                    <a:pt x="14900" y="202028"/>
                  </a:lnTo>
                  <a:lnTo>
                    <a:pt x="58084" y="192708"/>
                  </a:lnTo>
                  <a:lnTo>
                    <a:pt x="105639" y="181385"/>
                  </a:lnTo>
                  <a:lnTo>
                    <a:pt x="153205" y="172464"/>
                  </a:lnTo>
                  <a:lnTo>
                    <a:pt x="199858" y="159470"/>
                  </a:lnTo>
                  <a:lnTo>
                    <a:pt x="215900" y="154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949"/>
            <p:cNvSpPr/>
            <p:nvPr>
              <p:custDataLst>
                <p:tags r:id="rId122"/>
              </p:custDataLst>
            </p:nvPr>
          </p:nvSpPr>
          <p:spPr>
            <a:xfrm>
              <a:off x="6574941" y="42735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950"/>
            <p:cNvSpPr/>
            <p:nvPr>
              <p:custDataLst>
                <p:tags r:id="rId123"/>
              </p:custDataLst>
            </p:nvPr>
          </p:nvSpPr>
          <p:spPr>
            <a:xfrm>
              <a:off x="6305550" y="4121817"/>
              <a:ext cx="171451" cy="194383"/>
            </a:xfrm>
            <a:custGeom>
              <a:avLst/>
              <a:gdLst/>
              <a:ahLst/>
              <a:cxnLst/>
              <a:rect l="0" t="0" r="0" b="0"/>
              <a:pathLst>
                <a:path w="171451" h="194383">
                  <a:moveTo>
                    <a:pt x="0" y="50133"/>
                  </a:moveTo>
                  <a:lnTo>
                    <a:pt x="0" y="50133"/>
                  </a:lnTo>
                  <a:lnTo>
                    <a:pt x="705" y="35630"/>
                  </a:lnTo>
                  <a:lnTo>
                    <a:pt x="5070" y="23414"/>
                  </a:lnTo>
                  <a:lnTo>
                    <a:pt x="18298" y="6929"/>
                  </a:lnTo>
                  <a:lnTo>
                    <a:pt x="27887" y="2709"/>
                  </a:lnTo>
                  <a:lnTo>
                    <a:pt x="51292" y="0"/>
                  </a:lnTo>
                  <a:lnTo>
                    <a:pt x="63719" y="3392"/>
                  </a:lnTo>
                  <a:lnTo>
                    <a:pt x="75592" y="10309"/>
                  </a:lnTo>
                  <a:lnTo>
                    <a:pt x="85572" y="20439"/>
                  </a:lnTo>
                  <a:lnTo>
                    <a:pt x="90948" y="35759"/>
                  </a:lnTo>
                  <a:lnTo>
                    <a:pt x="92382" y="44784"/>
                  </a:lnTo>
                  <a:lnTo>
                    <a:pt x="88331" y="64219"/>
                  </a:lnTo>
                  <a:lnTo>
                    <a:pt x="68483" y="105440"/>
                  </a:lnTo>
                  <a:lnTo>
                    <a:pt x="40522" y="146143"/>
                  </a:lnTo>
                  <a:lnTo>
                    <a:pt x="16757" y="183567"/>
                  </a:lnTo>
                  <a:lnTo>
                    <a:pt x="14503" y="190105"/>
                  </a:lnTo>
                  <a:lnTo>
                    <a:pt x="16019" y="192131"/>
                  </a:lnTo>
                  <a:lnTo>
                    <a:pt x="23347" y="194382"/>
                  </a:lnTo>
                  <a:lnTo>
                    <a:pt x="65799" y="189038"/>
                  </a:lnTo>
                  <a:lnTo>
                    <a:pt x="106749" y="183247"/>
                  </a:lnTo>
                  <a:lnTo>
                    <a:pt x="151771" y="174970"/>
                  </a:lnTo>
                  <a:lnTo>
                    <a:pt x="171450" y="170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951"/>
            <p:cNvSpPr/>
            <p:nvPr>
              <p:custDataLst>
                <p:tags r:id="rId124"/>
              </p:custDataLst>
            </p:nvPr>
          </p:nvSpPr>
          <p:spPr>
            <a:xfrm>
              <a:off x="6197600" y="4279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952"/>
            <p:cNvSpPr/>
            <p:nvPr>
              <p:custDataLst>
                <p:tags r:id="rId125"/>
              </p:custDataLst>
            </p:nvPr>
          </p:nvSpPr>
          <p:spPr>
            <a:xfrm>
              <a:off x="5848350" y="4120178"/>
              <a:ext cx="158751" cy="222155"/>
            </a:xfrm>
            <a:custGeom>
              <a:avLst/>
              <a:gdLst/>
              <a:ahLst/>
              <a:cxnLst/>
              <a:rect l="0" t="0" r="0" b="0"/>
              <a:pathLst>
                <a:path w="158751" h="222155">
                  <a:moveTo>
                    <a:pt x="0" y="58122"/>
                  </a:moveTo>
                  <a:lnTo>
                    <a:pt x="0" y="58122"/>
                  </a:lnTo>
                  <a:lnTo>
                    <a:pt x="0" y="37107"/>
                  </a:lnTo>
                  <a:lnTo>
                    <a:pt x="1881" y="32789"/>
                  </a:lnTo>
                  <a:lnTo>
                    <a:pt x="6479" y="27813"/>
                  </a:lnTo>
                  <a:lnTo>
                    <a:pt x="30443" y="13120"/>
                  </a:lnTo>
                  <a:lnTo>
                    <a:pt x="75471" y="0"/>
                  </a:lnTo>
                  <a:lnTo>
                    <a:pt x="97513" y="775"/>
                  </a:lnTo>
                  <a:lnTo>
                    <a:pt x="107342" y="2958"/>
                  </a:lnTo>
                  <a:lnTo>
                    <a:pt x="115306" y="7940"/>
                  </a:lnTo>
                  <a:lnTo>
                    <a:pt x="127919" y="22884"/>
                  </a:lnTo>
                  <a:lnTo>
                    <a:pt x="130701" y="46929"/>
                  </a:lnTo>
                  <a:lnTo>
                    <a:pt x="125117" y="76431"/>
                  </a:lnTo>
                  <a:lnTo>
                    <a:pt x="110875" y="108357"/>
                  </a:lnTo>
                  <a:lnTo>
                    <a:pt x="79653" y="154694"/>
                  </a:lnTo>
                  <a:lnTo>
                    <a:pt x="37658" y="197979"/>
                  </a:lnTo>
                  <a:lnTo>
                    <a:pt x="10891" y="219619"/>
                  </a:lnTo>
                  <a:lnTo>
                    <a:pt x="10083" y="220820"/>
                  </a:lnTo>
                  <a:lnTo>
                    <a:pt x="10250" y="221621"/>
                  </a:lnTo>
                  <a:lnTo>
                    <a:pt x="11067" y="222154"/>
                  </a:lnTo>
                  <a:lnTo>
                    <a:pt x="48904" y="216174"/>
                  </a:lnTo>
                  <a:lnTo>
                    <a:pt x="96129" y="208267"/>
                  </a:lnTo>
                  <a:lnTo>
                    <a:pt x="141990" y="200617"/>
                  </a:lnTo>
                  <a:lnTo>
                    <a:pt x="158750" y="197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953"/>
            <p:cNvSpPr/>
            <p:nvPr>
              <p:custDataLst>
                <p:tags r:id="rId126"/>
              </p:custDataLst>
            </p:nvPr>
          </p:nvSpPr>
          <p:spPr>
            <a:xfrm>
              <a:off x="5581650" y="3937000"/>
              <a:ext cx="1492251" cy="69851"/>
            </a:xfrm>
            <a:custGeom>
              <a:avLst/>
              <a:gdLst/>
              <a:ahLst/>
              <a:cxnLst/>
              <a:rect l="0" t="0" r="0" b="0"/>
              <a:pathLst>
                <a:path w="1492251" h="69851">
                  <a:moveTo>
                    <a:pt x="0" y="69850"/>
                  </a:moveTo>
                  <a:lnTo>
                    <a:pt x="0" y="69850"/>
                  </a:lnTo>
                  <a:lnTo>
                    <a:pt x="36061" y="64781"/>
                  </a:lnTo>
                  <a:lnTo>
                    <a:pt x="79997" y="61012"/>
                  </a:lnTo>
                  <a:lnTo>
                    <a:pt x="109776" y="58313"/>
                  </a:lnTo>
                  <a:lnTo>
                    <a:pt x="143739" y="55103"/>
                  </a:lnTo>
                  <a:lnTo>
                    <a:pt x="180493" y="51552"/>
                  </a:lnTo>
                  <a:lnTo>
                    <a:pt x="224045" y="47774"/>
                  </a:lnTo>
                  <a:lnTo>
                    <a:pt x="272130" y="43843"/>
                  </a:lnTo>
                  <a:lnTo>
                    <a:pt x="323237" y="39812"/>
                  </a:lnTo>
                  <a:lnTo>
                    <a:pt x="379885" y="37125"/>
                  </a:lnTo>
                  <a:lnTo>
                    <a:pt x="440229" y="35333"/>
                  </a:lnTo>
                  <a:lnTo>
                    <a:pt x="503036" y="34139"/>
                  </a:lnTo>
                  <a:lnTo>
                    <a:pt x="569602" y="32638"/>
                  </a:lnTo>
                  <a:lnTo>
                    <a:pt x="638674" y="30930"/>
                  </a:lnTo>
                  <a:lnTo>
                    <a:pt x="709416" y="29087"/>
                  </a:lnTo>
                  <a:lnTo>
                    <a:pt x="781977" y="27858"/>
                  </a:lnTo>
                  <a:lnTo>
                    <a:pt x="855751" y="27038"/>
                  </a:lnTo>
                  <a:lnTo>
                    <a:pt x="930334" y="26492"/>
                  </a:lnTo>
                  <a:lnTo>
                    <a:pt x="1000517" y="25423"/>
                  </a:lnTo>
                  <a:lnTo>
                    <a:pt x="1067767" y="24004"/>
                  </a:lnTo>
                  <a:lnTo>
                    <a:pt x="1133061" y="22353"/>
                  </a:lnTo>
                  <a:lnTo>
                    <a:pt x="1191408" y="20546"/>
                  </a:lnTo>
                  <a:lnTo>
                    <a:pt x="1245122" y="18636"/>
                  </a:lnTo>
                  <a:lnTo>
                    <a:pt x="1295749" y="16658"/>
                  </a:lnTo>
                  <a:lnTo>
                    <a:pt x="1337965" y="14633"/>
                  </a:lnTo>
                  <a:lnTo>
                    <a:pt x="1374578" y="12578"/>
                  </a:lnTo>
                  <a:lnTo>
                    <a:pt x="1407451" y="10502"/>
                  </a:lnTo>
                  <a:lnTo>
                    <a:pt x="1449622" y="6314"/>
                  </a:lnTo>
                  <a:lnTo>
                    <a:pt x="149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954"/>
            <p:cNvSpPr/>
            <p:nvPr>
              <p:custDataLst>
                <p:tags r:id="rId127"/>
              </p:custDataLst>
            </p:nvPr>
          </p:nvSpPr>
          <p:spPr>
            <a:xfrm>
              <a:off x="7378700" y="3689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955"/>
            <p:cNvSpPr/>
            <p:nvPr>
              <p:custDataLst>
                <p:tags r:id="rId128"/>
              </p:custDataLst>
            </p:nvPr>
          </p:nvSpPr>
          <p:spPr>
            <a:xfrm>
              <a:off x="7073900" y="3540733"/>
              <a:ext cx="171451" cy="182928"/>
            </a:xfrm>
            <a:custGeom>
              <a:avLst/>
              <a:gdLst/>
              <a:ahLst/>
              <a:cxnLst/>
              <a:rect l="0" t="0" r="0" b="0"/>
              <a:pathLst>
                <a:path w="171451" h="182928">
                  <a:moveTo>
                    <a:pt x="0" y="27967"/>
                  </a:moveTo>
                  <a:lnTo>
                    <a:pt x="0" y="27967"/>
                  </a:lnTo>
                  <a:lnTo>
                    <a:pt x="23144" y="13662"/>
                  </a:lnTo>
                  <a:lnTo>
                    <a:pt x="68444" y="495"/>
                  </a:lnTo>
                  <a:lnTo>
                    <a:pt x="81925" y="0"/>
                  </a:lnTo>
                  <a:lnTo>
                    <a:pt x="88484" y="855"/>
                  </a:lnTo>
                  <a:lnTo>
                    <a:pt x="97651" y="5569"/>
                  </a:lnTo>
                  <a:lnTo>
                    <a:pt x="101085" y="8802"/>
                  </a:lnTo>
                  <a:lnTo>
                    <a:pt x="104897" y="18038"/>
                  </a:lnTo>
                  <a:lnTo>
                    <a:pt x="105914" y="23464"/>
                  </a:lnTo>
                  <a:lnTo>
                    <a:pt x="93045" y="61885"/>
                  </a:lnTo>
                  <a:lnTo>
                    <a:pt x="74301" y="102295"/>
                  </a:lnTo>
                  <a:lnTo>
                    <a:pt x="49974" y="144843"/>
                  </a:lnTo>
                  <a:lnTo>
                    <a:pt x="43847" y="156582"/>
                  </a:lnTo>
                  <a:lnTo>
                    <a:pt x="42535" y="166503"/>
                  </a:lnTo>
                  <a:lnTo>
                    <a:pt x="44305" y="174205"/>
                  </a:lnTo>
                  <a:lnTo>
                    <a:pt x="45763" y="176259"/>
                  </a:lnTo>
                  <a:lnTo>
                    <a:pt x="50678" y="179247"/>
                  </a:lnTo>
                  <a:lnTo>
                    <a:pt x="59918" y="182927"/>
                  </a:lnTo>
                  <a:lnTo>
                    <a:pt x="97599" y="180899"/>
                  </a:lnTo>
                  <a:lnTo>
                    <a:pt x="139746" y="175586"/>
                  </a:lnTo>
                  <a:lnTo>
                    <a:pt x="171450" y="17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956"/>
            <p:cNvSpPr/>
            <p:nvPr>
              <p:custDataLst>
                <p:tags r:id="rId129"/>
              </p:custDataLst>
            </p:nvPr>
          </p:nvSpPr>
          <p:spPr>
            <a:xfrm>
              <a:off x="7010400" y="3721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957"/>
            <p:cNvSpPr/>
            <p:nvPr>
              <p:custDataLst>
                <p:tags r:id="rId130"/>
              </p:custDataLst>
            </p:nvPr>
          </p:nvSpPr>
          <p:spPr>
            <a:xfrm>
              <a:off x="6661148" y="3708400"/>
              <a:ext cx="6353" cy="6351"/>
            </a:xfrm>
            <a:custGeom>
              <a:avLst/>
              <a:gdLst/>
              <a:ahLst/>
              <a:cxnLst/>
              <a:rect l="0" t="0" r="0" b="0"/>
              <a:pathLst>
                <a:path w="6353" h="63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707" y="4364"/>
                  </a:lnTo>
                  <a:lnTo>
                    <a:pt x="3372" y="5467"/>
                  </a:lnTo>
                  <a:lnTo>
                    <a:pt x="63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958"/>
            <p:cNvSpPr/>
            <p:nvPr>
              <p:custDataLst>
                <p:tags r:id="rId131"/>
              </p:custDataLst>
            </p:nvPr>
          </p:nvSpPr>
          <p:spPr>
            <a:xfrm>
              <a:off x="6788150" y="3547768"/>
              <a:ext cx="109875" cy="186033"/>
            </a:xfrm>
            <a:custGeom>
              <a:avLst/>
              <a:gdLst/>
              <a:ahLst/>
              <a:cxnLst/>
              <a:rect l="0" t="0" r="0" b="0"/>
              <a:pathLst>
                <a:path w="109875" h="186033">
                  <a:moveTo>
                    <a:pt x="0" y="46332"/>
                  </a:moveTo>
                  <a:lnTo>
                    <a:pt x="0" y="46332"/>
                  </a:lnTo>
                  <a:lnTo>
                    <a:pt x="8789" y="32517"/>
                  </a:lnTo>
                  <a:lnTo>
                    <a:pt x="17311" y="24670"/>
                  </a:lnTo>
                  <a:lnTo>
                    <a:pt x="45779" y="10016"/>
                  </a:lnTo>
                  <a:lnTo>
                    <a:pt x="75208" y="118"/>
                  </a:lnTo>
                  <a:lnTo>
                    <a:pt x="81183" y="0"/>
                  </a:lnTo>
                  <a:lnTo>
                    <a:pt x="91585" y="3633"/>
                  </a:lnTo>
                  <a:lnTo>
                    <a:pt x="94923" y="6577"/>
                  </a:lnTo>
                  <a:lnTo>
                    <a:pt x="98632" y="13611"/>
                  </a:lnTo>
                  <a:lnTo>
                    <a:pt x="98210" y="18168"/>
                  </a:lnTo>
                  <a:lnTo>
                    <a:pt x="93978" y="28875"/>
                  </a:lnTo>
                  <a:lnTo>
                    <a:pt x="54574" y="74495"/>
                  </a:lnTo>
                  <a:lnTo>
                    <a:pt x="52477" y="79545"/>
                  </a:lnTo>
                  <a:lnTo>
                    <a:pt x="53329" y="81174"/>
                  </a:lnTo>
                  <a:lnTo>
                    <a:pt x="55308" y="82260"/>
                  </a:lnTo>
                  <a:lnTo>
                    <a:pt x="68624" y="87374"/>
                  </a:lnTo>
                  <a:lnTo>
                    <a:pt x="98678" y="104788"/>
                  </a:lnTo>
                  <a:lnTo>
                    <a:pt x="105711" y="113235"/>
                  </a:lnTo>
                  <a:lnTo>
                    <a:pt x="108574" y="118450"/>
                  </a:lnTo>
                  <a:lnTo>
                    <a:pt x="109874" y="129890"/>
                  </a:lnTo>
                  <a:lnTo>
                    <a:pt x="109233" y="135904"/>
                  </a:lnTo>
                  <a:lnTo>
                    <a:pt x="100995" y="148231"/>
                  </a:lnTo>
                  <a:lnTo>
                    <a:pt x="80489" y="165189"/>
                  </a:lnTo>
                  <a:lnTo>
                    <a:pt x="48276" y="180190"/>
                  </a:lnTo>
                  <a:lnTo>
                    <a:pt x="19050" y="18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959"/>
            <p:cNvSpPr/>
            <p:nvPr>
              <p:custDataLst>
                <p:tags r:id="rId132"/>
              </p:custDataLst>
            </p:nvPr>
          </p:nvSpPr>
          <p:spPr>
            <a:xfrm>
              <a:off x="6527800" y="3587750"/>
              <a:ext cx="6351" cy="196851"/>
            </a:xfrm>
            <a:custGeom>
              <a:avLst/>
              <a:gdLst/>
              <a:ahLst/>
              <a:cxnLst/>
              <a:rect l="0" t="0" r="0" b="0"/>
              <a:pathLst>
                <a:path w="6351" h="196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234" y="49542"/>
                  </a:lnTo>
                  <a:lnTo>
                    <a:pt x="6315" y="85940"/>
                  </a:lnTo>
                  <a:lnTo>
                    <a:pt x="6340" y="126123"/>
                  </a:lnTo>
                  <a:lnTo>
                    <a:pt x="6347" y="162959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960"/>
            <p:cNvSpPr/>
            <p:nvPr>
              <p:custDataLst>
                <p:tags r:id="rId133"/>
              </p:custDataLst>
            </p:nvPr>
          </p:nvSpPr>
          <p:spPr>
            <a:xfrm>
              <a:off x="6447850" y="3492500"/>
              <a:ext cx="118051" cy="158751"/>
            </a:xfrm>
            <a:custGeom>
              <a:avLst/>
              <a:gdLst/>
              <a:ahLst/>
              <a:cxnLst/>
              <a:rect l="0" t="0" r="0" b="0"/>
              <a:pathLst>
                <a:path w="118051" h="158751">
                  <a:moveTo>
                    <a:pt x="73600" y="0"/>
                  </a:moveTo>
                  <a:lnTo>
                    <a:pt x="73600" y="0"/>
                  </a:lnTo>
                  <a:lnTo>
                    <a:pt x="73600" y="3371"/>
                  </a:lnTo>
                  <a:lnTo>
                    <a:pt x="45988" y="42634"/>
                  </a:lnTo>
                  <a:lnTo>
                    <a:pt x="22363" y="84700"/>
                  </a:lnTo>
                  <a:lnTo>
                    <a:pt x="1662" y="128755"/>
                  </a:lnTo>
                  <a:lnTo>
                    <a:pt x="0" y="139774"/>
                  </a:lnTo>
                  <a:lnTo>
                    <a:pt x="1613" y="149376"/>
                  </a:lnTo>
                  <a:lnTo>
                    <a:pt x="4442" y="152500"/>
                  </a:lnTo>
                  <a:lnTo>
                    <a:pt x="13230" y="155973"/>
                  </a:lnTo>
                  <a:lnTo>
                    <a:pt x="57313" y="158506"/>
                  </a:lnTo>
                  <a:lnTo>
                    <a:pt x="100348" y="158718"/>
                  </a:lnTo>
                  <a:lnTo>
                    <a:pt x="118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961"/>
            <p:cNvSpPr/>
            <p:nvPr>
              <p:custDataLst>
                <p:tags r:id="rId134"/>
              </p:custDataLst>
            </p:nvPr>
          </p:nvSpPr>
          <p:spPr>
            <a:xfrm>
              <a:off x="6267450" y="374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962"/>
            <p:cNvSpPr/>
            <p:nvPr>
              <p:custDataLst>
                <p:tags r:id="rId135"/>
              </p:custDataLst>
            </p:nvPr>
          </p:nvSpPr>
          <p:spPr>
            <a:xfrm>
              <a:off x="6045200" y="3500021"/>
              <a:ext cx="165101" cy="237254"/>
            </a:xfrm>
            <a:custGeom>
              <a:avLst/>
              <a:gdLst/>
              <a:ahLst/>
              <a:cxnLst/>
              <a:rect l="0" t="0" r="0" b="0"/>
              <a:pathLst>
                <a:path w="165101" h="237254">
                  <a:moveTo>
                    <a:pt x="165100" y="5179"/>
                  </a:moveTo>
                  <a:lnTo>
                    <a:pt x="165100" y="5179"/>
                  </a:lnTo>
                  <a:lnTo>
                    <a:pt x="161729" y="1808"/>
                  </a:lnTo>
                  <a:lnTo>
                    <a:pt x="159325" y="1520"/>
                  </a:lnTo>
                  <a:lnTo>
                    <a:pt x="148492" y="3076"/>
                  </a:lnTo>
                  <a:lnTo>
                    <a:pt x="103818" y="0"/>
                  </a:lnTo>
                  <a:lnTo>
                    <a:pt x="59393" y="7729"/>
                  </a:lnTo>
                  <a:lnTo>
                    <a:pt x="42135" y="13774"/>
                  </a:lnTo>
                  <a:lnTo>
                    <a:pt x="34484" y="19817"/>
                  </a:lnTo>
                  <a:lnTo>
                    <a:pt x="23823" y="35195"/>
                  </a:lnTo>
                  <a:lnTo>
                    <a:pt x="20464" y="54368"/>
                  </a:lnTo>
                  <a:lnTo>
                    <a:pt x="25600" y="98218"/>
                  </a:lnTo>
                  <a:lnTo>
                    <a:pt x="26945" y="101072"/>
                  </a:lnTo>
                  <a:lnTo>
                    <a:pt x="30800" y="105652"/>
                  </a:lnTo>
                  <a:lnTo>
                    <a:pt x="38210" y="103074"/>
                  </a:lnTo>
                  <a:lnTo>
                    <a:pt x="54767" y="92223"/>
                  </a:lnTo>
                  <a:lnTo>
                    <a:pt x="88447" y="88320"/>
                  </a:lnTo>
                  <a:lnTo>
                    <a:pt x="107816" y="91275"/>
                  </a:lnTo>
                  <a:lnTo>
                    <a:pt x="118708" y="100359"/>
                  </a:lnTo>
                  <a:lnTo>
                    <a:pt x="127548" y="114509"/>
                  </a:lnTo>
                  <a:lnTo>
                    <a:pt x="133829" y="132556"/>
                  </a:lnTo>
                  <a:lnTo>
                    <a:pt x="134589" y="159180"/>
                  </a:lnTo>
                  <a:lnTo>
                    <a:pt x="126974" y="184942"/>
                  </a:lnTo>
                  <a:lnTo>
                    <a:pt x="112411" y="210450"/>
                  </a:lnTo>
                  <a:lnTo>
                    <a:pt x="91319" y="229140"/>
                  </a:lnTo>
                  <a:lnTo>
                    <a:pt x="75394" y="235245"/>
                  </a:lnTo>
                  <a:lnTo>
                    <a:pt x="58908" y="237253"/>
                  </a:lnTo>
                  <a:lnTo>
                    <a:pt x="42174" y="235793"/>
                  </a:lnTo>
                  <a:lnTo>
                    <a:pt x="16887" y="224263"/>
                  </a:lnTo>
                  <a:lnTo>
                    <a:pt x="7505" y="217085"/>
                  </a:lnTo>
                  <a:lnTo>
                    <a:pt x="0" y="20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963"/>
            <p:cNvSpPr/>
            <p:nvPr>
              <p:custDataLst>
                <p:tags r:id="rId136"/>
              </p:custDataLst>
            </p:nvPr>
          </p:nvSpPr>
          <p:spPr>
            <a:xfrm>
              <a:off x="5905500" y="3689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964"/>
            <p:cNvSpPr/>
            <p:nvPr>
              <p:custDataLst>
                <p:tags r:id="rId137"/>
              </p:custDataLst>
            </p:nvPr>
          </p:nvSpPr>
          <p:spPr>
            <a:xfrm>
              <a:off x="5638800" y="3498850"/>
              <a:ext cx="139701" cy="258149"/>
            </a:xfrm>
            <a:custGeom>
              <a:avLst/>
              <a:gdLst/>
              <a:ahLst/>
              <a:cxnLst/>
              <a:rect l="0" t="0" r="0" b="0"/>
              <a:pathLst>
                <a:path w="139701" h="258149">
                  <a:moveTo>
                    <a:pt x="139700" y="0"/>
                  </a:moveTo>
                  <a:lnTo>
                    <a:pt x="139700" y="0"/>
                  </a:lnTo>
                  <a:lnTo>
                    <a:pt x="129561" y="705"/>
                  </a:lnTo>
                  <a:lnTo>
                    <a:pt x="112089" y="8789"/>
                  </a:lnTo>
                  <a:lnTo>
                    <a:pt x="81721" y="30507"/>
                  </a:lnTo>
                  <a:lnTo>
                    <a:pt x="47527" y="72113"/>
                  </a:lnTo>
                  <a:lnTo>
                    <a:pt x="27017" y="109326"/>
                  </a:lnTo>
                  <a:lnTo>
                    <a:pt x="13100" y="151318"/>
                  </a:lnTo>
                  <a:lnTo>
                    <a:pt x="9761" y="192923"/>
                  </a:lnTo>
                  <a:lnTo>
                    <a:pt x="13981" y="214390"/>
                  </a:lnTo>
                  <a:lnTo>
                    <a:pt x="27661" y="238971"/>
                  </a:lnTo>
                  <a:lnTo>
                    <a:pt x="42868" y="249202"/>
                  </a:lnTo>
                  <a:lnTo>
                    <a:pt x="67501" y="257047"/>
                  </a:lnTo>
                  <a:lnTo>
                    <a:pt x="74633" y="258148"/>
                  </a:lnTo>
                  <a:lnTo>
                    <a:pt x="88204" y="255608"/>
                  </a:lnTo>
                  <a:lnTo>
                    <a:pt x="94785" y="252955"/>
                  </a:lnTo>
                  <a:lnTo>
                    <a:pt x="99879" y="248365"/>
                  </a:lnTo>
                  <a:lnTo>
                    <a:pt x="107421" y="235738"/>
                  </a:lnTo>
                  <a:lnTo>
                    <a:pt x="109361" y="220719"/>
                  </a:lnTo>
                  <a:lnTo>
                    <a:pt x="108891" y="212763"/>
                  </a:lnTo>
                  <a:lnTo>
                    <a:pt x="100843" y="198277"/>
                  </a:lnTo>
                  <a:lnTo>
                    <a:pt x="87857" y="186195"/>
                  </a:lnTo>
                  <a:lnTo>
                    <a:pt x="72679" y="178474"/>
                  </a:lnTo>
                  <a:lnTo>
                    <a:pt x="54644" y="176453"/>
                  </a:lnTo>
                  <a:lnTo>
                    <a:pt x="36281" y="178612"/>
                  </a:lnTo>
                  <a:lnTo>
                    <a:pt x="21064" y="184276"/>
                  </a:lnTo>
                  <a:lnTo>
                    <a:pt x="11007" y="19149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194"/>
          <p:cNvGrpSpPr/>
          <p:nvPr/>
        </p:nvGrpSpPr>
        <p:grpSpPr>
          <a:xfrm>
            <a:off x="4947533" y="3803650"/>
            <a:ext cx="170568" cy="112089"/>
            <a:chOff x="4947533" y="3803650"/>
            <a:chExt cx="170568" cy="112089"/>
          </a:xfrm>
        </p:grpSpPr>
        <p:sp>
          <p:nvSpPr>
            <p:cNvPr id="392" name="SMARTInkShape-965"/>
            <p:cNvSpPr/>
            <p:nvPr>
              <p:custDataLst>
                <p:tags r:id="rId114"/>
              </p:custDataLst>
            </p:nvPr>
          </p:nvSpPr>
          <p:spPr>
            <a:xfrm>
              <a:off x="4947533" y="3892550"/>
              <a:ext cx="170568" cy="23189"/>
            </a:xfrm>
            <a:custGeom>
              <a:avLst/>
              <a:gdLst/>
              <a:ahLst/>
              <a:cxnLst/>
              <a:rect l="0" t="0" r="0" b="0"/>
              <a:pathLst>
                <a:path w="170568" h="23189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7"/>
                  </a:lnTo>
                  <a:lnTo>
                    <a:pt x="0" y="15188"/>
                  </a:lnTo>
                  <a:lnTo>
                    <a:pt x="411" y="16475"/>
                  </a:lnTo>
                  <a:lnTo>
                    <a:pt x="1391" y="17333"/>
                  </a:lnTo>
                  <a:lnTo>
                    <a:pt x="17186" y="23188"/>
                  </a:lnTo>
                  <a:lnTo>
                    <a:pt x="57458" y="23082"/>
                  </a:lnTo>
                  <a:lnTo>
                    <a:pt x="99188" y="18363"/>
                  </a:lnTo>
                  <a:lnTo>
                    <a:pt x="136483" y="10615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966"/>
            <p:cNvSpPr/>
            <p:nvPr>
              <p:custDataLst>
                <p:tags r:id="rId115"/>
              </p:custDataLst>
            </p:nvPr>
          </p:nvSpPr>
          <p:spPr>
            <a:xfrm>
              <a:off x="4960649" y="3803650"/>
              <a:ext cx="144752" cy="5468"/>
            </a:xfrm>
            <a:custGeom>
              <a:avLst/>
              <a:gdLst/>
              <a:ahLst/>
              <a:cxnLst/>
              <a:rect l="0" t="0" r="0" b="0"/>
              <a:pathLst>
                <a:path w="144752" h="5468">
                  <a:moveTo>
                    <a:pt x="24101" y="0"/>
                  </a:moveTo>
                  <a:lnTo>
                    <a:pt x="24101" y="0"/>
                  </a:lnTo>
                  <a:lnTo>
                    <a:pt x="0" y="0"/>
                  </a:lnTo>
                  <a:lnTo>
                    <a:pt x="273" y="705"/>
                  </a:lnTo>
                  <a:lnTo>
                    <a:pt x="2457" y="3371"/>
                  </a:lnTo>
                  <a:lnTo>
                    <a:pt x="17766" y="5467"/>
                  </a:lnTo>
                  <a:lnTo>
                    <a:pt x="58362" y="1812"/>
                  </a:lnTo>
                  <a:lnTo>
                    <a:pt x="103384" y="357"/>
                  </a:lnTo>
                  <a:lnTo>
                    <a:pt x="144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195"/>
          <p:cNvGrpSpPr/>
          <p:nvPr/>
        </p:nvGrpSpPr>
        <p:grpSpPr>
          <a:xfrm>
            <a:off x="3768389" y="4065046"/>
            <a:ext cx="680207" cy="425520"/>
            <a:chOff x="3768389" y="4065046"/>
            <a:chExt cx="680207" cy="425520"/>
          </a:xfrm>
        </p:grpSpPr>
        <p:sp>
          <p:nvSpPr>
            <p:cNvPr id="395" name="SMARTInkShape-967"/>
            <p:cNvSpPr/>
            <p:nvPr>
              <p:custDataLst>
                <p:tags r:id="rId108"/>
              </p:custDataLst>
            </p:nvPr>
          </p:nvSpPr>
          <p:spPr>
            <a:xfrm>
              <a:off x="4390768" y="4426833"/>
              <a:ext cx="57828" cy="63733"/>
            </a:xfrm>
            <a:custGeom>
              <a:avLst/>
              <a:gdLst/>
              <a:ahLst/>
              <a:cxnLst/>
              <a:rect l="0" t="0" r="0" b="0"/>
              <a:pathLst>
                <a:path w="57828" h="63733">
                  <a:moveTo>
                    <a:pt x="16132" y="5467"/>
                  </a:moveTo>
                  <a:lnTo>
                    <a:pt x="16132" y="5467"/>
                  </a:lnTo>
                  <a:lnTo>
                    <a:pt x="16132" y="2096"/>
                  </a:lnTo>
                  <a:lnTo>
                    <a:pt x="15426" y="1103"/>
                  </a:lnTo>
                  <a:lnTo>
                    <a:pt x="14250" y="441"/>
                  </a:lnTo>
                  <a:lnTo>
                    <a:pt x="12761" y="0"/>
                  </a:lnTo>
                  <a:lnTo>
                    <a:pt x="11063" y="411"/>
                  </a:lnTo>
                  <a:lnTo>
                    <a:pt x="7293" y="2749"/>
                  </a:lnTo>
                  <a:lnTo>
                    <a:pt x="6006" y="5066"/>
                  </a:lnTo>
                  <a:lnTo>
                    <a:pt x="0" y="27675"/>
                  </a:lnTo>
                  <a:lnTo>
                    <a:pt x="1436" y="38621"/>
                  </a:lnTo>
                  <a:lnTo>
                    <a:pt x="6308" y="48660"/>
                  </a:lnTo>
                  <a:lnTo>
                    <a:pt x="13177" y="57118"/>
                  </a:lnTo>
                  <a:lnTo>
                    <a:pt x="20933" y="63231"/>
                  </a:lnTo>
                  <a:lnTo>
                    <a:pt x="25683" y="63732"/>
                  </a:lnTo>
                  <a:lnTo>
                    <a:pt x="36604" y="60525"/>
                  </a:lnTo>
                  <a:lnTo>
                    <a:pt x="46632" y="52515"/>
                  </a:lnTo>
                  <a:lnTo>
                    <a:pt x="51282" y="47416"/>
                  </a:lnTo>
                  <a:lnTo>
                    <a:pt x="56449" y="36105"/>
                  </a:lnTo>
                  <a:lnTo>
                    <a:pt x="57827" y="30126"/>
                  </a:lnTo>
                  <a:lnTo>
                    <a:pt x="57334" y="24728"/>
                  </a:lnTo>
                  <a:lnTo>
                    <a:pt x="53024" y="14968"/>
                  </a:lnTo>
                  <a:lnTo>
                    <a:pt x="47782" y="11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968"/>
            <p:cNvSpPr/>
            <p:nvPr>
              <p:custDataLst>
                <p:tags r:id="rId109"/>
              </p:custDataLst>
            </p:nvPr>
          </p:nvSpPr>
          <p:spPr>
            <a:xfrm>
              <a:off x="4398185" y="4065046"/>
              <a:ext cx="8716" cy="284705"/>
            </a:xfrm>
            <a:custGeom>
              <a:avLst/>
              <a:gdLst/>
              <a:ahLst/>
              <a:cxnLst/>
              <a:rect l="0" t="0" r="0" b="0"/>
              <a:pathLst>
                <a:path w="8716" h="284705">
                  <a:moveTo>
                    <a:pt x="8715" y="24354"/>
                  </a:moveTo>
                  <a:lnTo>
                    <a:pt x="8715" y="24354"/>
                  </a:lnTo>
                  <a:lnTo>
                    <a:pt x="8715" y="0"/>
                  </a:lnTo>
                  <a:lnTo>
                    <a:pt x="8715" y="34248"/>
                  </a:lnTo>
                  <a:lnTo>
                    <a:pt x="8715" y="81849"/>
                  </a:lnTo>
                  <a:lnTo>
                    <a:pt x="8009" y="120462"/>
                  </a:lnTo>
                  <a:lnTo>
                    <a:pt x="5344" y="161143"/>
                  </a:lnTo>
                  <a:lnTo>
                    <a:pt x="1807" y="200860"/>
                  </a:lnTo>
                  <a:lnTo>
                    <a:pt x="0" y="236151"/>
                  </a:lnTo>
                  <a:lnTo>
                    <a:pt x="8715" y="284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969"/>
            <p:cNvSpPr/>
            <p:nvPr>
              <p:custDataLst>
                <p:tags r:id="rId110"/>
              </p:custDataLst>
            </p:nvPr>
          </p:nvSpPr>
          <p:spPr>
            <a:xfrm>
              <a:off x="4185533" y="4162363"/>
              <a:ext cx="145168" cy="166724"/>
            </a:xfrm>
            <a:custGeom>
              <a:avLst/>
              <a:gdLst/>
              <a:ahLst/>
              <a:cxnLst/>
              <a:rect l="0" t="0" r="0" b="0"/>
              <a:pathLst>
                <a:path w="145168" h="166724">
                  <a:moveTo>
                    <a:pt x="5467" y="47687"/>
                  </a:moveTo>
                  <a:lnTo>
                    <a:pt x="5467" y="47687"/>
                  </a:lnTo>
                  <a:lnTo>
                    <a:pt x="5467" y="44316"/>
                  </a:lnTo>
                  <a:lnTo>
                    <a:pt x="3585" y="40779"/>
                  </a:lnTo>
                  <a:lnTo>
                    <a:pt x="1103" y="36856"/>
                  </a:lnTo>
                  <a:lnTo>
                    <a:pt x="0" y="32760"/>
                  </a:lnTo>
                  <a:lnTo>
                    <a:pt x="411" y="30680"/>
                  </a:lnTo>
                  <a:lnTo>
                    <a:pt x="4361" y="24381"/>
                  </a:lnTo>
                  <a:lnTo>
                    <a:pt x="17438" y="10446"/>
                  </a:lnTo>
                  <a:lnTo>
                    <a:pt x="25134" y="6441"/>
                  </a:lnTo>
                  <a:lnTo>
                    <a:pt x="50834" y="0"/>
                  </a:lnTo>
                  <a:lnTo>
                    <a:pt x="63025" y="1328"/>
                  </a:lnTo>
                  <a:lnTo>
                    <a:pt x="73617" y="8033"/>
                  </a:lnTo>
                  <a:lnTo>
                    <a:pt x="87513" y="25590"/>
                  </a:lnTo>
                  <a:lnTo>
                    <a:pt x="91914" y="32955"/>
                  </a:lnTo>
                  <a:lnTo>
                    <a:pt x="93437" y="40688"/>
                  </a:lnTo>
                  <a:lnTo>
                    <a:pt x="91367" y="56806"/>
                  </a:lnTo>
                  <a:lnTo>
                    <a:pt x="69106" y="95219"/>
                  </a:lnTo>
                  <a:lnTo>
                    <a:pt x="37236" y="140555"/>
                  </a:lnTo>
                  <a:lnTo>
                    <a:pt x="21544" y="154539"/>
                  </a:lnTo>
                  <a:lnTo>
                    <a:pt x="11327" y="159780"/>
                  </a:lnTo>
                  <a:lnTo>
                    <a:pt x="10080" y="161221"/>
                  </a:lnTo>
                  <a:lnTo>
                    <a:pt x="9953" y="162888"/>
                  </a:lnTo>
                  <a:lnTo>
                    <a:pt x="10575" y="164704"/>
                  </a:lnTo>
                  <a:lnTo>
                    <a:pt x="18791" y="166723"/>
                  </a:lnTo>
                  <a:lnTo>
                    <a:pt x="53803" y="164647"/>
                  </a:lnTo>
                  <a:lnTo>
                    <a:pt x="100779" y="156032"/>
                  </a:lnTo>
                  <a:lnTo>
                    <a:pt x="145167" y="136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970"/>
            <p:cNvSpPr/>
            <p:nvPr>
              <p:custDataLst>
                <p:tags r:id="rId111"/>
              </p:custDataLst>
            </p:nvPr>
          </p:nvSpPr>
          <p:spPr>
            <a:xfrm>
              <a:off x="3957586" y="4416808"/>
              <a:ext cx="57539" cy="57993"/>
            </a:xfrm>
            <a:custGeom>
              <a:avLst/>
              <a:gdLst/>
              <a:ahLst/>
              <a:cxnLst/>
              <a:rect l="0" t="0" r="0" b="0"/>
              <a:pathLst>
                <a:path w="57539" h="57993">
                  <a:moveTo>
                    <a:pt x="42914" y="28192"/>
                  </a:moveTo>
                  <a:lnTo>
                    <a:pt x="42914" y="28192"/>
                  </a:lnTo>
                  <a:lnTo>
                    <a:pt x="42914" y="13886"/>
                  </a:lnTo>
                  <a:lnTo>
                    <a:pt x="41032" y="9370"/>
                  </a:lnTo>
                  <a:lnTo>
                    <a:pt x="39543" y="7177"/>
                  </a:lnTo>
                  <a:lnTo>
                    <a:pt x="30704" y="720"/>
                  </a:lnTo>
                  <a:lnTo>
                    <a:pt x="27718" y="0"/>
                  </a:lnTo>
                  <a:lnTo>
                    <a:pt x="25023" y="225"/>
                  </a:lnTo>
                  <a:lnTo>
                    <a:pt x="22520" y="1080"/>
                  </a:lnTo>
                  <a:lnTo>
                    <a:pt x="12255" y="9027"/>
                  </a:lnTo>
                  <a:lnTo>
                    <a:pt x="3648" y="23689"/>
                  </a:lnTo>
                  <a:lnTo>
                    <a:pt x="0" y="41439"/>
                  </a:lnTo>
                  <a:lnTo>
                    <a:pt x="899" y="46196"/>
                  </a:lnTo>
                  <a:lnTo>
                    <a:pt x="5660" y="53362"/>
                  </a:lnTo>
                  <a:lnTo>
                    <a:pt x="12481" y="57018"/>
                  </a:lnTo>
                  <a:lnTo>
                    <a:pt x="16275" y="57992"/>
                  </a:lnTo>
                  <a:lnTo>
                    <a:pt x="31728" y="55993"/>
                  </a:lnTo>
                  <a:lnTo>
                    <a:pt x="41706" y="49015"/>
                  </a:lnTo>
                  <a:lnTo>
                    <a:pt x="50138" y="38152"/>
                  </a:lnTo>
                  <a:lnTo>
                    <a:pt x="56238" y="23917"/>
                  </a:lnTo>
                  <a:lnTo>
                    <a:pt x="57538" y="13827"/>
                  </a:lnTo>
                  <a:lnTo>
                    <a:pt x="55614" y="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971"/>
            <p:cNvSpPr/>
            <p:nvPr>
              <p:custDataLst>
                <p:tags r:id="rId112"/>
              </p:custDataLst>
            </p:nvPr>
          </p:nvSpPr>
          <p:spPr>
            <a:xfrm>
              <a:off x="3989284" y="4065765"/>
              <a:ext cx="17567" cy="252236"/>
            </a:xfrm>
            <a:custGeom>
              <a:avLst/>
              <a:gdLst/>
              <a:ahLst/>
              <a:cxnLst/>
              <a:rect l="0" t="0" r="0" b="0"/>
              <a:pathLst>
                <a:path w="17567" h="252236">
                  <a:moveTo>
                    <a:pt x="17566" y="10935"/>
                  </a:moveTo>
                  <a:lnTo>
                    <a:pt x="17566" y="10935"/>
                  </a:lnTo>
                  <a:lnTo>
                    <a:pt x="17566" y="0"/>
                  </a:lnTo>
                  <a:lnTo>
                    <a:pt x="17566" y="2129"/>
                  </a:lnTo>
                  <a:lnTo>
                    <a:pt x="12099" y="47739"/>
                  </a:lnTo>
                  <a:lnTo>
                    <a:pt x="8106" y="93493"/>
                  </a:lnTo>
                  <a:lnTo>
                    <a:pt x="4425" y="129942"/>
                  </a:lnTo>
                  <a:lnTo>
                    <a:pt x="1142" y="166838"/>
                  </a:lnTo>
                  <a:lnTo>
                    <a:pt x="0" y="209999"/>
                  </a:lnTo>
                  <a:lnTo>
                    <a:pt x="4866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972"/>
            <p:cNvSpPr/>
            <p:nvPr>
              <p:custDataLst>
                <p:tags r:id="rId113"/>
              </p:custDataLst>
            </p:nvPr>
          </p:nvSpPr>
          <p:spPr>
            <a:xfrm>
              <a:off x="3768389" y="4179555"/>
              <a:ext cx="155912" cy="157200"/>
            </a:xfrm>
            <a:custGeom>
              <a:avLst/>
              <a:gdLst/>
              <a:ahLst/>
              <a:cxnLst/>
              <a:rect l="0" t="0" r="0" b="0"/>
              <a:pathLst>
                <a:path w="155912" h="157200">
                  <a:moveTo>
                    <a:pt x="16211" y="49545"/>
                  </a:moveTo>
                  <a:lnTo>
                    <a:pt x="16211" y="49545"/>
                  </a:lnTo>
                  <a:lnTo>
                    <a:pt x="16211" y="15691"/>
                  </a:lnTo>
                  <a:lnTo>
                    <a:pt x="18093" y="11450"/>
                  </a:lnTo>
                  <a:lnTo>
                    <a:pt x="19582" y="9332"/>
                  </a:lnTo>
                  <a:lnTo>
                    <a:pt x="31791" y="2980"/>
                  </a:lnTo>
                  <a:lnTo>
                    <a:pt x="45443" y="0"/>
                  </a:lnTo>
                  <a:lnTo>
                    <a:pt x="56014" y="3065"/>
                  </a:lnTo>
                  <a:lnTo>
                    <a:pt x="71984" y="12725"/>
                  </a:lnTo>
                  <a:lnTo>
                    <a:pt x="76676" y="16532"/>
                  </a:lnTo>
                  <a:lnTo>
                    <a:pt x="83772" y="28287"/>
                  </a:lnTo>
                  <a:lnTo>
                    <a:pt x="86651" y="35373"/>
                  </a:lnTo>
                  <a:lnTo>
                    <a:pt x="86088" y="54535"/>
                  </a:lnTo>
                  <a:lnTo>
                    <a:pt x="75956" y="87242"/>
                  </a:lnTo>
                  <a:lnTo>
                    <a:pt x="57667" y="117394"/>
                  </a:lnTo>
                  <a:lnTo>
                    <a:pt x="34373" y="140439"/>
                  </a:lnTo>
                  <a:lnTo>
                    <a:pt x="13361" y="152441"/>
                  </a:lnTo>
                  <a:lnTo>
                    <a:pt x="362" y="156497"/>
                  </a:lnTo>
                  <a:lnTo>
                    <a:pt x="0" y="156830"/>
                  </a:lnTo>
                  <a:lnTo>
                    <a:pt x="465" y="157050"/>
                  </a:lnTo>
                  <a:lnTo>
                    <a:pt x="1480" y="157199"/>
                  </a:lnTo>
                  <a:lnTo>
                    <a:pt x="45428" y="148631"/>
                  </a:lnTo>
                  <a:lnTo>
                    <a:pt x="84213" y="145931"/>
                  </a:lnTo>
                  <a:lnTo>
                    <a:pt x="131739" y="141800"/>
                  </a:lnTo>
                  <a:lnTo>
                    <a:pt x="142346" y="142758"/>
                  </a:lnTo>
                  <a:lnTo>
                    <a:pt x="155911" y="138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2" name="SMARTInkShape-973"/>
          <p:cNvSpPr/>
          <p:nvPr>
            <p:custDataLst>
              <p:tags r:id="rId1"/>
            </p:custDataLst>
          </p:nvPr>
        </p:nvSpPr>
        <p:spPr>
          <a:xfrm>
            <a:off x="3245111" y="4220358"/>
            <a:ext cx="183890" cy="185624"/>
          </a:xfrm>
          <a:custGeom>
            <a:avLst/>
            <a:gdLst/>
            <a:ahLst/>
            <a:cxnLst/>
            <a:rect l="0" t="0" r="0" b="0"/>
            <a:pathLst>
              <a:path w="183890" h="185624">
                <a:moveTo>
                  <a:pt x="6089" y="65892"/>
                </a:moveTo>
                <a:lnTo>
                  <a:pt x="6089" y="65892"/>
                </a:lnTo>
                <a:lnTo>
                  <a:pt x="2718" y="65892"/>
                </a:lnTo>
                <a:lnTo>
                  <a:pt x="1725" y="65186"/>
                </a:lnTo>
                <a:lnTo>
                  <a:pt x="1063" y="64010"/>
                </a:lnTo>
                <a:lnTo>
                  <a:pt x="0" y="57054"/>
                </a:lnTo>
                <a:lnTo>
                  <a:pt x="3188" y="47594"/>
                </a:lnTo>
                <a:lnTo>
                  <a:pt x="18713" y="32484"/>
                </a:lnTo>
                <a:lnTo>
                  <a:pt x="49949" y="14189"/>
                </a:lnTo>
                <a:lnTo>
                  <a:pt x="92960" y="714"/>
                </a:lnTo>
                <a:lnTo>
                  <a:pt x="104906" y="0"/>
                </a:lnTo>
                <a:lnTo>
                  <a:pt x="110067" y="797"/>
                </a:lnTo>
                <a:lnTo>
                  <a:pt x="113507" y="3445"/>
                </a:lnTo>
                <a:lnTo>
                  <a:pt x="117330" y="12032"/>
                </a:lnTo>
                <a:lnTo>
                  <a:pt x="116111" y="35509"/>
                </a:lnTo>
                <a:lnTo>
                  <a:pt x="101169" y="64808"/>
                </a:lnTo>
                <a:lnTo>
                  <a:pt x="67178" y="110676"/>
                </a:lnTo>
                <a:lnTo>
                  <a:pt x="38616" y="150677"/>
                </a:lnTo>
                <a:lnTo>
                  <a:pt x="14482" y="177955"/>
                </a:lnTo>
                <a:lnTo>
                  <a:pt x="14506" y="179406"/>
                </a:lnTo>
                <a:lnTo>
                  <a:pt x="16415" y="182900"/>
                </a:lnTo>
                <a:lnTo>
                  <a:pt x="34940" y="185463"/>
                </a:lnTo>
                <a:lnTo>
                  <a:pt x="77875" y="185623"/>
                </a:lnTo>
                <a:lnTo>
                  <a:pt x="125240" y="179592"/>
                </a:lnTo>
                <a:lnTo>
                  <a:pt x="172530" y="174347"/>
                </a:lnTo>
                <a:lnTo>
                  <a:pt x="183889" y="1738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6" name="SMARTInkShape-Group197"/>
          <p:cNvGrpSpPr/>
          <p:nvPr/>
        </p:nvGrpSpPr>
        <p:grpSpPr>
          <a:xfrm>
            <a:off x="3354565" y="3873500"/>
            <a:ext cx="1114698" cy="639446"/>
            <a:chOff x="3354565" y="3873500"/>
            <a:chExt cx="1114698" cy="639446"/>
          </a:xfrm>
        </p:grpSpPr>
        <p:sp>
          <p:nvSpPr>
            <p:cNvPr id="403" name="SMARTInkShape-974"/>
            <p:cNvSpPr/>
            <p:nvPr>
              <p:custDataLst>
                <p:tags r:id="rId105"/>
              </p:custDataLst>
            </p:nvPr>
          </p:nvSpPr>
          <p:spPr>
            <a:xfrm>
              <a:off x="3487757" y="4457700"/>
              <a:ext cx="65410" cy="55246"/>
            </a:xfrm>
            <a:custGeom>
              <a:avLst/>
              <a:gdLst/>
              <a:ahLst/>
              <a:cxnLst/>
              <a:rect l="0" t="0" r="0" b="0"/>
              <a:pathLst>
                <a:path w="65410" h="55246">
                  <a:moveTo>
                    <a:pt x="42843" y="6350"/>
                  </a:moveTo>
                  <a:lnTo>
                    <a:pt x="42843" y="6350"/>
                  </a:lnTo>
                  <a:lnTo>
                    <a:pt x="21180" y="7055"/>
                  </a:lnTo>
                  <a:lnTo>
                    <a:pt x="12989" y="9721"/>
                  </a:lnTo>
                  <a:lnTo>
                    <a:pt x="6526" y="15139"/>
                  </a:lnTo>
                  <a:lnTo>
                    <a:pt x="2008" y="21545"/>
                  </a:lnTo>
                  <a:lnTo>
                    <a:pt x="0" y="26744"/>
                  </a:lnTo>
                  <a:lnTo>
                    <a:pt x="2240" y="40379"/>
                  </a:lnTo>
                  <a:lnTo>
                    <a:pt x="7394" y="48050"/>
                  </a:lnTo>
                  <a:lnTo>
                    <a:pt x="10743" y="51083"/>
                  </a:lnTo>
                  <a:lnTo>
                    <a:pt x="20110" y="54454"/>
                  </a:lnTo>
                  <a:lnTo>
                    <a:pt x="31328" y="55245"/>
                  </a:lnTo>
                  <a:lnTo>
                    <a:pt x="43369" y="53248"/>
                  </a:lnTo>
                  <a:lnTo>
                    <a:pt x="58678" y="44783"/>
                  </a:lnTo>
                  <a:lnTo>
                    <a:pt x="61866" y="39733"/>
                  </a:lnTo>
                  <a:lnTo>
                    <a:pt x="65409" y="26596"/>
                  </a:lnTo>
                  <a:lnTo>
                    <a:pt x="65102" y="16995"/>
                  </a:lnTo>
                  <a:lnTo>
                    <a:pt x="64032" y="13446"/>
                  </a:lnTo>
                  <a:lnTo>
                    <a:pt x="59081" y="7623"/>
                  </a:lnTo>
                  <a:lnTo>
                    <a:pt x="55785" y="5082"/>
                  </a:lnTo>
                  <a:lnTo>
                    <a:pt x="46478" y="2259"/>
                  </a:lnTo>
                  <a:lnTo>
                    <a:pt x="30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975"/>
            <p:cNvSpPr/>
            <p:nvPr>
              <p:custDataLst>
                <p:tags r:id="rId106"/>
              </p:custDataLst>
            </p:nvPr>
          </p:nvSpPr>
          <p:spPr>
            <a:xfrm>
              <a:off x="3530600" y="4090283"/>
              <a:ext cx="19051" cy="265818"/>
            </a:xfrm>
            <a:custGeom>
              <a:avLst/>
              <a:gdLst/>
              <a:ahLst/>
              <a:cxnLst/>
              <a:rect l="0" t="0" r="0" b="0"/>
              <a:pathLst>
                <a:path w="19051" h="2658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5679" y="2749"/>
                  </a:lnTo>
                  <a:lnTo>
                    <a:pt x="11211" y="38383"/>
                  </a:lnTo>
                  <a:lnTo>
                    <a:pt x="7790" y="79425"/>
                  </a:lnTo>
                  <a:lnTo>
                    <a:pt x="6284" y="111715"/>
                  </a:lnTo>
                  <a:lnTo>
                    <a:pt x="3263" y="147233"/>
                  </a:lnTo>
                  <a:lnTo>
                    <a:pt x="3332" y="180422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976"/>
            <p:cNvSpPr/>
            <p:nvPr>
              <p:custDataLst>
                <p:tags r:id="rId107"/>
              </p:custDataLst>
            </p:nvPr>
          </p:nvSpPr>
          <p:spPr>
            <a:xfrm>
              <a:off x="3354565" y="3873500"/>
              <a:ext cx="1114698" cy="107951"/>
            </a:xfrm>
            <a:custGeom>
              <a:avLst/>
              <a:gdLst/>
              <a:ahLst/>
              <a:cxnLst/>
              <a:rect l="0" t="0" r="0" b="0"/>
              <a:pathLst>
                <a:path w="1114698" h="107951">
                  <a:moveTo>
                    <a:pt x="10935" y="107950"/>
                  </a:moveTo>
                  <a:lnTo>
                    <a:pt x="10935" y="107950"/>
                  </a:lnTo>
                  <a:lnTo>
                    <a:pt x="0" y="107950"/>
                  </a:lnTo>
                  <a:lnTo>
                    <a:pt x="5500" y="104579"/>
                  </a:lnTo>
                  <a:lnTo>
                    <a:pt x="49138" y="98229"/>
                  </a:lnTo>
                  <a:lnTo>
                    <a:pt x="90003" y="91635"/>
                  </a:lnTo>
                  <a:lnTo>
                    <a:pt x="118680" y="87901"/>
                  </a:lnTo>
                  <a:lnTo>
                    <a:pt x="150499" y="84001"/>
                  </a:lnTo>
                  <a:lnTo>
                    <a:pt x="189349" y="79989"/>
                  </a:lnTo>
                  <a:lnTo>
                    <a:pt x="232889" y="75904"/>
                  </a:lnTo>
                  <a:lnTo>
                    <a:pt x="279555" y="71770"/>
                  </a:lnTo>
                  <a:lnTo>
                    <a:pt x="331126" y="66896"/>
                  </a:lnTo>
                  <a:lnTo>
                    <a:pt x="385968" y="61531"/>
                  </a:lnTo>
                  <a:lnTo>
                    <a:pt x="442990" y="55837"/>
                  </a:lnTo>
                  <a:lnTo>
                    <a:pt x="500760" y="50630"/>
                  </a:lnTo>
                  <a:lnTo>
                    <a:pt x="559030" y="45748"/>
                  </a:lnTo>
                  <a:lnTo>
                    <a:pt x="617631" y="41082"/>
                  </a:lnTo>
                  <a:lnTo>
                    <a:pt x="673633" y="36560"/>
                  </a:lnTo>
                  <a:lnTo>
                    <a:pt x="727900" y="32135"/>
                  </a:lnTo>
                  <a:lnTo>
                    <a:pt x="781012" y="27773"/>
                  </a:lnTo>
                  <a:lnTo>
                    <a:pt x="831236" y="24161"/>
                  </a:lnTo>
                  <a:lnTo>
                    <a:pt x="879536" y="21045"/>
                  </a:lnTo>
                  <a:lnTo>
                    <a:pt x="926552" y="18264"/>
                  </a:lnTo>
                  <a:lnTo>
                    <a:pt x="966363" y="15703"/>
                  </a:lnTo>
                  <a:lnTo>
                    <a:pt x="1001370" y="13291"/>
                  </a:lnTo>
                  <a:lnTo>
                    <a:pt x="1033175" y="10977"/>
                  </a:lnTo>
                  <a:lnTo>
                    <a:pt x="1076039" y="8406"/>
                  </a:lnTo>
                  <a:lnTo>
                    <a:pt x="1113070" y="6756"/>
                  </a:lnTo>
                  <a:lnTo>
                    <a:pt x="1114697" y="5916"/>
                  </a:lnTo>
                  <a:lnTo>
                    <a:pt x="1114371" y="4649"/>
                  </a:lnTo>
                  <a:lnTo>
                    <a:pt x="1109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198"/>
          <p:cNvGrpSpPr/>
          <p:nvPr/>
        </p:nvGrpSpPr>
        <p:grpSpPr>
          <a:xfrm>
            <a:off x="3638550" y="3257550"/>
            <a:ext cx="359597" cy="487305"/>
            <a:chOff x="3638550" y="3257550"/>
            <a:chExt cx="359597" cy="487305"/>
          </a:xfrm>
        </p:grpSpPr>
        <p:sp>
          <p:nvSpPr>
            <p:cNvPr id="407" name="SMARTInkShape-977"/>
            <p:cNvSpPr/>
            <p:nvPr>
              <p:custDataLst>
                <p:tags r:id="rId102"/>
              </p:custDataLst>
            </p:nvPr>
          </p:nvSpPr>
          <p:spPr>
            <a:xfrm>
              <a:off x="3950890" y="3676650"/>
              <a:ext cx="47257" cy="68205"/>
            </a:xfrm>
            <a:custGeom>
              <a:avLst/>
              <a:gdLst/>
              <a:ahLst/>
              <a:cxnLst/>
              <a:rect l="0" t="0" r="0" b="0"/>
              <a:pathLst>
                <a:path w="47257" h="68205">
                  <a:moveTo>
                    <a:pt x="24210" y="0"/>
                  </a:moveTo>
                  <a:lnTo>
                    <a:pt x="24210" y="0"/>
                  </a:lnTo>
                  <a:lnTo>
                    <a:pt x="17468" y="0"/>
                  </a:lnTo>
                  <a:lnTo>
                    <a:pt x="15482" y="705"/>
                  </a:lnTo>
                  <a:lnTo>
                    <a:pt x="14158" y="1881"/>
                  </a:lnTo>
                  <a:lnTo>
                    <a:pt x="2827" y="27136"/>
                  </a:lnTo>
                  <a:lnTo>
                    <a:pt x="0" y="41593"/>
                  </a:lnTo>
                  <a:lnTo>
                    <a:pt x="1221" y="50471"/>
                  </a:lnTo>
                  <a:lnTo>
                    <a:pt x="5874" y="61521"/>
                  </a:lnTo>
                  <a:lnTo>
                    <a:pt x="7752" y="64297"/>
                  </a:lnTo>
                  <a:lnTo>
                    <a:pt x="10416" y="66148"/>
                  </a:lnTo>
                  <a:lnTo>
                    <a:pt x="17139" y="68204"/>
                  </a:lnTo>
                  <a:lnTo>
                    <a:pt x="20907" y="67342"/>
                  </a:lnTo>
                  <a:lnTo>
                    <a:pt x="28857" y="62621"/>
                  </a:lnTo>
                  <a:lnTo>
                    <a:pt x="41266" y="48657"/>
                  </a:lnTo>
                  <a:lnTo>
                    <a:pt x="45901" y="39029"/>
                  </a:lnTo>
                  <a:lnTo>
                    <a:pt x="47138" y="34486"/>
                  </a:lnTo>
                  <a:lnTo>
                    <a:pt x="47256" y="30752"/>
                  </a:lnTo>
                  <a:lnTo>
                    <a:pt x="45506" y="24721"/>
                  </a:lnTo>
                  <a:lnTo>
                    <a:pt x="43346" y="22831"/>
                  </a:lnTo>
                  <a:lnTo>
                    <a:pt x="3056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978"/>
            <p:cNvSpPr/>
            <p:nvPr>
              <p:custDataLst>
                <p:tags r:id="rId103"/>
              </p:custDataLst>
            </p:nvPr>
          </p:nvSpPr>
          <p:spPr>
            <a:xfrm>
              <a:off x="3969273" y="3257550"/>
              <a:ext cx="17136" cy="336551"/>
            </a:xfrm>
            <a:custGeom>
              <a:avLst/>
              <a:gdLst/>
              <a:ahLst/>
              <a:cxnLst/>
              <a:rect l="0" t="0" r="0" b="0"/>
              <a:pathLst>
                <a:path w="17136" h="336551">
                  <a:moveTo>
                    <a:pt x="12177" y="0"/>
                  </a:moveTo>
                  <a:lnTo>
                    <a:pt x="12177" y="0"/>
                  </a:lnTo>
                  <a:lnTo>
                    <a:pt x="1242" y="0"/>
                  </a:lnTo>
                  <a:lnTo>
                    <a:pt x="0" y="10113"/>
                  </a:lnTo>
                  <a:lnTo>
                    <a:pt x="9014" y="53477"/>
                  </a:lnTo>
                  <a:lnTo>
                    <a:pt x="15395" y="100825"/>
                  </a:lnTo>
                  <a:lnTo>
                    <a:pt x="17135" y="138886"/>
                  </a:lnTo>
                  <a:lnTo>
                    <a:pt x="16027" y="181201"/>
                  </a:lnTo>
                  <a:lnTo>
                    <a:pt x="13182" y="223762"/>
                  </a:lnTo>
                  <a:lnTo>
                    <a:pt x="9566" y="261492"/>
                  </a:lnTo>
                  <a:lnTo>
                    <a:pt x="6935" y="300984"/>
                  </a:lnTo>
                  <a:lnTo>
                    <a:pt x="1217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979"/>
            <p:cNvSpPr/>
            <p:nvPr>
              <p:custDataLst>
                <p:tags r:id="rId104"/>
              </p:custDataLst>
            </p:nvPr>
          </p:nvSpPr>
          <p:spPr>
            <a:xfrm>
              <a:off x="3638550" y="3308719"/>
              <a:ext cx="139701" cy="329745"/>
            </a:xfrm>
            <a:custGeom>
              <a:avLst/>
              <a:gdLst/>
              <a:ahLst/>
              <a:cxnLst/>
              <a:rect l="0" t="0" r="0" b="0"/>
              <a:pathLst>
                <a:path w="139701" h="329745">
                  <a:moveTo>
                    <a:pt x="139700" y="25031"/>
                  </a:moveTo>
                  <a:lnTo>
                    <a:pt x="139700" y="25031"/>
                  </a:lnTo>
                  <a:lnTo>
                    <a:pt x="139700" y="3832"/>
                  </a:lnTo>
                  <a:lnTo>
                    <a:pt x="138994" y="2431"/>
                  </a:lnTo>
                  <a:lnTo>
                    <a:pt x="137818" y="1498"/>
                  </a:lnTo>
                  <a:lnTo>
                    <a:pt x="136329" y="875"/>
                  </a:lnTo>
                  <a:lnTo>
                    <a:pt x="127490" y="0"/>
                  </a:lnTo>
                  <a:lnTo>
                    <a:pt x="112564" y="6482"/>
                  </a:lnTo>
                  <a:lnTo>
                    <a:pt x="73532" y="36046"/>
                  </a:lnTo>
                  <a:lnTo>
                    <a:pt x="47423" y="66395"/>
                  </a:lnTo>
                  <a:lnTo>
                    <a:pt x="26281" y="105961"/>
                  </a:lnTo>
                  <a:lnTo>
                    <a:pt x="12255" y="151551"/>
                  </a:lnTo>
                  <a:lnTo>
                    <a:pt x="8100" y="196339"/>
                  </a:lnTo>
                  <a:lnTo>
                    <a:pt x="10631" y="239007"/>
                  </a:lnTo>
                  <a:lnTo>
                    <a:pt x="20758" y="284609"/>
                  </a:lnTo>
                  <a:lnTo>
                    <a:pt x="34137" y="308671"/>
                  </a:lnTo>
                  <a:lnTo>
                    <a:pt x="51507" y="325835"/>
                  </a:lnTo>
                  <a:lnTo>
                    <a:pt x="57622" y="328578"/>
                  </a:lnTo>
                  <a:lnTo>
                    <a:pt x="70059" y="329744"/>
                  </a:lnTo>
                  <a:lnTo>
                    <a:pt x="92333" y="326434"/>
                  </a:lnTo>
                  <a:lnTo>
                    <a:pt x="104772" y="319149"/>
                  </a:lnTo>
                  <a:lnTo>
                    <a:pt x="110064" y="314243"/>
                  </a:lnTo>
                  <a:lnTo>
                    <a:pt x="115945" y="303147"/>
                  </a:lnTo>
                  <a:lnTo>
                    <a:pt x="117513" y="297224"/>
                  </a:lnTo>
                  <a:lnTo>
                    <a:pt x="115493" y="283119"/>
                  </a:lnTo>
                  <a:lnTo>
                    <a:pt x="104540" y="259310"/>
                  </a:lnTo>
                  <a:lnTo>
                    <a:pt x="99326" y="251068"/>
                  </a:lnTo>
                  <a:lnTo>
                    <a:pt x="84127" y="240027"/>
                  </a:lnTo>
                  <a:lnTo>
                    <a:pt x="65612" y="234179"/>
                  </a:lnTo>
                  <a:lnTo>
                    <a:pt x="28744" y="236174"/>
                  </a:lnTo>
                  <a:lnTo>
                    <a:pt x="11104" y="241403"/>
                  </a:lnTo>
                  <a:lnTo>
                    <a:pt x="0" y="247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199"/>
          <p:cNvGrpSpPr/>
          <p:nvPr/>
        </p:nvGrpSpPr>
        <p:grpSpPr>
          <a:xfrm>
            <a:off x="2860191" y="3479800"/>
            <a:ext cx="213210" cy="94370"/>
            <a:chOff x="2860191" y="3479800"/>
            <a:chExt cx="213210" cy="94370"/>
          </a:xfrm>
        </p:grpSpPr>
        <p:sp>
          <p:nvSpPr>
            <p:cNvPr id="411" name="SMARTInkShape-980"/>
            <p:cNvSpPr/>
            <p:nvPr>
              <p:custDataLst>
                <p:tags r:id="rId100"/>
              </p:custDataLst>
            </p:nvPr>
          </p:nvSpPr>
          <p:spPr>
            <a:xfrm>
              <a:off x="2889250" y="3565041"/>
              <a:ext cx="171451" cy="9129"/>
            </a:xfrm>
            <a:custGeom>
              <a:avLst/>
              <a:gdLst/>
              <a:ahLst/>
              <a:cxnLst/>
              <a:rect l="0" t="0" r="0" b="0"/>
              <a:pathLst>
                <a:path w="171451" h="9129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4364" y="0"/>
                  </a:lnTo>
                  <a:lnTo>
                    <a:pt x="5026" y="515"/>
                  </a:lnTo>
                  <a:lnTo>
                    <a:pt x="6089" y="3038"/>
                  </a:lnTo>
                  <a:lnTo>
                    <a:pt x="40410" y="9121"/>
                  </a:lnTo>
                  <a:lnTo>
                    <a:pt x="84261" y="9128"/>
                  </a:lnTo>
                  <a:lnTo>
                    <a:pt x="121157" y="5593"/>
                  </a:lnTo>
                  <a:lnTo>
                    <a:pt x="1714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981"/>
            <p:cNvSpPr/>
            <p:nvPr>
              <p:custDataLst>
                <p:tags r:id="rId101"/>
              </p:custDataLst>
            </p:nvPr>
          </p:nvSpPr>
          <p:spPr>
            <a:xfrm>
              <a:off x="2860191" y="3479800"/>
              <a:ext cx="213210" cy="1"/>
            </a:xfrm>
            <a:custGeom>
              <a:avLst/>
              <a:gdLst/>
              <a:ahLst/>
              <a:cxnLst/>
              <a:rect l="0" t="0" r="0" b="0"/>
              <a:pathLst>
                <a:path w="2132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4072" y="0"/>
                  </a:lnTo>
                  <a:lnTo>
                    <a:pt x="91291" y="0"/>
                  </a:lnTo>
                  <a:lnTo>
                    <a:pt x="137025" y="0"/>
                  </a:lnTo>
                  <a:lnTo>
                    <a:pt x="176211" y="0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200"/>
          <p:cNvGrpSpPr/>
          <p:nvPr/>
        </p:nvGrpSpPr>
        <p:grpSpPr>
          <a:xfrm>
            <a:off x="1625600" y="3219944"/>
            <a:ext cx="965201" cy="539257"/>
            <a:chOff x="1625600" y="3219944"/>
            <a:chExt cx="965201" cy="539257"/>
          </a:xfrm>
        </p:grpSpPr>
        <p:sp>
          <p:nvSpPr>
            <p:cNvPr id="414" name="SMARTInkShape-982"/>
            <p:cNvSpPr/>
            <p:nvPr>
              <p:custDataLst>
                <p:tags r:id="rId97"/>
              </p:custDataLst>
            </p:nvPr>
          </p:nvSpPr>
          <p:spPr>
            <a:xfrm>
              <a:off x="2568143" y="3219944"/>
              <a:ext cx="22658" cy="437657"/>
            </a:xfrm>
            <a:custGeom>
              <a:avLst/>
              <a:gdLst/>
              <a:ahLst/>
              <a:cxnLst/>
              <a:rect l="0" t="0" r="0" b="0"/>
              <a:pathLst>
                <a:path w="22658" h="437657">
                  <a:moveTo>
                    <a:pt x="22657" y="24906"/>
                  </a:moveTo>
                  <a:lnTo>
                    <a:pt x="22657" y="24906"/>
                  </a:lnTo>
                  <a:lnTo>
                    <a:pt x="16190" y="3257"/>
                  </a:lnTo>
                  <a:lnTo>
                    <a:pt x="14818" y="2007"/>
                  </a:lnTo>
                  <a:lnTo>
                    <a:pt x="10917" y="0"/>
                  </a:lnTo>
                  <a:lnTo>
                    <a:pt x="10597" y="541"/>
                  </a:lnTo>
                  <a:lnTo>
                    <a:pt x="9994" y="38757"/>
                  </a:lnTo>
                  <a:lnTo>
                    <a:pt x="9968" y="85453"/>
                  </a:lnTo>
                  <a:lnTo>
                    <a:pt x="9962" y="128016"/>
                  </a:lnTo>
                  <a:lnTo>
                    <a:pt x="9960" y="152207"/>
                  </a:lnTo>
                  <a:lnTo>
                    <a:pt x="9959" y="177507"/>
                  </a:lnTo>
                  <a:lnTo>
                    <a:pt x="9958" y="204956"/>
                  </a:lnTo>
                  <a:lnTo>
                    <a:pt x="9958" y="233839"/>
                  </a:lnTo>
                  <a:lnTo>
                    <a:pt x="9958" y="263678"/>
                  </a:lnTo>
                  <a:lnTo>
                    <a:pt x="9252" y="289215"/>
                  </a:lnTo>
                  <a:lnTo>
                    <a:pt x="6586" y="332641"/>
                  </a:lnTo>
                  <a:lnTo>
                    <a:pt x="4931" y="366994"/>
                  </a:lnTo>
                  <a:lnTo>
                    <a:pt x="3869" y="410057"/>
                  </a:lnTo>
                  <a:lnTo>
                    <a:pt x="0" y="430741"/>
                  </a:lnTo>
                  <a:lnTo>
                    <a:pt x="497" y="433046"/>
                  </a:lnTo>
                  <a:lnTo>
                    <a:pt x="3607" y="43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983"/>
            <p:cNvSpPr/>
            <p:nvPr>
              <p:custDataLst>
                <p:tags r:id="rId98"/>
              </p:custDataLst>
            </p:nvPr>
          </p:nvSpPr>
          <p:spPr>
            <a:xfrm>
              <a:off x="1797050" y="3313988"/>
              <a:ext cx="677171" cy="361731"/>
            </a:xfrm>
            <a:custGeom>
              <a:avLst/>
              <a:gdLst/>
              <a:ahLst/>
              <a:cxnLst/>
              <a:rect l="0" t="0" r="0" b="0"/>
              <a:pathLst>
                <a:path w="677171" h="361731">
                  <a:moveTo>
                    <a:pt x="0" y="349962"/>
                  </a:moveTo>
                  <a:lnTo>
                    <a:pt x="0" y="349962"/>
                  </a:lnTo>
                  <a:lnTo>
                    <a:pt x="8838" y="358800"/>
                  </a:lnTo>
                  <a:lnTo>
                    <a:pt x="25040" y="361517"/>
                  </a:lnTo>
                  <a:lnTo>
                    <a:pt x="67349" y="361730"/>
                  </a:lnTo>
                  <a:lnTo>
                    <a:pt x="113167" y="356114"/>
                  </a:lnTo>
                  <a:lnTo>
                    <a:pt x="148368" y="347052"/>
                  </a:lnTo>
                  <a:lnTo>
                    <a:pt x="181417" y="337850"/>
                  </a:lnTo>
                  <a:lnTo>
                    <a:pt x="224027" y="326618"/>
                  </a:lnTo>
                  <a:lnTo>
                    <a:pt x="269750" y="318540"/>
                  </a:lnTo>
                  <a:lnTo>
                    <a:pt x="269439" y="318431"/>
                  </a:lnTo>
                  <a:lnTo>
                    <a:pt x="268526" y="318358"/>
                  </a:lnTo>
                  <a:lnTo>
                    <a:pt x="254571" y="324304"/>
                  </a:lnTo>
                  <a:lnTo>
                    <a:pt x="254253" y="322566"/>
                  </a:lnTo>
                  <a:lnTo>
                    <a:pt x="254050" y="319072"/>
                  </a:lnTo>
                  <a:lnTo>
                    <a:pt x="250644" y="315095"/>
                  </a:lnTo>
                  <a:lnTo>
                    <a:pt x="248980" y="309536"/>
                  </a:lnTo>
                  <a:lnTo>
                    <a:pt x="244357" y="263141"/>
                  </a:lnTo>
                  <a:lnTo>
                    <a:pt x="235464" y="221305"/>
                  </a:lnTo>
                  <a:lnTo>
                    <a:pt x="226006" y="187653"/>
                  </a:lnTo>
                  <a:lnTo>
                    <a:pt x="212544" y="140534"/>
                  </a:lnTo>
                  <a:lnTo>
                    <a:pt x="198304" y="99749"/>
                  </a:lnTo>
                  <a:lnTo>
                    <a:pt x="181537" y="67634"/>
                  </a:lnTo>
                  <a:lnTo>
                    <a:pt x="181702" y="65082"/>
                  </a:lnTo>
                  <a:lnTo>
                    <a:pt x="182518" y="62675"/>
                  </a:lnTo>
                  <a:lnTo>
                    <a:pt x="205054" y="37237"/>
                  </a:lnTo>
                  <a:lnTo>
                    <a:pt x="229541" y="22666"/>
                  </a:lnTo>
                  <a:lnTo>
                    <a:pt x="269252" y="12783"/>
                  </a:lnTo>
                  <a:lnTo>
                    <a:pt x="316767" y="2015"/>
                  </a:lnTo>
                  <a:lnTo>
                    <a:pt x="363222" y="0"/>
                  </a:lnTo>
                  <a:lnTo>
                    <a:pt x="404895" y="3872"/>
                  </a:lnTo>
                  <a:lnTo>
                    <a:pt x="437312" y="16230"/>
                  </a:lnTo>
                  <a:lnTo>
                    <a:pt x="461420" y="36668"/>
                  </a:lnTo>
                  <a:lnTo>
                    <a:pt x="475227" y="60597"/>
                  </a:lnTo>
                  <a:lnTo>
                    <a:pt x="477044" y="92304"/>
                  </a:lnTo>
                  <a:lnTo>
                    <a:pt x="473114" y="128510"/>
                  </a:lnTo>
                  <a:lnTo>
                    <a:pt x="464110" y="166048"/>
                  </a:lnTo>
                  <a:lnTo>
                    <a:pt x="449132" y="210883"/>
                  </a:lnTo>
                  <a:lnTo>
                    <a:pt x="436364" y="256353"/>
                  </a:lnTo>
                  <a:lnTo>
                    <a:pt x="432201" y="286539"/>
                  </a:lnTo>
                  <a:lnTo>
                    <a:pt x="433860" y="291905"/>
                  </a:lnTo>
                  <a:lnTo>
                    <a:pt x="435290" y="294324"/>
                  </a:lnTo>
                  <a:lnTo>
                    <a:pt x="436949" y="295937"/>
                  </a:lnTo>
                  <a:lnTo>
                    <a:pt x="450108" y="302108"/>
                  </a:lnTo>
                  <a:lnTo>
                    <a:pt x="468583" y="301132"/>
                  </a:lnTo>
                  <a:lnTo>
                    <a:pt x="511660" y="295893"/>
                  </a:lnTo>
                  <a:lnTo>
                    <a:pt x="556200" y="297174"/>
                  </a:lnTo>
                  <a:lnTo>
                    <a:pt x="600284" y="294418"/>
                  </a:lnTo>
                  <a:lnTo>
                    <a:pt x="647820" y="295011"/>
                  </a:lnTo>
                  <a:lnTo>
                    <a:pt x="677088" y="298919"/>
                  </a:lnTo>
                  <a:lnTo>
                    <a:pt x="677170" y="298294"/>
                  </a:lnTo>
                  <a:lnTo>
                    <a:pt x="673100" y="29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984"/>
            <p:cNvSpPr/>
            <p:nvPr>
              <p:custDataLst>
                <p:tags r:id="rId99"/>
              </p:custDataLst>
            </p:nvPr>
          </p:nvSpPr>
          <p:spPr>
            <a:xfrm>
              <a:off x="1625600" y="3327661"/>
              <a:ext cx="19051" cy="431540"/>
            </a:xfrm>
            <a:custGeom>
              <a:avLst/>
              <a:gdLst/>
              <a:ahLst/>
              <a:cxnLst/>
              <a:rect l="0" t="0" r="0" b="0"/>
              <a:pathLst>
                <a:path w="19051" h="4315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45180"/>
                  </a:lnTo>
                  <a:lnTo>
                    <a:pt x="0" y="88227"/>
                  </a:lnTo>
                  <a:lnTo>
                    <a:pt x="1881" y="124910"/>
                  </a:lnTo>
                  <a:lnTo>
                    <a:pt x="5069" y="165437"/>
                  </a:lnTo>
                  <a:lnTo>
                    <a:pt x="8838" y="209320"/>
                  </a:lnTo>
                  <a:lnTo>
                    <a:pt x="10984" y="250930"/>
                  </a:lnTo>
                  <a:lnTo>
                    <a:pt x="12643" y="289885"/>
                  </a:lnTo>
                  <a:lnTo>
                    <a:pt x="15732" y="326013"/>
                  </a:lnTo>
                  <a:lnTo>
                    <a:pt x="18067" y="367973"/>
                  </a:lnTo>
                  <a:lnTo>
                    <a:pt x="18920" y="413952"/>
                  </a:lnTo>
                  <a:lnTo>
                    <a:pt x="19050" y="43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201"/>
          <p:cNvGrpSpPr/>
          <p:nvPr/>
        </p:nvGrpSpPr>
        <p:grpSpPr>
          <a:xfrm>
            <a:off x="4061573" y="2213080"/>
            <a:ext cx="523128" cy="649385"/>
            <a:chOff x="4061573" y="2213080"/>
            <a:chExt cx="523128" cy="649385"/>
          </a:xfrm>
        </p:grpSpPr>
        <p:sp>
          <p:nvSpPr>
            <p:cNvPr id="418" name="SMARTInkShape-985"/>
            <p:cNvSpPr/>
            <p:nvPr>
              <p:custDataLst>
                <p:tags r:id="rId93"/>
              </p:custDataLst>
            </p:nvPr>
          </p:nvSpPr>
          <p:spPr>
            <a:xfrm>
              <a:off x="4292600" y="2461320"/>
              <a:ext cx="143557" cy="212031"/>
            </a:xfrm>
            <a:custGeom>
              <a:avLst/>
              <a:gdLst/>
              <a:ahLst/>
              <a:cxnLst/>
              <a:rect l="0" t="0" r="0" b="0"/>
              <a:pathLst>
                <a:path w="143557" h="212031">
                  <a:moveTo>
                    <a:pt x="0" y="40580"/>
                  </a:moveTo>
                  <a:lnTo>
                    <a:pt x="0" y="40580"/>
                  </a:lnTo>
                  <a:lnTo>
                    <a:pt x="0" y="37209"/>
                  </a:lnTo>
                  <a:lnTo>
                    <a:pt x="1881" y="33672"/>
                  </a:lnTo>
                  <a:lnTo>
                    <a:pt x="3371" y="31741"/>
                  </a:lnTo>
                  <a:lnTo>
                    <a:pt x="22322" y="18911"/>
                  </a:lnTo>
                  <a:lnTo>
                    <a:pt x="64695" y="5752"/>
                  </a:lnTo>
                  <a:lnTo>
                    <a:pt x="96388" y="0"/>
                  </a:lnTo>
                  <a:lnTo>
                    <a:pt x="115041" y="908"/>
                  </a:lnTo>
                  <a:lnTo>
                    <a:pt x="121144" y="3548"/>
                  </a:lnTo>
                  <a:lnTo>
                    <a:pt x="125213" y="7426"/>
                  </a:lnTo>
                  <a:lnTo>
                    <a:pt x="127925" y="12127"/>
                  </a:lnTo>
                  <a:lnTo>
                    <a:pt x="128322" y="17378"/>
                  </a:lnTo>
                  <a:lnTo>
                    <a:pt x="125001" y="28857"/>
                  </a:lnTo>
                  <a:lnTo>
                    <a:pt x="94891" y="71681"/>
                  </a:lnTo>
                  <a:lnTo>
                    <a:pt x="91563" y="81684"/>
                  </a:lnTo>
                  <a:lnTo>
                    <a:pt x="91965" y="88952"/>
                  </a:lnTo>
                  <a:lnTo>
                    <a:pt x="93060" y="91878"/>
                  </a:lnTo>
                  <a:lnTo>
                    <a:pt x="95202" y="93829"/>
                  </a:lnTo>
                  <a:lnTo>
                    <a:pt x="129225" y="109165"/>
                  </a:lnTo>
                  <a:lnTo>
                    <a:pt x="137632" y="115983"/>
                  </a:lnTo>
                  <a:lnTo>
                    <a:pt x="142308" y="125598"/>
                  </a:lnTo>
                  <a:lnTo>
                    <a:pt x="143556" y="131125"/>
                  </a:lnTo>
                  <a:lnTo>
                    <a:pt x="141178" y="144793"/>
                  </a:lnTo>
                  <a:lnTo>
                    <a:pt x="128155" y="173191"/>
                  </a:lnTo>
                  <a:lnTo>
                    <a:pt x="109389" y="192761"/>
                  </a:lnTo>
                  <a:lnTo>
                    <a:pt x="82584" y="205223"/>
                  </a:lnTo>
                  <a:lnTo>
                    <a:pt x="44450" y="212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986"/>
            <p:cNvSpPr/>
            <p:nvPr>
              <p:custDataLst>
                <p:tags r:id="rId94"/>
              </p:custDataLst>
            </p:nvPr>
          </p:nvSpPr>
          <p:spPr>
            <a:xfrm>
              <a:off x="4254500" y="2247900"/>
              <a:ext cx="63501" cy="298451"/>
            </a:xfrm>
            <a:custGeom>
              <a:avLst/>
              <a:gdLst/>
              <a:ahLst/>
              <a:cxnLst/>
              <a:rect l="0" t="0" r="0" b="0"/>
              <a:pathLst>
                <a:path w="63501" h="298451">
                  <a:moveTo>
                    <a:pt x="63500" y="0"/>
                  </a:moveTo>
                  <a:lnTo>
                    <a:pt x="63500" y="0"/>
                  </a:lnTo>
                  <a:lnTo>
                    <a:pt x="49685" y="26367"/>
                  </a:lnTo>
                  <a:lnTo>
                    <a:pt x="39651" y="63081"/>
                  </a:lnTo>
                  <a:lnTo>
                    <a:pt x="34556" y="95769"/>
                  </a:lnTo>
                  <a:lnTo>
                    <a:pt x="29940" y="136168"/>
                  </a:lnTo>
                  <a:lnTo>
                    <a:pt x="23655" y="178112"/>
                  </a:lnTo>
                  <a:lnTo>
                    <a:pt x="16158" y="219566"/>
                  </a:lnTo>
                  <a:lnTo>
                    <a:pt x="8122" y="25915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987"/>
            <p:cNvSpPr/>
            <p:nvPr>
              <p:custDataLst>
                <p:tags r:id="rId95"/>
              </p:custDataLst>
            </p:nvPr>
          </p:nvSpPr>
          <p:spPr>
            <a:xfrm>
              <a:off x="4197611" y="2213080"/>
              <a:ext cx="18790" cy="187221"/>
            </a:xfrm>
            <a:custGeom>
              <a:avLst/>
              <a:gdLst/>
              <a:ahLst/>
              <a:cxnLst/>
              <a:rect l="0" t="0" r="0" b="0"/>
              <a:pathLst>
                <a:path w="18790" h="187221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2"/>
                  </a:lnTo>
                  <a:lnTo>
                    <a:pt x="622" y="581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6221" y="42642"/>
                  </a:lnTo>
                  <a:lnTo>
                    <a:pt x="10283" y="80098"/>
                  </a:lnTo>
                  <a:lnTo>
                    <a:pt x="11800" y="121065"/>
                  </a:lnTo>
                  <a:lnTo>
                    <a:pt x="14194" y="163464"/>
                  </a:lnTo>
                  <a:lnTo>
                    <a:pt x="18789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988"/>
            <p:cNvSpPr/>
            <p:nvPr>
              <p:custDataLst>
                <p:tags r:id="rId96"/>
              </p:custDataLst>
            </p:nvPr>
          </p:nvSpPr>
          <p:spPr>
            <a:xfrm>
              <a:off x="4061573" y="2788077"/>
              <a:ext cx="523128" cy="74388"/>
            </a:xfrm>
            <a:custGeom>
              <a:avLst/>
              <a:gdLst/>
              <a:ahLst/>
              <a:cxnLst/>
              <a:rect l="0" t="0" r="0" b="0"/>
              <a:pathLst>
                <a:path w="523128" h="74388">
                  <a:moveTo>
                    <a:pt x="34177" y="12273"/>
                  </a:moveTo>
                  <a:lnTo>
                    <a:pt x="34177" y="12273"/>
                  </a:lnTo>
                  <a:lnTo>
                    <a:pt x="79643" y="8902"/>
                  </a:lnTo>
                  <a:lnTo>
                    <a:pt x="113886" y="7247"/>
                  </a:lnTo>
                  <a:lnTo>
                    <a:pt x="157092" y="5806"/>
                  </a:lnTo>
                  <a:lnTo>
                    <a:pt x="182442" y="4434"/>
                  </a:lnTo>
                  <a:lnTo>
                    <a:pt x="209221" y="2813"/>
                  </a:lnTo>
                  <a:lnTo>
                    <a:pt x="236245" y="1733"/>
                  </a:lnTo>
                  <a:lnTo>
                    <a:pt x="263434" y="1013"/>
                  </a:lnTo>
                  <a:lnTo>
                    <a:pt x="290731" y="533"/>
                  </a:lnTo>
                  <a:lnTo>
                    <a:pt x="316691" y="213"/>
                  </a:lnTo>
                  <a:lnTo>
                    <a:pt x="341759" y="0"/>
                  </a:lnTo>
                  <a:lnTo>
                    <a:pt x="385369" y="468"/>
                  </a:lnTo>
                  <a:lnTo>
                    <a:pt x="432749" y="5065"/>
                  </a:lnTo>
                  <a:lnTo>
                    <a:pt x="431125" y="6762"/>
                  </a:lnTo>
                  <a:lnTo>
                    <a:pt x="403675" y="15893"/>
                  </a:lnTo>
                  <a:lnTo>
                    <a:pt x="363263" y="23524"/>
                  </a:lnTo>
                  <a:lnTo>
                    <a:pt x="336824" y="28241"/>
                  </a:lnTo>
                  <a:lnTo>
                    <a:pt x="307203" y="33501"/>
                  </a:lnTo>
                  <a:lnTo>
                    <a:pt x="275461" y="39125"/>
                  </a:lnTo>
                  <a:lnTo>
                    <a:pt x="242305" y="44286"/>
                  </a:lnTo>
                  <a:lnTo>
                    <a:pt x="208207" y="49137"/>
                  </a:lnTo>
                  <a:lnTo>
                    <a:pt x="173480" y="53782"/>
                  </a:lnTo>
                  <a:lnTo>
                    <a:pt x="140451" y="57585"/>
                  </a:lnTo>
                  <a:lnTo>
                    <a:pt x="108554" y="60825"/>
                  </a:lnTo>
                  <a:lnTo>
                    <a:pt x="77412" y="63691"/>
                  </a:lnTo>
                  <a:lnTo>
                    <a:pt x="33401" y="68757"/>
                  </a:lnTo>
                  <a:lnTo>
                    <a:pt x="0" y="74387"/>
                  </a:lnTo>
                  <a:lnTo>
                    <a:pt x="41062" y="71991"/>
                  </a:lnTo>
                  <a:lnTo>
                    <a:pt x="68400" y="69019"/>
                  </a:lnTo>
                  <a:lnTo>
                    <a:pt x="101443" y="64920"/>
                  </a:lnTo>
                  <a:lnTo>
                    <a:pt x="138287" y="60071"/>
                  </a:lnTo>
                  <a:lnTo>
                    <a:pt x="177667" y="56133"/>
                  </a:lnTo>
                  <a:lnTo>
                    <a:pt x="218737" y="52802"/>
                  </a:lnTo>
                  <a:lnTo>
                    <a:pt x="260934" y="49876"/>
                  </a:lnTo>
                  <a:lnTo>
                    <a:pt x="301059" y="47219"/>
                  </a:lnTo>
                  <a:lnTo>
                    <a:pt x="339804" y="44743"/>
                  </a:lnTo>
                  <a:lnTo>
                    <a:pt x="377628" y="42386"/>
                  </a:lnTo>
                  <a:lnTo>
                    <a:pt x="410605" y="40109"/>
                  </a:lnTo>
                  <a:lnTo>
                    <a:pt x="440351" y="37886"/>
                  </a:lnTo>
                  <a:lnTo>
                    <a:pt x="486338" y="34240"/>
                  </a:lnTo>
                  <a:lnTo>
                    <a:pt x="523127" y="31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202"/>
          <p:cNvGrpSpPr/>
          <p:nvPr/>
        </p:nvGrpSpPr>
        <p:grpSpPr>
          <a:xfrm>
            <a:off x="3568700" y="2068397"/>
            <a:ext cx="260351" cy="439854"/>
            <a:chOff x="3568700" y="2068397"/>
            <a:chExt cx="260351" cy="439854"/>
          </a:xfrm>
        </p:grpSpPr>
        <p:sp>
          <p:nvSpPr>
            <p:cNvPr id="423" name="SMARTInkShape-989"/>
            <p:cNvSpPr/>
            <p:nvPr>
              <p:custDataLst>
                <p:tags r:id="rId89"/>
              </p:custDataLst>
            </p:nvPr>
          </p:nvSpPr>
          <p:spPr>
            <a:xfrm>
              <a:off x="3644900" y="23177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990"/>
            <p:cNvSpPr/>
            <p:nvPr>
              <p:custDataLst>
                <p:tags r:id="rId90"/>
              </p:custDataLst>
            </p:nvPr>
          </p:nvSpPr>
          <p:spPr>
            <a:xfrm>
              <a:off x="3622191" y="2068397"/>
              <a:ext cx="73450" cy="179504"/>
            </a:xfrm>
            <a:custGeom>
              <a:avLst/>
              <a:gdLst/>
              <a:ahLst/>
              <a:cxnLst/>
              <a:rect l="0" t="0" r="0" b="0"/>
              <a:pathLst>
                <a:path w="73450" h="179504">
                  <a:moveTo>
                    <a:pt x="3659" y="58853"/>
                  </a:moveTo>
                  <a:lnTo>
                    <a:pt x="3659" y="58853"/>
                  </a:lnTo>
                  <a:lnTo>
                    <a:pt x="288" y="55482"/>
                  </a:lnTo>
                  <a:lnTo>
                    <a:pt x="0" y="53078"/>
                  </a:lnTo>
                  <a:lnTo>
                    <a:pt x="2967" y="42952"/>
                  </a:lnTo>
                  <a:lnTo>
                    <a:pt x="9726" y="30310"/>
                  </a:lnTo>
                  <a:lnTo>
                    <a:pt x="28376" y="11195"/>
                  </a:lnTo>
                  <a:lnTo>
                    <a:pt x="49228" y="207"/>
                  </a:lnTo>
                  <a:lnTo>
                    <a:pt x="55205" y="0"/>
                  </a:lnTo>
                  <a:lnTo>
                    <a:pt x="67490" y="3533"/>
                  </a:lnTo>
                  <a:lnTo>
                    <a:pt x="70908" y="7862"/>
                  </a:lnTo>
                  <a:lnTo>
                    <a:pt x="72823" y="20198"/>
                  </a:lnTo>
                  <a:lnTo>
                    <a:pt x="73449" y="67642"/>
                  </a:lnTo>
                  <a:lnTo>
                    <a:pt x="70132" y="114777"/>
                  </a:lnTo>
                  <a:lnTo>
                    <a:pt x="58582" y="145157"/>
                  </a:lnTo>
                  <a:lnTo>
                    <a:pt x="48094" y="159832"/>
                  </a:lnTo>
                  <a:lnTo>
                    <a:pt x="43164" y="164410"/>
                  </a:lnTo>
                  <a:lnTo>
                    <a:pt x="33865" y="170954"/>
                  </a:lnTo>
                  <a:lnTo>
                    <a:pt x="31195" y="175233"/>
                  </a:lnTo>
                  <a:lnTo>
                    <a:pt x="31188" y="176656"/>
                  </a:lnTo>
                  <a:lnTo>
                    <a:pt x="31889" y="177605"/>
                  </a:lnTo>
                  <a:lnTo>
                    <a:pt x="35409" y="179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991"/>
            <p:cNvSpPr/>
            <p:nvPr>
              <p:custDataLst>
                <p:tags r:id="rId91"/>
              </p:custDataLst>
            </p:nvPr>
          </p:nvSpPr>
          <p:spPr>
            <a:xfrm>
              <a:off x="3568700" y="2495550"/>
              <a:ext cx="260351" cy="12701"/>
            </a:xfrm>
            <a:custGeom>
              <a:avLst/>
              <a:gdLst/>
              <a:ahLst/>
              <a:cxnLst/>
              <a:rect l="0" t="0" r="0" b="0"/>
              <a:pathLst>
                <a:path w="260351" h="12701">
                  <a:moveTo>
                    <a:pt x="0" y="12700"/>
                  </a:moveTo>
                  <a:lnTo>
                    <a:pt x="0" y="12700"/>
                  </a:lnTo>
                  <a:lnTo>
                    <a:pt x="37037" y="10819"/>
                  </a:lnTo>
                  <a:lnTo>
                    <a:pt x="69378" y="8336"/>
                  </a:lnTo>
                  <a:lnTo>
                    <a:pt x="107270" y="7233"/>
                  </a:lnTo>
                  <a:lnTo>
                    <a:pt x="143866" y="4861"/>
                  </a:lnTo>
                  <a:lnTo>
                    <a:pt x="177535" y="2160"/>
                  </a:lnTo>
                  <a:lnTo>
                    <a:pt x="218879" y="640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992"/>
            <p:cNvSpPr/>
            <p:nvPr>
              <p:custDataLst>
                <p:tags r:id="rId92"/>
              </p:custDataLst>
            </p:nvPr>
          </p:nvSpPr>
          <p:spPr>
            <a:xfrm>
              <a:off x="3569583" y="2403279"/>
              <a:ext cx="164218" cy="3372"/>
            </a:xfrm>
            <a:custGeom>
              <a:avLst/>
              <a:gdLst/>
              <a:ahLst/>
              <a:cxnLst/>
              <a:rect l="0" t="0" r="0" b="0"/>
              <a:pathLst>
                <a:path w="164218" h="3372">
                  <a:moveTo>
                    <a:pt x="5467" y="3371"/>
                  </a:moveTo>
                  <a:lnTo>
                    <a:pt x="5467" y="3371"/>
                  </a:lnTo>
                  <a:lnTo>
                    <a:pt x="0" y="3371"/>
                  </a:lnTo>
                  <a:lnTo>
                    <a:pt x="39193" y="3371"/>
                  </a:lnTo>
                  <a:lnTo>
                    <a:pt x="75903" y="3371"/>
                  </a:lnTo>
                  <a:lnTo>
                    <a:pt x="113591" y="0"/>
                  </a:lnTo>
                  <a:lnTo>
                    <a:pt x="164217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203"/>
          <p:cNvGrpSpPr/>
          <p:nvPr/>
        </p:nvGrpSpPr>
        <p:grpSpPr>
          <a:xfrm>
            <a:off x="9931502" y="2303039"/>
            <a:ext cx="1853607" cy="433812"/>
            <a:chOff x="9931502" y="2303039"/>
            <a:chExt cx="1853607" cy="433812"/>
          </a:xfrm>
        </p:grpSpPr>
        <p:sp>
          <p:nvSpPr>
            <p:cNvPr id="428" name="SMARTInkShape-993"/>
            <p:cNvSpPr/>
            <p:nvPr>
              <p:custDataLst>
                <p:tags r:id="rId80"/>
              </p:custDataLst>
            </p:nvPr>
          </p:nvSpPr>
          <p:spPr>
            <a:xfrm>
              <a:off x="11664950" y="2303039"/>
              <a:ext cx="120159" cy="370714"/>
            </a:xfrm>
            <a:custGeom>
              <a:avLst/>
              <a:gdLst/>
              <a:ahLst/>
              <a:cxnLst/>
              <a:rect l="0" t="0" r="0" b="0"/>
              <a:pathLst>
                <a:path w="120159" h="370714">
                  <a:moveTo>
                    <a:pt x="50800" y="33761"/>
                  </a:moveTo>
                  <a:lnTo>
                    <a:pt x="50800" y="33761"/>
                  </a:lnTo>
                  <a:lnTo>
                    <a:pt x="51505" y="19258"/>
                  </a:lnTo>
                  <a:lnTo>
                    <a:pt x="54170" y="10617"/>
                  </a:lnTo>
                  <a:lnTo>
                    <a:pt x="61470" y="3954"/>
                  </a:lnTo>
                  <a:lnTo>
                    <a:pt x="66380" y="1190"/>
                  </a:lnTo>
                  <a:lnTo>
                    <a:pt x="79361" y="0"/>
                  </a:lnTo>
                  <a:lnTo>
                    <a:pt x="93833" y="2528"/>
                  </a:lnTo>
                  <a:lnTo>
                    <a:pt x="107321" y="8356"/>
                  </a:lnTo>
                  <a:lnTo>
                    <a:pt x="116610" y="17531"/>
                  </a:lnTo>
                  <a:lnTo>
                    <a:pt x="120071" y="22941"/>
                  </a:lnTo>
                  <a:lnTo>
                    <a:pt x="120158" y="38359"/>
                  </a:lnTo>
                  <a:lnTo>
                    <a:pt x="105342" y="80374"/>
                  </a:lnTo>
                  <a:lnTo>
                    <a:pt x="81387" y="116952"/>
                  </a:lnTo>
                  <a:lnTo>
                    <a:pt x="58305" y="157099"/>
                  </a:lnTo>
                  <a:lnTo>
                    <a:pt x="54135" y="174891"/>
                  </a:lnTo>
                  <a:lnTo>
                    <a:pt x="55160" y="200774"/>
                  </a:lnTo>
                  <a:lnTo>
                    <a:pt x="67601" y="231145"/>
                  </a:lnTo>
                  <a:lnTo>
                    <a:pt x="92419" y="276551"/>
                  </a:lnTo>
                  <a:lnTo>
                    <a:pt x="98880" y="299021"/>
                  </a:lnTo>
                  <a:lnTo>
                    <a:pt x="97424" y="322455"/>
                  </a:lnTo>
                  <a:lnTo>
                    <a:pt x="89151" y="343902"/>
                  </a:lnTo>
                  <a:lnTo>
                    <a:pt x="76076" y="355281"/>
                  </a:lnTo>
                  <a:lnTo>
                    <a:pt x="42308" y="370713"/>
                  </a:lnTo>
                  <a:lnTo>
                    <a:pt x="0" y="370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994"/>
            <p:cNvSpPr/>
            <p:nvPr>
              <p:custDataLst>
                <p:tags r:id="rId81"/>
              </p:custDataLst>
            </p:nvPr>
          </p:nvSpPr>
          <p:spPr>
            <a:xfrm>
              <a:off x="11481739" y="2404067"/>
              <a:ext cx="180190" cy="258742"/>
            </a:xfrm>
            <a:custGeom>
              <a:avLst/>
              <a:gdLst/>
              <a:ahLst/>
              <a:cxnLst/>
              <a:rect l="0" t="0" r="0" b="0"/>
              <a:pathLst>
                <a:path w="180190" h="258742">
                  <a:moveTo>
                    <a:pt x="30811" y="53383"/>
                  </a:moveTo>
                  <a:lnTo>
                    <a:pt x="30811" y="53383"/>
                  </a:lnTo>
                  <a:lnTo>
                    <a:pt x="25344" y="47916"/>
                  </a:lnTo>
                  <a:lnTo>
                    <a:pt x="21352" y="57407"/>
                  </a:lnTo>
                  <a:lnTo>
                    <a:pt x="18750" y="100562"/>
                  </a:lnTo>
                  <a:lnTo>
                    <a:pt x="18299" y="146462"/>
                  </a:lnTo>
                  <a:lnTo>
                    <a:pt x="18195" y="179183"/>
                  </a:lnTo>
                  <a:lnTo>
                    <a:pt x="11393" y="222596"/>
                  </a:lnTo>
                  <a:lnTo>
                    <a:pt x="468" y="258741"/>
                  </a:lnTo>
                  <a:lnTo>
                    <a:pt x="0" y="258022"/>
                  </a:lnTo>
                  <a:lnTo>
                    <a:pt x="45" y="244074"/>
                  </a:lnTo>
                  <a:lnTo>
                    <a:pt x="5623" y="206388"/>
                  </a:lnTo>
                  <a:lnTo>
                    <a:pt x="14678" y="165835"/>
                  </a:lnTo>
                  <a:lnTo>
                    <a:pt x="25757" y="119589"/>
                  </a:lnTo>
                  <a:lnTo>
                    <a:pt x="36325" y="75047"/>
                  </a:lnTo>
                  <a:lnTo>
                    <a:pt x="45536" y="28993"/>
                  </a:lnTo>
                  <a:lnTo>
                    <a:pt x="49293" y="826"/>
                  </a:lnTo>
                  <a:lnTo>
                    <a:pt x="50893" y="0"/>
                  </a:lnTo>
                  <a:lnTo>
                    <a:pt x="56434" y="965"/>
                  </a:lnTo>
                  <a:lnTo>
                    <a:pt x="63600" y="13153"/>
                  </a:lnTo>
                  <a:lnTo>
                    <a:pt x="75570" y="49459"/>
                  </a:lnTo>
                  <a:lnTo>
                    <a:pt x="83160" y="82684"/>
                  </a:lnTo>
                  <a:lnTo>
                    <a:pt x="88883" y="118616"/>
                  </a:lnTo>
                  <a:lnTo>
                    <a:pt x="93781" y="151990"/>
                  </a:lnTo>
                  <a:lnTo>
                    <a:pt x="100504" y="192901"/>
                  </a:lnTo>
                  <a:lnTo>
                    <a:pt x="106859" y="229356"/>
                  </a:lnTo>
                  <a:lnTo>
                    <a:pt x="108322" y="232081"/>
                  </a:lnTo>
                  <a:lnTo>
                    <a:pt x="110002" y="233899"/>
                  </a:lnTo>
                  <a:lnTo>
                    <a:pt x="113749" y="235917"/>
                  </a:lnTo>
                  <a:lnTo>
                    <a:pt x="115737" y="236456"/>
                  </a:lnTo>
                  <a:lnTo>
                    <a:pt x="121706" y="231410"/>
                  </a:lnTo>
                  <a:lnTo>
                    <a:pt x="133002" y="212906"/>
                  </a:lnTo>
                  <a:lnTo>
                    <a:pt x="149051" y="179436"/>
                  </a:lnTo>
                  <a:lnTo>
                    <a:pt x="162384" y="147507"/>
                  </a:lnTo>
                  <a:lnTo>
                    <a:pt x="173013" y="107445"/>
                  </a:lnTo>
                  <a:lnTo>
                    <a:pt x="180189" y="61484"/>
                  </a:lnTo>
                  <a:lnTo>
                    <a:pt x="178946" y="32265"/>
                  </a:lnTo>
                  <a:lnTo>
                    <a:pt x="175906" y="22830"/>
                  </a:lnTo>
                  <a:lnTo>
                    <a:pt x="170511" y="15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995"/>
            <p:cNvSpPr/>
            <p:nvPr>
              <p:custDataLst>
                <p:tags r:id="rId82"/>
              </p:custDataLst>
            </p:nvPr>
          </p:nvSpPr>
          <p:spPr>
            <a:xfrm>
              <a:off x="11227083" y="2421661"/>
              <a:ext cx="177518" cy="240562"/>
            </a:xfrm>
            <a:custGeom>
              <a:avLst/>
              <a:gdLst/>
              <a:ahLst/>
              <a:cxnLst/>
              <a:rect l="0" t="0" r="0" b="0"/>
              <a:pathLst>
                <a:path w="177518" h="240562">
                  <a:moveTo>
                    <a:pt x="6067" y="61189"/>
                  </a:moveTo>
                  <a:lnTo>
                    <a:pt x="6067" y="61189"/>
                  </a:lnTo>
                  <a:lnTo>
                    <a:pt x="6067" y="55722"/>
                  </a:lnTo>
                  <a:lnTo>
                    <a:pt x="7948" y="67507"/>
                  </a:lnTo>
                  <a:lnTo>
                    <a:pt x="11534" y="109788"/>
                  </a:lnTo>
                  <a:lnTo>
                    <a:pt x="12154" y="156179"/>
                  </a:lnTo>
                  <a:lnTo>
                    <a:pt x="8968" y="198930"/>
                  </a:lnTo>
                  <a:lnTo>
                    <a:pt x="5934" y="233977"/>
                  </a:lnTo>
                  <a:lnTo>
                    <a:pt x="2950" y="240289"/>
                  </a:lnTo>
                  <a:lnTo>
                    <a:pt x="1872" y="240561"/>
                  </a:lnTo>
                  <a:lnTo>
                    <a:pt x="1153" y="239331"/>
                  </a:lnTo>
                  <a:lnTo>
                    <a:pt x="0" y="217106"/>
                  </a:lnTo>
                  <a:lnTo>
                    <a:pt x="3172" y="171984"/>
                  </a:lnTo>
                  <a:lnTo>
                    <a:pt x="6662" y="132068"/>
                  </a:lnTo>
                  <a:lnTo>
                    <a:pt x="10564" y="91280"/>
                  </a:lnTo>
                  <a:lnTo>
                    <a:pt x="14652" y="56688"/>
                  </a:lnTo>
                  <a:lnTo>
                    <a:pt x="23251" y="10554"/>
                  </a:lnTo>
                  <a:lnTo>
                    <a:pt x="23873" y="6266"/>
                  </a:lnTo>
                  <a:lnTo>
                    <a:pt x="24995" y="4112"/>
                  </a:lnTo>
                  <a:lnTo>
                    <a:pt x="26446" y="3382"/>
                  </a:lnTo>
                  <a:lnTo>
                    <a:pt x="28120" y="3601"/>
                  </a:lnTo>
                  <a:lnTo>
                    <a:pt x="37218" y="17393"/>
                  </a:lnTo>
                  <a:lnTo>
                    <a:pt x="58948" y="60509"/>
                  </a:lnTo>
                  <a:lnTo>
                    <a:pt x="83821" y="92588"/>
                  </a:lnTo>
                  <a:lnTo>
                    <a:pt x="92600" y="99368"/>
                  </a:lnTo>
                  <a:lnTo>
                    <a:pt x="96916" y="100047"/>
                  </a:lnTo>
                  <a:lnTo>
                    <a:pt x="101205" y="99089"/>
                  </a:lnTo>
                  <a:lnTo>
                    <a:pt x="105476" y="97039"/>
                  </a:lnTo>
                  <a:lnTo>
                    <a:pt x="121599" y="80670"/>
                  </a:lnTo>
                  <a:lnTo>
                    <a:pt x="146010" y="37468"/>
                  </a:lnTo>
                  <a:lnTo>
                    <a:pt x="169384" y="2888"/>
                  </a:lnTo>
                  <a:lnTo>
                    <a:pt x="173433" y="0"/>
                  </a:lnTo>
                  <a:lnTo>
                    <a:pt x="174090" y="1346"/>
                  </a:lnTo>
                  <a:lnTo>
                    <a:pt x="171517" y="41868"/>
                  </a:lnTo>
                  <a:lnTo>
                    <a:pt x="171270" y="80550"/>
                  </a:lnTo>
                  <a:lnTo>
                    <a:pt x="170492" y="123292"/>
                  </a:lnTo>
                  <a:lnTo>
                    <a:pt x="166811" y="165824"/>
                  </a:lnTo>
                  <a:lnTo>
                    <a:pt x="164993" y="213295"/>
                  </a:lnTo>
                  <a:lnTo>
                    <a:pt x="164895" y="216986"/>
                  </a:lnTo>
                  <a:lnTo>
                    <a:pt x="165576" y="217970"/>
                  </a:lnTo>
                  <a:lnTo>
                    <a:pt x="166733" y="218626"/>
                  </a:lnTo>
                  <a:lnTo>
                    <a:pt x="168211" y="219064"/>
                  </a:lnTo>
                  <a:lnTo>
                    <a:pt x="169900" y="218650"/>
                  </a:lnTo>
                  <a:lnTo>
                    <a:pt x="177517" y="213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996"/>
            <p:cNvSpPr/>
            <p:nvPr>
              <p:custDataLst>
                <p:tags r:id="rId83"/>
              </p:custDataLst>
            </p:nvPr>
          </p:nvSpPr>
          <p:spPr>
            <a:xfrm>
              <a:off x="11010900" y="261620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32893" y="3954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997"/>
            <p:cNvSpPr/>
            <p:nvPr>
              <p:custDataLst>
                <p:tags r:id="rId84"/>
              </p:custDataLst>
            </p:nvPr>
          </p:nvSpPr>
          <p:spPr>
            <a:xfrm>
              <a:off x="10891209" y="2438400"/>
              <a:ext cx="136908" cy="208652"/>
            </a:xfrm>
            <a:custGeom>
              <a:avLst/>
              <a:gdLst/>
              <a:ahLst/>
              <a:cxnLst/>
              <a:rect l="0" t="0" r="0" b="0"/>
              <a:pathLst>
                <a:path w="136908" h="208652">
                  <a:moveTo>
                    <a:pt x="18091" y="50800"/>
                  </a:moveTo>
                  <a:lnTo>
                    <a:pt x="18091" y="50800"/>
                  </a:lnTo>
                  <a:lnTo>
                    <a:pt x="14721" y="50800"/>
                  </a:lnTo>
                  <a:lnTo>
                    <a:pt x="13728" y="52917"/>
                  </a:lnTo>
                  <a:lnTo>
                    <a:pt x="11915" y="94843"/>
                  </a:lnTo>
                  <a:lnTo>
                    <a:pt x="11793" y="132916"/>
                  </a:lnTo>
                  <a:lnTo>
                    <a:pt x="9871" y="180301"/>
                  </a:lnTo>
                  <a:lnTo>
                    <a:pt x="6275" y="207143"/>
                  </a:lnTo>
                  <a:lnTo>
                    <a:pt x="5276" y="208651"/>
                  </a:lnTo>
                  <a:lnTo>
                    <a:pt x="3903" y="208245"/>
                  </a:lnTo>
                  <a:lnTo>
                    <a:pt x="2282" y="206564"/>
                  </a:lnTo>
                  <a:lnTo>
                    <a:pt x="0" y="183971"/>
                  </a:lnTo>
                  <a:lnTo>
                    <a:pt x="2696" y="136981"/>
                  </a:lnTo>
                  <a:lnTo>
                    <a:pt x="6075" y="94747"/>
                  </a:lnTo>
                  <a:lnTo>
                    <a:pt x="9221" y="53399"/>
                  </a:lnTo>
                  <a:lnTo>
                    <a:pt x="11409" y="7589"/>
                  </a:lnTo>
                  <a:lnTo>
                    <a:pt x="12930" y="5765"/>
                  </a:lnTo>
                  <a:lnTo>
                    <a:pt x="15359" y="5255"/>
                  </a:lnTo>
                  <a:lnTo>
                    <a:pt x="18386" y="5620"/>
                  </a:lnTo>
                  <a:lnTo>
                    <a:pt x="25513" y="11670"/>
                  </a:lnTo>
                  <a:lnTo>
                    <a:pt x="44957" y="42914"/>
                  </a:lnTo>
                  <a:lnTo>
                    <a:pt x="56232" y="84368"/>
                  </a:lnTo>
                  <a:lnTo>
                    <a:pt x="61620" y="116049"/>
                  </a:lnTo>
                  <a:lnTo>
                    <a:pt x="68618" y="158092"/>
                  </a:lnTo>
                  <a:lnTo>
                    <a:pt x="77304" y="190841"/>
                  </a:lnTo>
                  <a:lnTo>
                    <a:pt x="81566" y="197707"/>
                  </a:lnTo>
                  <a:lnTo>
                    <a:pt x="83691" y="199538"/>
                  </a:lnTo>
                  <a:lnTo>
                    <a:pt x="86519" y="197936"/>
                  </a:lnTo>
                  <a:lnTo>
                    <a:pt x="93425" y="188631"/>
                  </a:lnTo>
                  <a:lnTo>
                    <a:pt x="108614" y="154041"/>
                  </a:lnTo>
                  <a:lnTo>
                    <a:pt x="118531" y="120203"/>
                  </a:lnTo>
                  <a:lnTo>
                    <a:pt x="126937" y="83057"/>
                  </a:lnTo>
                  <a:lnTo>
                    <a:pt x="133026" y="47733"/>
                  </a:lnTo>
                  <a:lnTo>
                    <a:pt x="136907" y="7234"/>
                  </a:lnTo>
                  <a:lnTo>
                    <a:pt x="136108" y="4117"/>
                  </a:lnTo>
                  <a:lnTo>
                    <a:pt x="1323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998"/>
            <p:cNvSpPr/>
            <p:nvPr>
              <p:custDataLst>
                <p:tags r:id="rId85"/>
              </p:custDataLst>
            </p:nvPr>
          </p:nvSpPr>
          <p:spPr>
            <a:xfrm>
              <a:off x="10645839" y="2421899"/>
              <a:ext cx="180912" cy="232402"/>
            </a:xfrm>
            <a:custGeom>
              <a:avLst/>
              <a:gdLst/>
              <a:ahLst/>
              <a:cxnLst/>
              <a:rect l="0" t="0" r="0" b="0"/>
              <a:pathLst>
                <a:path w="180912" h="232402">
                  <a:moveTo>
                    <a:pt x="15811" y="16501"/>
                  </a:moveTo>
                  <a:lnTo>
                    <a:pt x="15811" y="16501"/>
                  </a:lnTo>
                  <a:lnTo>
                    <a:pt x="15811" y="57943"/>
                  </a:lnTo>
                  <a:lnTo>
                    <a:pt x="15811" y="95964"/>
                  </a:lnTo>
                  <a:lnTo>
                    <a:pt x="12441" y="139607"/>
                  </a:lnTo>
                  <a:lnTo>
                    <a:pt x="10344" y="180447"/>
                  </a:lnTo>
                  <a:lnTo>
                    <a:pt x="9539" y="215605"/>
                  </a:lnTo>
                  <a:lnTo>
                    <a:pt x="9513" y="215559"/>
                  </a:lnTo>
                  <a:lnTo>
                    <a:pt x="3504" y="169540"/>
                  </a:lnTo>
                  <a:lnTo>
                    <a:pt x="0" y="122216"/>
                  </a:lnTo>
                  <a:lnTo>
                    <a:pt x="4070" y="77457"/>
                  </a:lnTo>
                  <a:lnTo>
                    <a:pt x="9744" y="35973"/>
                  </a:lnTo>
                  <a:lnTo>
                    <a:pt x="15455" y="217"/>
                  </a:lnTo>
                  <a:lnTo>
                    <a:pt x="16280" y="0"/>
                  </a:lnTo>
                  <a:lnTo>
                    <a:pt x="31360" y="9903"/>
                  </a:lnTo>
                  <a:lnTo>
                    <a:pt x="38714" y="19213"/>
                  </a:lnTo>
                  <a:lnTo>
                    <a:pt x="60599" y="63628"/>
                  </a:lnTo>
                  <a:lnTo>
                    <a:pt x="77107" y="98306"/>
                  </a:lnTo>
                  <a:lnTo>
                    <a:pt x="84447" y="105305"/>
                  </a:lnTo>
                  <a:lnTo>
                    <a:pt x="88379" y="106748"/>
                  </a:lnTo>
                  <a:lnTo>
                    <a:pt x="96512" y="106470"/>
                  </a:lnTo>
                  <a:lnTo>
                    <a:pt x="106710" y="98350"/>
                  </a:lnTo>
                  <a:lnTo>
                    <a:pt x="117595" y="83923"/>
                  </a:lnTo>
                  <a:lnTo>
                    <a:pt x="134197" y="42048"/>
                  </a:lnTo>
                  <a:lnTo>
                    <a:pt x="147774" y="6550"/>
                  </a:lnTo>
                  <a:lnTo>
                    <a:pt x="148942" y="6339"/>
                  </a:lnTo>
                  <a:lnTo>
                    <a:pt x="152121" y="7986"/>
                  </a:lnTo>
                  <a:lnTo>
                    <a:pt x="157878" y="19623"/>
                  </a:lnTo>
                  <a:lnTo>
                    <a:pt x="163218" y="62477"/>
                  </a:lnTo>
                  <a:lnTo>
                    <a:pt x="168613" y="96916"/>
                  </a:lnTo>
                  <a:lnTo>
                    <a:pt x="172798" y="138400"/>
                  </a:lnTo>
                  <a:lnTo>
                    <a:pt x="175921" y="178208"/>
                  </a:lnTo>
                  <a:lnTo>
                    <a:pt x="180911" y="232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999"/>
            <p:cNvSpPr/>
            <p:nvPr>
              <p:custDataLst>
                <p:tags r:id="rId86"/>
              </p:custDataLst>
            </p:nvPr>
          </p:nvSpPr>
          <p:spPr>
            <a:xfrm>
              <a:off x="10394950" y="263525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69850" y="0"/>
                  </a:moveTo>
                  <a:lnTo>
                    <a:pt x="69850" y="0"/>
                  </a:lnTo>
                  <a:lnTo>
                    <a:pt x="46314" y="41427"/>
                  </a:lnTo>
                  <a:lnTo>
                    <a:pt x="10699" y="8792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000"/>
            <p:cNvSpPr/>
            <p:nvPr>
              <p:custDataLst>
                <p:tags r:id="rId87"/>
              </p:custDataLst>
            </p:nvPr>
          </p:nvSpPr>
          <p:spPr>
            <a:xfrm>
              <a:off x="10159998" y="2356319"/>
              <a:ext cx="190503" cy="287600"/>
            </a:xfrm>
            <a:custGeom>
              <a:avLst/>
              <a:gdLst/>
              <a:ahLst/>
              <a:cxnLst/>
              <a:rect l="0" t="0" r="0" b="0"/>
              <a:pathLst>
                <a:path w="190503" h="287600">
                  <a:moveTo>
                    <a:pt x="2" y="120181"/>
                  </a:moveTo>
                  <a:lnTo>
                    <a:pt x="2" y="120181"/>
                  </a:lnTo>
                  <a:lnTo>
                    <a:pt x="0" y="116810"/>
                  </a:lnTo>
                  <a:lnTo>
                    <a:pt x="707" y="115817"/>
                  </a:lnTo>
                  <a:lnTo>
                    <a:pt x="1883" y="115155"/>
                  </a:lnTo>
                  <a:lnTo>
                    <a:pt x="3372" y="114714"/>
                  </a:lnTo>
                  <a:lnTo>
                    <a:pt x="5071" y="116536"/>
                  </a:lnTo>
                  <a:lnTo>
                    <a:pt x="8841" y="124205"/>
                  </a:lnTo>
                  <a:lnTo>
                    <a:pt x="12195" y="166276"/>
                  </a:lnTo>
                  <a:lnTo>
                    <a:pt x="10670" y="200631"/>
                  </a:lnTo>
                  <a:lnTo>
                    <a:pt x="5748" y="240209"/>
                  </a:lnTo>
                  <a:lnTo>
                    <a:pt x="338" y="287599"/>
                  </a:lnTo>
                  <a:lnTo>
                    <a:pt x="101" y="280324"/>
                  </a:lnTo>
                  <a:lnTo>
                    <a:pt x="5092" y="240166"/>
                  </a:lnTo>
                  <a:lnTo>
                    <a:pt x="8849" y="203376"/>
                  </a:lnTo>
                  <a:lnTo>
                    <a:pt x="10132" y="180583"/>
                  </a:lnTo>
                  <a:lnTo>
                    <a:pt x="10988" y="155510"/>
                  </a:lnTo>
                  <a:lnTo>
                    <a:pt x="11559" y="128917"/>
                  </a:lnTo>
                  <a:lnTo>
                    <a:pt x="17840" y="84317"/>
                  </a:lnTo>
                  <a:lnTo>
                    <a:pt x="27631" y="40646"/>
                  </a:lnTo>
                  <a:lnTo>
                    <a:pt x="30937" y="22939"/>
                  </a:lnTo>
                  <a:lnTo>
                    <a:pt x="38422" y="64430"/>
                  </a:lnTo>
                  <a:lnTo>
                    <a:pt x="54105" y="111285"/>
                  </a:lnTo>
                  <a:lnTo>
                    <a:pt x="64969" y="125870"/>
                  </a:lnTo>
                  <a:lnTo>
                    <a:pt x="74972" y="133293"/>
                  </a:lnTo>
                  <a:lnTo>
                    <a:pt x="79617" y="135272"/>
                  </a:lnTo>
                  <a:lnTo>
                    <a:pt x="84830" y="133769"/>
                  </a:lnTo>
                  <a:lnTo>
                    <a:pt x="96263" y="124574"/>
                  </a:lnTo>
                  <a:lnTo>
                    <a:pt x="125921" y="84125"/>
                  </a:lnTo>
                  <a:lnTo>
                    <a:pt x="149887" y="41451"/>
                  </a:lnTo>
                  <a:lnTo>
                    <a:pt x="173542" y="3761"/>
                  </a:lnTo>
                  <a:lnTo>
                    <a:pt x="177079" y="234"/>
                  </a:lnTo>
                  <a:lnTo>
                    <a:pt x="180141" y="0"/>
                  </a:lnTo>
                  <a:lnTo>
                    <a:pt x="182890" y="1960"/>
                  </a:lnTo>
                  <a:lnTo>
                    <a:pt x="185427" y="5384"/>
                  </a:lnTo>
                  <a:lnTo>
                    <a:pt x="186366" y="18595"/>
                  </a:lnTo>
                  <a:lnTo>
                    <a:pt x="184589" y="59192"/>
                  </a:lnTo>
                  <a:lnTo>
                    <a:pt x="184280" y="98896"/>
                  </a:lnTo>
                  <a:lnTo>
                    <a:pt x="187560" y="141940"/>
                  </a:lnTo>
                  <a:lnTo>
                    <a:pt x="189921" y="188476"/>
                  </a:lnTo>
                  <a:lnTo>
                    <a:pt x="190502" y="234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001"/>
            <p:cNvSpPr/>
            <p:nvPr>
              <p:custDataLst>
                <p:tags r:id="rId88"/>
              </p:custDataLst>
            </p:nvPr>
          </p:nvSpPr>
          <p:spPr>
            <a:xfrm>
              <a:off x="9931502" y="2381250"/>
              <a:ext cx="120549" cy="277398"/>
            </a:xfrm>
            <a:custGeom>
              <a:avLst/>
              <a:gdLst/>
              <a:ahLst/>
              <a:cxnLst/>
              <a:rect l="0" t="0" r="0" b="0"/>
              <a:pathLst>
                <a:path w="120549" h="277398">
                  <a:moveTo>
                    <a:pt x="6248" y="0"/>
                  </a:moveTo>
                  <a:lnTo>
                    <a:pt x="6248" y="0"/>
                  </a:lnTo>
                  <a:lnTo>
                    <a:pt x="13155" y="33893"/>
                  </a:lnTo>
                  <a:lnTo>
                    <a:pt x="16372" y="69391"/>
                  </a:lnTo>
                  <a:lnTo>
                    <a:pt x="17805" y="113390"/>
                  </a:lnTo>
                  <a:lnTo>
                    <a:pt x="18441" y="157405"/>
                  </a:lnTo>
                  <a:lnTo>
                    <a:pt x="18015" y="199074"/>
                  </a:lnTo>
                  <a:lnTo>
                    <a:pt x="15478" y="236409"/>
                  </a:lnTo>
                  <a:lnTo>
                    <a:pt x="12460" y="273835"/>
                  </a:lnTo>
                  <a:lnTo>
                    <a:pt x="11095" y="276395"/>
                  </a:lnTo>
                  <a:lnTo>
                    <a:pt x="9481" y="277397"/>
                  </a:lnTo>
                  <a:lnTo>
                    <a:pt x="5804" y="267221"/>
                  </a:lnTo>
                  <a:lnTo>
                    <a:pt x="1064" y="226194"/>
                  </a:lnTo>
                  <a:lnTo>
                    <a:pt x="0" y="190913"/>
                  </a:lnTo>
                  <a:lnTo>
                    <a:pt x="1824" y="185274"/>
                  </a:lnTo>
                  <a:lnTo>
                    <a:pt x="3299" y="182783"/>
                  </a:lnTo>
                  <a:lnTo>
                    <a:pt x="5692" y="181122"/>
                  </a:lnTo>
                  <a:lnTo>
                    <a:pt x="30406" y="171495"/>
                  </a:lnTo>
                  <a:lnTo>
                    <a:pt x="75108" y="137050"/>
                  </a:lnTo>
                  <a:lnTo>
                    <a:pt x="91482" y="116494"/>
                  </a:lnTo>
                  <a:lnTo>
                    <a:pt x="107086" y="74050"/>
                  </a:lnTo>
                  <a:lnTo>
                    <a:pt x="118599" y="30089"/>
                  </a:lnTo>
                  <a:lnTo>
                    <a:pt x="119682" y="24662"/>
                  </a:lnTo>
                  <a:lnTo>
                    <a:pt x="119971" y="24202"/>
                  </a:lnTo>
                  <a:lnTo>
                    <a:pt x="120165" y="24601"/>
                  </a:lnTo>
                  <a:lnTo>
                    <a:pt x="117144" y="65329"/>
                  </a:lnTo>
                  <a:lnTo>
                    <a:pt x="115070" y="108884"/>
                  </a:lnTo>
                  <a:lnTo>
                    <a:pt x="112704" y="142937"/>
                  </a:lnTo>
                  <a:lnTo>
                    <a:pt x="111418" y="177828"/>
                  </a:lnTo>
                  <a:lnTo>
                    <a:pt x="117215" y="222415"/>
                  </a:lnTo>
                  <a:lnTo>
                    <a:pt x="120548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204"/>
          <p:cNvGrpSpPr/>
          <p:nvPr/>
        </p:nvGrpSpPr>
        <p:grpSpPr>
          <a:xfrm>
            <a:off x="9118702" y="2342141"/>
            <a:ext cx="571399" cy="407410"/>
            <a:chOff x="9118702" y="2342141"/>
            <a:chExt cx="571399" cy="407410"/>
          </a:xfrm>
        </p:grpSpPr>
        <p:sp>
          <p:nvSpPr>
            <p:cNvPr id="438" name="SMARTInkShape-1002"/>
            <p:cNvSpPr/>
            <p:nvPr>
              <p:custDataLst>
                <p:tags r:id="rId77"/>
              </p:custDataLst>
            </p:nvPr>
          </p:nvSpPr>
          <p:spPr>
            <a:xfrm>
              <a:off x="9118702" y="2400151"/>
              <a:ext cx="132737" cy="292250"/>
            </a:xfrm>
            <a:custGeom>
              <a:avLst/>
              <a:gdLst/>
              <a:ahLst/>
              <a:cxnLst/>
              <a:rect l="0" t="0" r="0" b="0"/>
              <a:pathLst>
                <a:path w="132737" h="292250">
                  <a:moveTo>
                    <a:pt x="18948" y="6499"/>
                  </a:moveTo>
                  <a:lnTo>
                    <a:pt x="18948" y="6499"/>
                  </a:lnTo>
                  <a:lnTo>
                    <a:pt x="18946" y="1032"/>
                  </a:lnTo>
                  <a:lnTo>
                    <a:pt x="20829" y="29750"/>
                  </a:lnTo>
                  <a:lnTo>
                    <a:pt x="23311" y="71161"/>
                  </a:lnTo>
                  <a:lnTo>
                    <a:pt x="24415" y="117787"/>
                  </a:lnTo>
                  <a:lnTo>
                    <a:pt x="23024" y="164851"/>
                  </a:lnTo>
                  <a:lnTo>
                    <a:pt x="20761" y="209522"/>
                  </a:lnTo>
                  <a:lnTo>
                    <a:pt x="19753" y="248191"/>
                  </a:lnTo>
                  <a:lnTo>
                    <a:pt x="14742" y="290131"/>
                  </a:lnTo>
                  <a:lnTo>
                    <a:pt x="14028" y="292249"/>
                  </a:lnTo>
                  <a:lnTo>
                    <a:pt x="13551" y="292249"/>
                  </a:lnTo>
                  <a:lnTo>
                    <a:pt x="5815" y="248922"/>
                  </a:lnTo>
                  <a:lnTo>
                    <a:pt x="1651" y="210032"/>
                  </a:lnTo>
                  <a:lnTo>
                    <a:pt x="0" y="162914"/>
                  </a:lnTo>
                  <a:lnTo>
                    <a:pt x="1377" y="162281"/>
                  </a:lnTo>
                  <a:lnTo>
                    <a:pt x="6670" y="163460"/>
                  </a:lnTo>
                  <a:lnTo>
                    <a:pt x="33125" y="173930"/>
                  </a:lnTo>
                  <a:lnTo>
                    <a:pt x="54507" y="173387"/>
                  </a:lnTo>
                  <a:lnTo>
                    <a:pt x="60294" y="170675"/>
                  </a:lnTo>
                  <a:lnTo>
                    <a:pt x="68603" y="162016"/>
                  </a:lnTo>
                  <a:lnTo>
                    <a:pt x="89825" y="126955"/>
                  </a:lnTo>
                  <a:lnTo>
                    <a:pt x="107447" y="85150"/>
                  </a:lnTo>
                  <a:lnTo>
                    <a:pt x="121214" y="46031"/>
                  </a:lnTo>
                  <a:lnTo>
                    <a:pt x="132481" y="0"/>
                  </a:lnTo>
                  <a:lnTo>
                    <a:pt x="132736" y="49"/>
                  </a:lnTo>
                  <a:lnTo>
                    <a:pt x="128155" y="42199"/>
                  </a:lnTo>
                  <a:lnTo>
                    <a:pt x="127456" y="75282"/>
                  </a:lnTo>
                  <a:lnTo>
                    <a:pt x="127144" y="113504"/>
                  </a:lnTo>
                  <a:lnTo>
                    <a:pt x="125127" y="150248"/>
                  </a:lnTo>
                  <a:lnTo>
                    <a:pt x="122584" y="184687"/>
                  </a:lnTo>
                  <a:lnTo>
                    <a:pt x="121150" y="229726"/>
                  </a:lnTo>
                  <a:lnTo>
                    <a:pt x="120548" y="273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003"/>
            <p:cNvSpPr/>
            <p:nvPr>
              <p:custDataLst>
                <p:tags r:id="rId78"/>
              </p:custDataLst>
            </p:nvPr>
          </p:nvSpPr>
          <p:spPr>
            <a:xfrm>
              <a:off x="9664700" y="26479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22029" y="29886"/>
                  </a:lnTo>
                  <a:lnTo>
                    <a:pt x="7507" y="7518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004"/>
            <p:cNvSpPr/>
            <p:nvPr>
              <p:custDataLst>
                <p:tags r:id="rId79"/>
              </p:custDataLst>
            </p:nvPr>
          </p:nvSpPr>
          <p:spPr>
            <a:xfrm>
              <a:off x="9378950" y="2342141"/>
              <a:ext cx="228601" cy="308405"/>
            </a:xfrm>
            <a:custGeom>
              <a:avLst/>
              <a:gdLst/>
              <a:ahLst/>
              <a:cxnLst/>
              <a:rect l="0" t="0" r="0" b="0"/>
              <a:pathLst>
                <a:path w="228601" h="308405">
                  <a:moveTo>
                    <a:pt x="0" y="128009"/>
                  </a:moveTo>
                  <a:lnTo>
                    <a:pt x="0" y="128009"/>
                  </a:lnTo>
                  <a:lnTo>
                    <a:pt x="0" y="104276"/>
                  </a:lnTo>
                  <a:lnTo>
                    <a:pt x="0" y="148094"/>
                  </a:lnTo>
                  <a:lnTo>
                    <a:pt x="0" y="187347"/>
                  </a:lnTo>
                  <a:lnTo>
                    <a:pt x="0" y="228376"/>
                  </a:lnTo>
                  <a:lnTo>
                    <a:pt x="0" y="265462"/>
                  </a:lnTo>
                  <a:lnTo>
                    <a:pt x="0" y="308404"/>
                  </a:lnTo>
                  <a:lnTo>
                    <a:pt x="0" y="271830"/>
                  </a:lnTo>
                  <a:lnTo>
                    <a:pt x="0" y="236380"/>
                  </a:lnTo>
                  <a:lnTo>
                    <a:pt x="705" y="192401"/>
                  </a:lnTo>
                  <a:lnTo>
                    <a:pt x="1881" y="168821"/>
                  </a:lnTo>
                  <a:lnTo>
                    <a:pt x="4363" y="124981"/>
                  </a:lnTo>
                  <a:lnTo>
                    <a:pt x="5762" y="81878"/>
                  </a:lnTo>
                  <a:lnTo>
                    <a:pt x="8115" y="51398"/>
                  </a:lnTo>
                  <a:lnTo>
                    <a:pt x="9645" y="47302"/>
                  </a:lnTo>
                  <a:lnTo>
                    <a:pt x="12073" y="45277"/>
                  </a:lnTo>
                  <a:lnTo>
                    <a:pt x="15105" y="44632"/>
                  </a:lnTo>
                  <a:lnTo>
                    <a:pt x="18538" y="44907"/>
                  </a:lnTo>
                  <a:lnTo>
                    <a:pt x="26113" y="52740"/>
                  </a:lnTo>
                  <a:lnTo>
                    <a:pt x="50862" y="96898"/>
                  </a:lnTo>
                  <a:lnTo>
                    <a:pt x="59999" y="112065"/>
                  </a:lnTo>
                  <a:lnTo>
                    <a:pt x="81231" y="131418"/>
                  </a:lnTo>
                  <a:lnTo>
                    <a:pt x="85904" y="134515"/>
                  </a:lnTo>
                  <a:lnTo>
                    <a:pt x="91136" y="135169"/>
                  </a:lnTo>
                  <a:lnTo>
                    <a:pt x="102594" y="132132"/>
                  </a:lnTo>
                  <a:lnTo>
                    <a:pt x="114741" y="120434"/>
                  </a:lnTo>
                  <a:lnTo>
                    <a:pt x="143158" y="80808"/>
                  </a:lnTo>
                  <a:lnTo>
                    <a:pt x="174536" y="34332"/>
                  </a:lnTo>
                  <a:lnTo>
                    <a:pt x="195411" y="555"/>
                  </a:lnTo>
                  <a:lnTo>
                    <a:pt x="197300" y="0"/>
                  </a:lnTo>
                  <a:lnTo>
                    <a:pt x="199267" y="337"/>
                  </a:lnTo>
                  <a:lnTo>
                    <a:pt x="200578" y="2677"/>
                  </a:lnTo>
                  <a:lnTo>
                    <a:pt x="206224" y="37578"/>
                  </a:lnTo>
                  <a:lnTo>
                    <a:pt x="205194" y="82400"/>
                  </a:lnTo>
                  <a:lnTo>
                    <a:pt x="207849" y="115735"/>
                  </a:lnTo>
                  <a:lnTo>
                    <a:pt x="213027" y="149365"/>
                  </a:lnTo>
                  <a:lnTo>
                    <a:pt x="217682" y="183126"/>
                  </a:lnTo>
                  <a:lnTo>
                    <a:pt x="224266" y="227125"/>
                  </a:lnTo>
                  <a:lnTo>
                    <a:pt x="228219" y="272334"/>
                  </a:lnTo>
                  <a:lnTo>
                    <a:pt x="228600" y="280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205"/>
          <p:cNvGrpSpPr/>
          <p:nvPr/>
        </p:nvGrpSpPr>
        <p:grpSpPr>
          <a:xfrm>
            <a:off x="7555490" y="2232536"/>
            <a:ext cx="1296411" cy="515371"/>
            <a:chOff x="7555490" y="2232536"/>
            <a:chExt cx="1296411" cy="515371"/>
          </a:xfrm>
        </p:grpSpPr>
        <p:sp>
          <p:nvSpPr>
            <p:cNvPr id="442" name="SMARTInkShape-1005"/>
            <p:cNvSpPr/>
            <p:nvPr>
              <p:custDataLst>
                <p:tags r:id="rId70"/>
              </p:custDataLst>
            </p:nvPr>
          </p:nvSpPr>
          <p:spPr>
            <a:xfrm>
              <a:off x="8223250" y="26035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22984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006"/>
            <p:cNvSpPr/>
            <p:nvPr>
              <p:custDataLst>
                <p:tags r:id="rId71"/>
              </p:custDataLst>
            </p:nvPr>
          </p:nvSpPr>
          <p:spPr>
            <a:xfrm>
              <a:off x="8459048" y="2360151"/>
              <a:ext cx="107894" cy="251365"/>
            </a:xfrm>
            <a:custGeom>
              <a:avLst/>
              <a:gdLst/>
              <a:ahLst/>
              <a:cxnLst/>
              <a:rect l="0" t="0" r="0" b="0"/>
              <a:pathLst>
                <a:path w="107894" h="251365">
                  <a:moveTo>
                    <a:pt x="94402" y="46499"/>
                  </a:moveTo>
                  <a:lnTo>
                    <a:pt x="94402" y="46499"/>
                  </a:lnTo>
                  <a:lnTo>
                    <a:pt x="93697" y="30598"/>
                  </a:lnTo>
                  <a:lnTo>
                    <a:pt x="91031" y="22734"/>
                  </a:lnTo>
                  <a:lnTo>
                    <a:pt x="82193" y="10373"/>
                  </a:lnTo>
                  <a:lnTo>
                    <a:pt x="67266" y="1144"/>
                  </a:lnTo>
                  <a:lnTo>
                    <a:pt x="53649" y="0"/>
                  </a:lnTo>
                  <a:lnTo>
                    <a:pt x="46066" y="683"/>
                  </a:lnTo>
                  <a:lnTo>
                    <a:pt x="31997" y="7086"/>
                  </a:lnTo>
                  <a:lnTo>
                    <a:pt x="5718" y="28444"/>
                  </a:lnTo>
                  <a:lnTo>
                    <a:pt x="2118" y="34462"/>
                  </a:lnTo>
                  <a:lnTo>
                    <a:pt x="0" y="46794"/>
                  </a:lnTo>
                  <a:lnTo>
                    <a:pt x="5173" y="59330"/>
                  </a:lnTo>
                  <a:lnTo>
                    <a:pt x="23748" y="80169"/>
                  </a:lnTo>
                  <a:lnTo>
                    <a:pt x="71143" y="120835"/>
                  </a:lnTo>
                  <a:lnTo>
                    <a:pt x="95898" y="146057"/>
                  </a:lnTo>
                  <a:lnTo>
                    <a:pt x="105180" y="162949"/>
                  </a:lnTo>
                  <a:lnTo>
                    <a:pt x="107893" y="181745"/>
                  </a:lnTo>
                  <a:lnTo>
                    <a:pt x="107629" y="191696"/>
                  </a:lnTo>
                  <a:lnTo>
                    <a:pt x="99811" y="210279"/>
                  </a:lnTo>
                  <a:lnTo>
                    <a:pt x="81423" y="232845"/>
                  </a:lnTo>
                  <a:lnTo>
                    <a:pt x="68173" y="242914"/>
                  </a:lnTo>
                  <a:lnTo>
                    <a:pt x="52876" y="249741"/>
                  </a:lnTo>
                  <a:lnTo>
                    <a:pt x="42314" y="251364"/>
                  </a:lnTo>
                  <a:lnTo>
                    <a:pt x="38510" y="250809"/>
                  </a:lnTo>
                  <a:lnTo>
                    <a:pt x="36680" y="248322"/>
                  </a:lnTo>
                  <a:lnTo>
                    <a:pt x="37252" y="230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007"/>
            <p:cNvSpPr/>
            <p:nvPr>
              <p:custDataLst>
                <p:tags r:id="rId72"/>
              </p:custDataLst>
            </p:nvPr>
          </p:nvSpPr>
          <p:spPr>
            <a:xfrm>
              <a:off x="8642350" y="2330797"/>
              <a:ext cx="113441" cy="276144"/>
            </a:xfrm>
            <a:custGeom>
              <a:avLst/>
              <a:gdLst/>
              <a:ahLst/>
              <a:cxnLst/>
              <a:rect l="0" t="0" r="0" b="0"/>
              <a:pathLst>
                <a:path w="113441" h="276144">
                  <a:moveTo>
                    <a:pt x="0" y="139353"/>
                  </a:moveTo>
                  <a:lnTo>
                    <a:pt x="0" y="139353"/>
                  </a:lnTo>
                  <a:lnTo>
                    <a:pt x="6741" y="182723"/>
                  </a:lnTo>
                  <a:lnTo>
                    <a:pt x="11523" y="229320"/>
                  </a:lnTo>
                  <a:lnTo>
                    <a:pt x="10585" y="266851"/>
                  </a:lnTo>
                  <a:lnTo>
                    <a:pt x="9173" y="273035"/>
                  </a:lnTo>
                  <a:lnTo>
                    <a:pt x="7527" y="275746"/>
                  </a:lnTo>
                  <a:lnTo>
                    <a:pt x="5724" y="276143"/>
                  </a:lnTo>
                  <a:lnTo>
                    <a:pt x="3815" y="274996"/>
                  </a:lnTo>
                  <a:lnTo>
                    <a:pt x="1130" y="253157"/>
                  </a:lnTo>
                  <a:lnTo>
                    <a:pt x="3705" y="206390"/>
                  </a:lnTo>
                  <a:lnTo>
                    <a:pt x="5998" y="184044"/>
                  </a:lnTo>
                  <a:lnTo>
                    <a:pt x="8937" y="158564"/>
                  </a:lnTo>
                  <a:lnTo>
                    <a:pt x="12308" y="130994"/>
                  </a:lnTo>
                  <a:lnTo>
                    <a:pt x="15966" y="105558"/>
                  </a:lnTo>
                  <a:lnTo>
                    <a:pt x="23795" y="58481"/>
                  </a:lnTo>
                  <a:lnTo>
                    <a:pt x="39505" y="15907"/>
                  </a:lnTo>
                  <a:lnTo>
                    <a:pt x="49543" y="3349"/>
                  </a:lnTo>
                  <a:lnTo>
                    <a:pt x="54195" y="0"/>
                  </a:lnTo>
                  <a:lnTo>
                    <a:pt x="59413" y="2707"/>
                  </a:lnTo>
                  <a:lnTo>
                    <a:pt x="70856" y="18884"/>
                  </a:lnTo>
                  <a:lnTo>
                    <a:pt x="75471" y="40656"/>
                  </a:lnTo>
                  <a:lnTo>
                    <a:pt x="73760" y="63032"/>
                  </a:lnTo>
                  <a:lnTo>
                    <a:pt x="60897" y="90790"/>
                  </a:lnTo>
                  <a:lnTo>
                    <a:pt x="26222" y="132102"/>
                  </a:lnTo>
                  <a:lnTo>
                    <a:pt x="68216" y="141673"/>
                  </a:lnTo>
                  <a:lnTo>
                    <a:pt x="85351" y="149556"/>
                  </a:lnTo>
                  <a:lnTo>
                    <a:pt x="100023" y="160116"/>
                  </a:lnTo>
                  <a:lnTo>
                    <a:pt x="109837" y="173746"/>
                  </a:lnTo>
                  <a:lnTo>
                    <a:pt x="113440" y="181331"/>
                  </a:lnTo>
                  <a:lnTo>
                    <a:pt x="108039" y="206693"/>
                  </a:lnTo>
                  <a:lnTo>
                    <a:pt x="93877" y="235604"/>
                  </a:lnTo>
                  <a:lnTo>
                    <a:pt x="75825" y="257861"/>
                  </a:lnTo>
                  <a:lnTo>
                    <a:pt x="59806" y="269634"/>
                  </a:lnTo>
                  <a:lnTo>
                    <a:pt x="46335" y="274161"/>
                  </a:lnTo>
                  <a:lnTo>
                    <a:pt x="35646" y="273822"/>
                  </a:lnTo>
                  <a:lnTo>
                    <a:pt x="32230" y="269921"/>
                  </a:lnTo>
                  <a:lnTo>
                    <a:pt x="25400" y="240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008"/>
            <p:cNvSpPr/>
            <p:nvPr>
              <p:custDataLst>
                <p:tags r:id="rId73"/>
              </p:custDataLst>
            </p:nvPr>
          </p:nvSpPr>
          <p:spPr>
            <a:xfrm>
              <a:off x="8788400" y="265430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30301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009"/>
            <p:cNvSpPr/>
            <p:nvPr>
              <p:custDataLst>
                <p:tags r:id="rId74"/>
              </p:custDataLst>
            </p:nvPr>
          </p:nvSpPr>
          <p:spPr>
            <a:xfrm>
              <a:off x="8059110" y="2321084"/>
              <a:ext cx="116006" cy="279148"/>
            </a:xfrm>
            <a:custGeom>
              <a:avLst/>
              <a:gdLst/>
              <a:ahLst/>
              <a:cxnLst/>
              <a:rect l="0" t="0" r="0" b="0"/>
              <a:pathLst>
                <a:path w="116006" h="279148">
                  <a:moveTo>
                    <a:pt x="11740" y="149066"/>
                  </a:moveTo>
                  <a:lnTo>
                    <a:pt x="11740" y="149066"/>
                  </a:lnTo>
                  <a:lnTo>
                    <a:pt x="6272" y="149066"/>
                  </a:lnTo>
                  <a:lnTo>
                    <a:pt x="9022" y="149066"/>
                  </a:lnTo>
                  <a:lnTo>
                    <a:pt x="14306" y="162550"/>
                  </a:lnTo>
                  <a:lnTo>
                    <a:pt x="12566" y="202408"/>
                  </a:lnTo>
                  <a:lnTo>
                    <a:pt x="11849" y="246637"/>
                  </a:lnTo>
                  <a:lnTo>
                    <a:pt x="11754" y="269769"/>
                  </a:lnTo>
                  <a:lnTo>
                    <a:pt x="11044" y="271162"/>
                  </a:lnTo>
                  <a:lnTo>
                    <a:pt x="9865" y="271386"/>
                  </a:lnTo>
                  <a:lnTo>
                    <a:pt x="8374" y="270829"/>
                  </a:lnTo>
                  <a:lnTo>
                    <a:pt x="6716" y="264566"/>
                  </a:lnTo>
                  <a:lnTo>
                    <a:pt x="2281" y="229815"/>
                  </a:lnTo>
                  <a:lnTo>
                    <a:pt x="480" y="188482"/>
                  </a:lnTo>
                  <a:lnTo>
                    <a:pt x="0" y="162643"/>
                  </a:lnTo>
                  <a:lnTo>
                    <a:pt x="1796" y="136245"/>
                  </a:lnTo>
                  <a:lnTo>
                    <a:pt x="5112" y="109475"/>
                  </a:lnTo>
                  <a:lnTo>
                    <a:pt x="9437" y="82455"/>
                  </a:lnTo>
                  <a:lnTo>
                    <a:pt x="14244" y="44907"/>
                  </a:lnTo>
                  <a:lnTo>
                    <a:pt x="18832" y="13547"/>
                  </a:lnTo>
                  <a:lnTo>
                    <a:pt x="22653" y="4168"/>
                  </a:lnTo>
                  <a:lnTo>
                    <a:pt x="26703" y="0"/>
                  </a:lnTo>
                  <a:lnTo>
                    <a:pt x="36499" y="29"/>
                  </a:lnTo>
                  <a:lnTo>
                    <a:pt x="43063" y="1025"/>
                  </a:lnTo>
                  <a:lnTo>
                    <a:pt x="56000" y="7775"/>
                  </a:lnTo>
                  <a:lnTo>
                    <a:pt x="62413" y="12539"/>
                  </a:lnTo>
                  <a:lnTo>
                    <a:pt x="71420" y="27239"/>
                  </a:lnTo>
                  <a:lnTo>
                    <a:pt x="76364" y="45532"/>
                  </a:lnTo>
                  <a:lnTo>
                    <a:pt x="74475" y="75664"/>
                  </a:lnTo>
                  <a:lnTo>
                    <a:pt x="61552" y="113688"/>
                  </a:lnTo>
                  <a:lnTo>
                    <a:pt x="53634" y="126992"/>
                  </a:lnTo>
                  <a:lnTo>
                    <a:pt x="39590" y="140506"/>
                  </a:lnTo>
                  <a:lnTo>
                    <a:pt x="39479" y="141243"/>
                  </a:lnTo>
                  <a:lnTo>
                    <a:pt x="40110" y="141734"/>
                  </a:lnTo>
                  <a:lnTo>
                    <a:pt x="71902" y="151497"/>
                  </a:lnTo>
                  <a:lnTo>
                    <a:pt x="88831" y="164368"/>
                  </a:lnTo>
                  <a:lnTo>
                    <a:pt x="107254" y="184958"/>
                  </a:lnTo>
                  <a:lnTo>
                    <a:pt x="114163" y="198884"/>
                  </a:lnTo>
                  <a:lnTo>
                    <a:pt x="116005" y="205561"/>
                  </a:lnTo>
                  <a:lnTo>
                    <a:pt x="114289" y="220506"/>
                  </a:lnTo>
                  <a:lnTo>
                    <a:pt x="111856" y="228443"/>
                  </a:lnTo>
                  <a:lnTo>
                    <a:pt x="101627" y="242906"/>
                  </a:lnTo>
                  <a:lnTo>
                    <a:pt x="72063" y="269438"/>
                  </a:lnTo>
                  <a:lnTo>
                    <a:pt x="57600" y="276648"/>
                  </a:lnTo>
                  <a:lnTo>
                    <a:pt x="44822" y="279147"/>
                  </a:lnTo>
                  <a:lnTo>
                    <a:pt x="24440" y="276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010"/>
            <p:cNvSpPr/>
            <p:nvPr>
              <p:custDataLst>
                <p:tags r:id="rId75"/>
              </p:custDataLst>
            </p:nvPr>
          </p:nvSpPr>
          <p:spPr>
            <a:xfrm>
              <a:off x="7829539" y="2377280"/>
              <a:ext cx="123361" cy="250396"/>
            </a:xfrm>
            <a:custGeom>
              <a:avLst/>
              <a:gdLst/>
              <a:ahLst/>
              <a:cxnLst/>
              <a:rect l="0" t="0" r="0" b="0"/>
              <a:pathLst>
                <a:path w="123361" h="250396">
                  <a:moveTo>
                    <a:pt x="95261" y="54770"/>
                  </a:moveTo>
                  <a:lnTo>
                    <a:pt x="95261" y="54770"/>
                  </a:lnTo>
                  <a:lnTo>
                    <a:pt x="94556" y="27346"/>
                  </a:lnTo>
                  <a:lnTo>
                    <a:pt x="91890" y="18828"/>
                  </a:lnTo>
                  <a:lnTo>
                    <a:pt x="83052" y="6099"/>
                  </a:lnTo>
                  <a:lnTo>
                    <a:pt x="71725" y="1388"/>
                  </a:lnTo>
                  <a:lnTo>
                    <a:pt x="57283" y="0"/>
                  </a:lnTo>
                  <a:lnTo>
                    <a:pt x="41458" y="1735"/>
                  </a:lnTo>
                  <a:lnTo>
                    <a:pt x="26899" y="8621"/>
                  </a:lnTo>
                  <a:lnTo>
                    <a:pt x="8683" y="24398"/>
                  </a:lnTo>
                  <a:lnTo>
                    <a:pt x="3676" y="30289"/>
                  </a:lnTo>
                  <a:lnTo>
                    <a:pt x="1043" y="36333"/>
                  </a:lnTo>
                  <a:lnTo>
                    <a:pt x="0" y="48692"/>
                  </a:lnTo>
                  <a:lnTo>
                    <a:pt x="5650" y="61241"/>
                  </a:lnTo>
                  <a:lnTo>
                    <a:pt x="29895" y="89915"/>
                  </a:lnTo>
                  <a:lnTo>
                    <a:pt x="71296" y="122756"/>
                  </a:lnTo>
                  <a:lnTo>
                    <a:pt x="108533" y="156420"/>
                  </a:lnTo>
                  <a:lnTo>
                    <a:pt x="118798" y="173325"/>
                  </a:lnTo>
                  <a:lnTo>
                    <a:pt x="123360" y="190246"/>
                  </a:lnTo>
                  <a:lnTo>
                    <a:pt x="121625" y="207174"/>
                  </a:lnTo>
                  <a:lnTo>
                    <a:pt x="119187" y="215640"/>
                  </a:lnTo>
                  <a:lnTo>
                    <a:pt x="108952" y="230690"/>
                  </a:lnTo>
                  <a:lnTo>
                    <a:pt x="96407" y="242318"/>
                  </a:lnTo>
                  <a:lnTo>
                    <a:pt x="86127" y="247486"/>
                  </a:lnTo>
                  <a:lnTo>
                    <a:pt x="72407" y="250395"/>
                  </a:lnTo>
                  <a:lnTo>
                    <a:pt x="68736" y="249392"/>
                  </a:lnTo>
                  <a:lnTo>
                    <a:pt x="62776" y="244515"/>
                  </a:lnTo>
                  <a:lnTo>
                    <a:pt x="61610" y="240533"/>
                  </a:lnTo>
                  <a:lnTo>
                    <a:pt x="63511" y="219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011"/>
            <p:cNvSpPr/>
            <p:nvPr>
              <p:custDataLst>
                <p:tags r:id="rId76"/>
              </p:custDataLst>
            </p:nvPr>
          </p:nvSpPr>
          <p:spPr>
            <a:xfrm>
              <a:off x="7555490" y="2232536"/>
              <a:ext cx="159761" cy="515371"/>
            </a:xfrm>
            <a:custGeom>
              <a:avLst/>
              <a:gdLst/>
              <a:ahLst/>
              <a:cxnLst/>
              <a:rect l="0" t="0" r="0" b="0"/>
              <a:pathLst>
                <a:path w="159761" h="515371">
                  <a:moveTo>
                    <a:pt x="147060" y="40764"/>
                  </a:moveTo>
                  <a:lnTo>
                    <a:pt x="147060" y="40764"/>
                  </a:lnTo>
                  <a:lnTo>
                    <a:pt x="114632" y="10217"/>
                  </a:lnTo>
                  <a:lnTo>
                    <a:pt x="104425" y="5316"/>
                  </a:lnTo>
                  <a:lnTo>
                    <a:pt x="79551" y="0"/>
                  </a:lnTo>
                  <a:lnTo>
                    <a:pt x="62492" y="1010"/>
                  </a:lnTo>
                  <a:lnTo>
                    <a:pt x="37022" y="12287"/>
                  </a:lnTo>
                  <a:lnTo>
                    <a:pt x="14973" y="29034"/>
                  </a:lnTo>
                  <a:lnTo>
                    <a:pt x="11024" y="34355"/>
                  </a:lnTo>
                  <a:lnTo>
                    <a:pt x="9098" y="39313"/>
                  </a:lnTo>
                  <a:lnTo>
                    <a:pt x="8837" y="49997"/>
                  </a:lnTo>
                  <a:lnTo>
                    <a:pt x="16300" y="84618"/>
                  </a:lnTo>
                  <a:lnTo>
                    <a:pt x="38890" y="121341"/>
                  </a:lnTo>
                  <a:lnTo>
                    <a:pt x="60704" y="168628"/>
                  </a:lnTo>
                  <a:lnTo>
                    <a:pt x="71613" y="206120"/>
                  </a:lnTo>
                  <a:lnTo>
                    <a:pt x="76839" y="231378"/>
                  </a:lnTo>
                  <a:lnTo>
                    <a:pt x="71847" y="267987"/>
                  </a:lnTo>
                  <a:lnTo>
                    <a:pt x="65184" y="288037"/>
                  </a:lnTo>
                  <a:lnTo>
                    <a:pt x="46757" y="311821"/>
                  </a:lnTo>
                  <a:lnTo>
                    <a:pt x="26793" y="328902"/>
                  </a:lnTo>
                  <a:lnTo>
                    <a:pt x="21022" y="331634"/>
                  </a:lnTo>
                  <a:lnTo>
                    <a:pt x="10845" y="332788"/>
                  </a:lnTo>
                  <a:lnTo>
                    <a:pt x="3500" y="330948"/>
                  </a:lnTo>
                  <a:lnTo>
                    <a:pt x="553" y="329470"/>
                  </a:lnTo>
                  <a:lnTo>
                    <a:pt x="0" y="327074"/>
                  </a:lnTo>
                  <a:lnTo>
                    <a:pt x="3148" y="320648"/>
                  </a:lnTo>
                  <a:lnTo>
                    <a:pt x="12854" y="312468"/>
                  </a:lnTo>
                  <a:lnTo>
                    <a:pt x="31410" y="302205"/>
                  </a:lnTo>
                  <a:lnTo>
                    <a:pt x="44860" y="299952"/>
                  </a:lnTo>
                  <a:lnTo>
                    <a:pt x="56483" y="301303"/>
                  </a:lnTo>
                  <a:lnTo>
                    <a:pt x="64000" y="304256"/>
                  </a:lnTo>
                  <a:lnTo>
                    <a:pt x="66287" y="307442"/>
                  </a:lnTo>
                  <a:lnTo>
                    <a:pt x="68828" y="316626"/>
                  </a:lnTo>
                  <a:lnTo>
                    <a:pt x="66887" y="340439"/>
                  </a:lnTo>
                  <a:lnTo>
                    <a:pt x="45407" y="380091"/>
                  </a:lnTo>
                  <a:lnTo>
                    <a:pt x="23812" y="420013"/>
                  </a:lnTo>
                  <a:lnTo>
                    <a:pt x="16704" y="446645"/>
                  </a:lnTo>
                  <a:lnTo>
                    <a:pt x="15705" y="455285"/>
                  </a:lnTo>
                  <a:lnTo>
                    <a:pt x="20241" y="470529"/>
                  </a:lnTo>
                  <a:lnTo>
                    <a:pt x="30018" y="483654"/>
                  </a:lnTo>
                  <a:lnTo>
                    <a:pt x="51390" y="498271"/>
                  </a:lnTo>
                  <a:lnTo>
                    <a:pt x="92250" y="512264"/>
                  </a:lnTo>
                  <a:lnTo>
                    <a:pt x="125937" y="515370"/>
                  </a:lnTo>
                  <a:lnTo>
                    <a:pt x="159760" y="510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206"/>
          <p:cNvGrpSpPr/>
          <p:nvPr/>
        </p:nvGrpSpPr>
        <p:grpSpPr>
          <a:xfrm>
            <a:off x="2811708" y="2188855"/>
            <a:ext cx="410632" cy="357496"/>
            <a:chOff x="2811708" y="2188855"/>
            <a:chExt cx="410632" cy="357496"/>
          </a:xfrm>
        </p:grpSpPr>
        <p:sp>
          <p:nvSpPr>
            <p:cNvPr id="450" name="SMARTInkShape-1012"/>
            <p:cNvSpPr/>
            <p:nvPr>
              <p:custDataLst>
                <p:tags r:id="rId66"/>
              </p:custDataLst>
            </p:nvPr>
          </p:nvSpPr>
          <p:spPr>
            <a:xfrm>
              <a:off x="3131073" y="2188855"/>
              <a:ext cx="91267" cy="357496"/>
            </a:xfrm>
            <a:custGeom>
              <a:avLst/>
              <a:gdLst/>
              <a:ahLst/>
              <a:cxnLst/>
              <a:rect l="0" t="0" r="0" b="0"/>
              <a:pathLst>
                <a:path w="91267" h="357496">
                  <a:moveTo>
                    <a:pt x="12177" y="39995"/>
                  </a:moveTo>
                  <a:lnTo>
                    <a:pt x="12177" y="39995"/>
                  </a:lnTo>
                  <a:lnTo>
                    <a:pt x="2125" y="16128"/>
                  </a:lnTo>
                  <a:lnTo>
                    <a:pt x="0" y="1335"/>
                  </a:lnTo>
                  <a:lnTo>
                    <a:pt x="1237" y="111"/>
                  </a:lnTo>
                  <a:lnTo>
                    <a:pt x="3472" y="0"/>
                  </a:lnTo>
                  <a:lnTo>
                    <a:pt x="6374" y="632"/>
                  </a:lnTo>
                  <a:lnTo>
                    <a:pt x="23941" y="11634"/>
                  </a:lnTo>
                  <a:lnTo>
                    <a:pt x="43650" y="41783"/>
                  </a:lnTo>
                  <a:lnTo>
                    <a:pt x="58385" y="73716"/>
                  </a:lnTo>
                  <a:lnTo>
                    <a:pt x="73636" y="112838"/>
                  </a:lnTo>
                  <a:lnTo>
                    <a:pt x="87469" y="158447"/>
                  </a:lnTo>
                  <a:lnTo>
                    <a:pt x="91266" y="203177"/>
                  </a:lnTo>
                  <a:lnTo>
                    <a:pt x="85428" y="245870"/>
                  </a:lnTo>
                  <a:lnTo>
                    <a:pt x="68722" y="286012"/>
                  </a:lnTo>
                  <a:lnTo>
                    <a:pt x="42258" y="327456"/>
                  </a:lnTo>
                  <a:lnTo>
                    <a:pt x="18527" y="357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013"/>
            <p:cNvSpPr/>
            <p:nvPr>
              <p:custDataLst>
                <p:tags r:id="rId67"/>
              </p:custDataLst>
            </p:nvPr>
          </p:nvSpPr>
          <p:spPr>
            <a:xfrm>
              <a:off x="2963434" y="2268745"/>
              <a:ext cx="123912" cy="218418"/>
            </a:xfrm>
            <a:custGeom>
              <a:avLst/>
              <a:gdLst/>
              <a:ahLst/>
              <a:cxnLst/>
              <a:rect l="0" t="0" r="0" b="0"/>
              <a:pathLst>
                <a:path w="123912" h="218418">
                  <a:moveTo>
                    <a:pt x="21066" y="61705"/>
                  </a:moveTo>
                  <a:lnTo>
                    <a:pt x="21066" y="61705"/>
                  </a:lnTo>
                  <a:lnTo>
                    <a:pt x="14324" y="61705"/>
                  </a:lnTo>
                  <a:lnTo>
                    <a:pt x="11632" y="60294"/>
                  </a:lnTo>
                  <a:lnTo>
                    <a:pt x="2243" y="51653"/>
                  </a:lnTo>
                  <a:lnTo>
                    <a:pt x="51" y="50770"/>
                  </a:lnTo>
                  <a:lnTo>
                    <a:pt x="0" y="48065"/>
                  </a:lnTo>
                  <a:lnTo>
                    <a:pt x="3707" y="39415"/>
                  </a:lnTo>
                  <a:lnTo>
                    <a:pt x="17099" y="26016"/>
                  </a:lnTo>
                  <a:lnTo>
                    <a:pt x="41292" y="9552"/>
                  </a:lnTo>
                  <a:lnTo>
                    <a:pt x="68754" y="655"/>
                  </a:lnTo>
                  <a:lnTo>
                    <a:pt x="78949" y="0"/>
                  </a:lnTo>
                  <a:lnTo>
                    <a:pt x="88184" y="2060"/>
                  </a:lnTo>
                  <a:lnTo>
                    <a:pt x="95111" y="7209"/>
                  </a:lnTo>
                  <a:lnTo>
                    <a:pt x="97946" y="10558"/>
                  </a:lnTo>
                  <a:lnTo>
                    <a:pt x="99215" y="21804"/>
                  </a:lnTo>
                  <a:lnTo>
                    <a:pt x="96721" y="35505"/>
                  </a:lnTo>
                  <a:lnTo>
                    <a:pt x="87383" y="54412"/>
                  </a:lnTo>
                  <a:lnTo>
                    <a:pt x="67087" y="79010"/>
                  </a:lnTo>
                  <a:lnTo>
                    <a:pt x="71859" y="81861"/>
                  </a:lnTo>
                  <a:lnTo>
                    <a:pt x="84564" y="85551"/>
                  </a:lnTo>
                  <a:lnTo>
                    <a:pt x="94443" y="87825"/>
                  </a:lnTo>
                  <a:lnTo>
                    <a:pt x="113755" y="97039"/>
                  </a:lnTo>
                  <a:lnTo>
                    <a:pt x="121763" y="104691"/>
                  </a:lnTo>
                  <a:lnTo>
                    <a:pt x="123911" y="120321"/>
                  </a:lnTo>
                  <a:lnTo>
                    <a:pt x="119541" y="158107"/>
                  </a:lnTo>
                  <a:lnTo>
                    <a:pt x="110530" y="180815"/>
                  </a:lnTo>
                  <a:lnTo>
                    <a:pt x="95552" y="200949"/>
                  </a:lnTo>
                  <a:lnTo>
                    <a:pt x="77708" y="213578"/>
                  </a:lnTo>
                  <a:lnTo>
                    <a:pt x="59016" y="218417"/>
                  </a:lnTo>
                  <a:lnTo>
                    <a:pt x="53421" y="216980"/>
                  </a:lnTo>
                  <a:lnTo>
                    <a:pt x="43443" y="209738"/>
                  </a:lnTo>
                  <a:lnTo>
                    <a:pt x="36185" y="195701"/>
                  </a:lnTo>
                  <a:lnTo>
                    <a:pt x="33262" y="187019"/>
                  </a:lnTo>
                  <a:lnTo>
                    <a:pt x="33777" y="171728"/>
                  </a:lnTo>
                  <a:lnTo>
                    <a:pt x="35890" y="164687"/>
                  </a:lnTo>
                  <a:lnTo>
                    <a:pt x="71866" y="12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014"/>
            <p:cNvSpPr/>
            <p:nvPr>
              <p:custDataLst>
                <p:tags r:id="rId68"/>
              </p:custDataLst>
            </p:nvPr>
          </p:nvSpPr>
          <p:spPr>
            <a:xfrm>
              <a:off x="2986206" y="2318273"/>
              <a:ext cx="10995" cy="189978"/>
            </a:xfrm>
            <a:custGeom>
              <a:avLst/>
              <a:gdLst/>
              <a:ahLst/>
              <a:cxnLst/>
              <a:rect l="0" t="0" r="0" b="0"/>
              <a:pathLst>
                <a:path w="10995" h="189978">
                  <a:moveTo>
                    <a:pt x="4644" y="12177"/>
                  </a:moveTo>
                  <a:lnTo>
                    <a:pt x="4644" y="12177"/>
                  </a:lnTo>
                  <a:lnTo>
                    <a:pt x="4644" y="5435"/>
                  </a:lnTo>
                  <a:lnTo>
                    <a:pt x="5350" y="3449"/>
                  </a:lnTo>
                  <a:lnTo>
                    <a:pt x="6525" y="2125"/>
                  </a:lnTo>
                  <a:lnTo>
                    <a:pt x="10111" y="0"/>
                  </a:lnTo>
                  <a:lnTo>
                    <a:pt x="10733" y="6374"/>
                  </a:lnTo>
                  <a:lnTo>
                    <a:pt x="4052" y="49713"/>
                  </a:lnTo>
                  <a:lnTo>
                    <a:pt x="0" y="90091"/>
                  </a:lnTo>
                  <a:lnTo>
                    <a:pt x="681" y="129572"/>
                  </a:lnTo>
                  <a:lnTo>
                    <a:pt x="3861" y="171147"/>
                  </a:lnTo>
                  <a:lnTo>
                    <a:pt x="6178" y="181608"/>
                  </a:lnTo>
                  <a:lnTo>
                    <a:pt x="10994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015"/>
            <p:cNvSpPr/>
            <p:nvPr>
              <p:custDataLst>
                <p:tags r:id="rId69"/>
              </p:custDataLst>
            </p:nvPr>
          </p:nvSpPr>
          <p:spPr>
            <a:xfrm>
              <a:off x="2811708" y="2251948"/>
              <a:ext cx="96593" cy="229219"/>
            </a:xfrm>
            <a:custGeom>
              <a:avLst/>
              <a:gdLst/>
              <a:ahLst/>
              <a:cxnLst/>
              <a:rect l="0" t="0" r="0" b="0"/>
              <a:pathLst>
                <a:path w="96593" h="229219">
                  <a:moveTo>
                    <a:pt x="96592" y="46752"/>
                  </a:moveTo>
                  <a:lnTo>
                    <a:pt x="96592" y="46752"/>
                  </a:lnTo>
                  <a:lnTo>
                    <a:pt x="96592" y="34543"/>
                  </a:lnTo>
                  <a:lnTo>
                    <a:pt x="83108" y="12874"/>
                  </a:lnTo>
                  <a:lnTo>
                    <a:pt x="68962" y="3473"/>
                  </a:lnTo>
                  <a:lnTo>
                    <a:pt x="52562" y="0"/>
                  </a:lnTo>
                  <a:lnTo>
                    <a:pt x="33514" y="808"/>
                  </a:lnTo>
                  <a:lnTo>
                    <a:pt x="18933" y="7283"/>
                  </a:lnTo>
                  <a:lnTo>
                    <a:pt x="1445" y="21944"/>
                  </a:lnTo>
                  <a:lnTo>
                    <a:pt x="0" y="25274"/>
                  </a:lnTo>
                  <a:lnTo>
                    <a:pt x="275" y="32738"/>
                  </a:lnTo>
                  <a:lnTo>
                    <a:pt x="18925" y="75082"/>
                  </a:lnTo>
                  <a:lnTo>
                    <a:pt x="52571" y="116302"/>
                  </a:lnTo>
                  <a:lnTo>
                    <a:pt x="85212" y="153338"/>
                  </a:lnTo>
                  <a:lnTo>
                    <a:pt x="91534" y="167501"/>
                  </a:lnTo>
                  <a:lnTo>
                    <a:pt x="94344" y="183204"/>
                  </a:lnTo>
                  <a:lnTo>
                    <a:pt x="91830" y="195827"/>
                  </a:lnTo>
                  <a:lnTo>
                    <a:pt x="82481" y="210867"/>
                  </a:lnTo>
                  <a:lnTo>
                    <a:pt x="78718" y="215428"/>
                  </a:lnTo>
                  <a:lnTo>
                    <a:pt x="67011" y="222379"/>
                  </a:lnTo>
                  <a:lnTo>
                    <a:pt x="43241" y="229218"/>
                  </a:lnTo>
                  <a:lnTo>
                    <a:pt x="33840" y="228272"/>
                  </a:lnTo>
                  <a:lnTo>
                    <a:pt x="25663" y="225500"/>
                  </a:lnTo>
                  <a:lnTo>
                    <a:pt x="19678" y="221916"/>
                  </a:lnTo>
                  <a:lnTo>
                    <a:pt x="16547" y="217971"/>
                  </a:lnTo>
                  <a:lnTo>
                    <a:pt x="15712" y="215931"/>
                  </a:lnTo>
                  <a:lnTo>
                    <a:pt x="16566" y="213160"/>
                  </a:lnTo>
                  <a:lnTo>
                    <a:pt x="26742" y="199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207"/>
          <p:cNvGrpSpPr/>
          <p:nvPr/>
        </p:nvGrpSpPr>
        <p:grpSpPr>
          <a:xfrm>
            <a:off x="1428750" y="2209237"/>
            <a:ext cx="1146528" cy="394264"/>
            <a:chOff x="1428750" y="2209237"/>
            <a:chExt cx="1146528" cy="394264"/>
          </a:xfrm>
        </p:grpSpPr>
        <p:sp>
          <p:nvSpPr>
            <p:cNvPr id="455" name="SMARTInkShape-1016"/>
            <p:cNvSpPr/>
            <p:nvPr>
              <p:custDataLst>
                <p:tags r:id="rId59"/>
              </p:custDataLst>
            </p:nvPr>
          </p:nvSpPr>
          <p:spPr>
            <a:xfrm>
              <a:off x="2110692" y="2267421"/>
              <a:ext cx="92759" cy="242789"/>
            </a:xfrm>
            <a:custGeom>
              <a:avLst/>
              <a:gdLst/>
              <a:ahLst/>
              <a:cxnLst/>
              <a:rect l="0" t="0" r="0" b="0"/>
              <a:pathLst>
                <a:path w="92759" h="242789">
                  <a:moveTo>
                    <a:pt x="92758" y="43979"/>
                  </a:moveTo>
                  <a:lnTo>
                    <a:pt x="92758" y="43979"/>
                  </a:lnTo>
                  <a:lnTo>
                    <a:pt x="79893" y="29232"/>
                  </a:lnTo>
                  <a:lnTo>
                    <a:pt x="74340" y="21903"/>
                  </a:lnTo>
                  <a:lnTo>
                    <a:pt x="59314" y="10548"/>
                  </a:lnTo>
                  <a:lnTo>
                    <a:pt x="42161" y="3107"/>
                  </a:lnTo>
                  <a:lnTo>
                    <a:pt x="18980" y="0"/>
                  </a:lnTo>
                  <a:lnTo>
                    <a:pt x="12225" y="1620"/>
                  </a:lnTo>
                  <a:lnTo>
                    <a:pt x="9436" y="3039"/>
                  </a:lnTo>
                  <a:lnTo>
                    <a:pt x="4456" y="12143"/>
                  </a:lnTo>
                  <a:lnTo>
                    <a:pt x="596" y="26302"/>
                  </a:lnTo>
                  <a:lnTo>
                    <a:pt x="0" y="62255"/>
                  </a:lnTo>
                  <a:lnTo>
                    <a:pt x="4260" y="79618"/>
                  </a:lnTo>
                  <a:lnTo>
                    <a:pt x="30147" y="122250"/>
                  </a:lnTo>
                  <a:lnTo>
                    <a:pt x="69532" y="167624"/>
                  </a:lnTo>
                  <a:lnTo>
                    <a:pt x="82343" y="195011"/>
                  </a:lnTo>
                  <a:lnTo>
                    <a:pt x="84601" y="205414"/>
                  </a:lnTo>
                  <a:lnTo>
                    <a:pt x="83792" y="210163"/>
                  </a:lnTo>
                  <a:lnTo>
                    <a:pt x="79131" y="219203"/>
                  </a:lnTo>
                  <a:lnTo>
                    <a:pt x="60276" y="235800"/>
                  </a:lnTo>
                  <a:lnTo>
                    <a:pt x="51040" y="241651"/>
                  </a:lnTo>
                  <a:lnTo>
                    <a:pt x="46601" y="242788"/>
                  </a:lnTo>
                  <a:lnTo>
                    <a:pt x="31821" y="241226"/>
                  </a:lnTo>
                  <a:lnTo>
                    <a:pt x="26646" y="237576"/>
                  </a:lnTo>
                  <a:lnTo>
                    <a:pt x="26106" y="236543"/>
                  </a:lnTo>
                  <a:lnTo>
                    <a:pt x="26451" y="235855"/>
                  </a:lnTo>
                  <a:lnTo>
                    <a:pt x="29258" y="234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017"/>
            <p:cNvSpPr/>
            <p:nvPr>
              <p:custDataLst>
                <p:tags r:id="rId60"/>
              </p:custDataLst>
            </p:nvPr>
          </p:nvSpPr>
          <p:spPr>
            <a:xfrm>
              <a:off x="1800619" y="2217372"/>
              <a:ext cx="155182" cy="332632"/>
            </a:xfrm>
            <a:custGeom>
              <a:avLst/>
              <a:gdLst/>
              <a:ahLst/>
              <a:cxnLst/>
              <a:rect l="0" t="0" r="0" b="0"/>
              <a:pathLst>
                <a:path w="155182" h="332632">
                  <a:moveTo>
                    <a:pt x="129781" y="17828"/>
                  </a:moveTo>
                  <a:lnTo>
                    <a:pt x="129781" y="17828"/>
                  </a:lnTo>
                  <a:lnTo>
                    <a:pt x="126410" y="17828"/>
                  </a:lnTo>
                  <a:lnTo>
                    <a:pt x="125417" y="17122"/>
                  </a:lnTo>
                  <a:lnTo>
                    <a:pt x="124755" y="15946"/>
                  </a:lnTo>
                  <a:lnTo>
                    <a:pt x="124314" y="14457"/>
                  </a:lnTo>
                  <a:lnTo>
                    <a:pt x="116640" y="4963"/>
                  </a:lnTo>
                  <a:lnTo>
                    <a:pt x="112651" y="1527"/>
                  </a:lnTo>
                  <a:lnTo>
                    <a:pt x="108527" y="0"/>
                  </a:lnTo>
                  <a:lnTo>
                    <a:pt x="95496" y="2511"/>
                  </a:lnTo>
                  <a:lnTo>
                    <a:pt x="74859" y="17837"/>
                  </a:lnTo>
                  <a:lnTo>
                    <a:pt x="42601" y="59849"/>
                  </a:lnTo>
                  <a:lnTo>
                    <a:pt x="18891" y="106322"/>
                  </a:lnTo>
                  <a:lnTo>
                    <a:pt x="7354" y="144177"/>
                  </a:lnTo>
                  <a:lnTo>
                    <a:pt x="1286" y="182639"/>
                  </a:lnTo>
                  <a:lnTo>
                    <a:pt x="0" y="219488"/>
                  </a:lnTo>
                  <a:lnTo>
                    <a:pt x="8620" y="266590"/>
                  </a:lnTo>
                  <a:lnTo>
                    <a:pt x="29127" y="302810"/>
                  </a:lnTo>
                  <a:lnTo>
                    <a:pt x="47416" y="322522"/>
                  </a:lnTo>
                  <a:lnTo>
                    <a:pt x="58643" y="328202"/>
                  </a:lnTo>
                  <a:lnTo>
                    <a:pt x="84288" y="332631"/>
                  </a:lnTo>
                  <a:lnTo>
                    <a:pt x="126493" y="327787"/>
                  </a:lnTo>
                  <a:lnTo>
                    <a:pt x="155181" y="322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018"/>
            <p:cNvSpPr/>
            <p:nvPr>
              <p:custDataLst>
                <p:tags r:id="rId61"/>
              </p:custDataLst>
            </p:nvPr>
          </p:nvSpPr>
          <p:spPr>
            <a:xfrm>
              <a:off x="1530350" y="2387600"/>
              <a:ext cx="120651" cy="191172"/>
            </a:xfrm>
            <a:custGeom>
              <a:avLst/>
              <a:gdLst/>
              <a:ahLst/>
              <a:cxnLst/>
              <a:rect l="0" t="0" r="0" b="0"/>
              <a:pathLst>
                <a:path w="120651" h="191172">
                  <a:moveTo>
                    <a:pt x="0" y="50800"/>
                  </a:moveTo>
                  <a:lnTo>
                    <a:pt x="0" y="50800"/>
                  </a:lnTo>
                  <a:lnTo>
                    <a:pt x="5775" y="45730"/>
                  </a:lnTo>
                  <a:lnTo>
                    <a:pt x="12209" y="41962"/>
                  </a:lnTo>
                  <a:lnTo>
                    <a:pt x="15901" y="41380"/>
                  </a:lnTo>
                  <a:lnTo>
                    <a:pt x="23765" y="42615"/>
                  </a:lnTo>
                  <a:lnTo>
                    <a:pt x="36126" y="50648"/>
                  </a:lnTo>
                  <a:lnTo>
                    <a:pt x="52097" y="68708"/>
                  </a:lnTo>
                  <a:lnTo>
                    <a:pt x="63492" y="95304"/>
                  </a:lnTo>
                  <a:lnTo>
                    <a:pt x="72253" y="139554"/>
                  </a:lnTo>
                  <a:lnTo>
                    <a:pt x="68652" y="173172"/>
                  </a:lnTo>
                  <a:lnTo>
                    <a:pt x="64379" y="183504"/>
                  </a:lnTo>
                  <a:lnTo>
                    <a:pt x="57776" y="190448"/>
                  </a:lnTo>
                  <a:lnTo>
                    <a:pt x="54039" y="191171"/>
                  </a:lnTo>
                  <a:lnTo>
                    <a:pt x="50137" y="190242"/>
                  </a:lnTo>
                  <a:lnTo>
                    <a:pt x="46125" y="188211"/>
                  </a:lnTo>
                  <a:lnTo>
                    <a:pt x="43450" y="183330"/>
                  </a:lnTo>
                  <a:lnTo>
                    <a:pt x="40478" y="168498"/>
                  </a:lnTo>
                  <a:lnTo>
                    <a:pt x="42176" y="126831"/>
                  </a:lnTo>
                  <a:lnTo>
                    <a:pt x="53889" y="81011"/>
                  </a:lnTo>
                  <a:lnTo>
                    <a:pt x="74136" y="39525"/>
                  </a:lnTo>
                  <a:lnTo>
                    <a:pt x="91267" y="10535"/>
                  </a:lnTo>
                  <a:lnTo>
                    <a:pt x="96828" y="5612"/>
                  </a:lnTo>
                  <a:lnTo>
                    <a:pt x="102652" y="303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019"/>
            <p:cNvSpPr/>
            <p:nvPr>
              <p:custDataLst>
                <p:tags r:id="rId62"/>
              </p:custDataLst>
            </p:nvPr>
          </p:nvSpPr>
          <p:spPr>
            <a:xfrm>
              <a:off x="1428750" y="2209237"/>
              <a:ext cx="104115" cy="380887"/>
            </a:xfrm>
            <a:custGeom>
              <a:avLst/>
              <a:gdLst/>
              <a:ahLst/>
              <a:cxnLst/>
              <a:rect l="0" t="0" r="0" b="0"/>
              <a:pathLst>
                <a:path w="104115" h="380887">
                  <a:moveTo>
                    <a:pt x="12700" y="152963"/>
                  </a:moveTo>
                  <a:lnTo>
                    <a:pt x="12700" y="152963"/>
                  </a:lnTo>
                  <a:lnTo>
                    <a:pt x="9329" y="152963"/>
                  </a:lnTo>
                  <a:lnTo>
                    <a:pt x="8336" y="153669"/>
                  </a:lnTo>
                  <a:lnTo>
                    <a:pt x="7674" y="154844"/>
                  </a:lnTo>
                  <a:lnTo>
                    <a:pt x="6612" y="158430"/>
                  </a:lnTo>
                  <a:lnTo>
                    <a:pt x="8242" y="200705"/>
                  </a:lnTo>
                  <a:lnTo>
                    <a:pt x="13261" y="235783"/>
                  </a:lnTo>
                  <a:lnTo>
                    <a:pt x="17335" y="280043"/>
                  </a:lnTo>
                  <a:lnTo>
                    <a:pt x="20423" y="320674"/>
                  </a:lnTo>
                  <a:lnTo>
                    <a:pt x="24745" y="365287"/>
                  </a:lnTo>
                  <a:lnTo>
                    <a:pt x="25375" y="380886"/>
                  </a:lnTo>
                  <a:lnTo>
                    <a:pt x="23515" y="336266"/>
                  </a:lnTo>
                  <a:lnTo>
                    <a:pt x="19623" y="304986"/>
                  </a:lnTo>
                  <a:lnTo>
                    <a:pt x="13190" y="267566"/>
                  </a:lnTo>
                  <a:lnTo>
                    <a:pt x="9390" y="231179"/>
                  </a:lnTo>
                  <a:lnTo>
                    <a:pt x="6996" y="197603"/>
                  </a:lnTo>
                  <a:lnTo>
                    <a:pt x="3092" y="154901"/>
                  </a:lnTo>
                  <a:lnTo>
                    <a:pt x="5777" y="114732"/>
                  </a:lnTo>
                  <a:lnTo>
                    <a:pt x="11041" y="73980"/>
                  </a:lnTo>
                  <a:lnTo>
                    <a:pt x="21022" y="35735"/>
                  </a:lnTo>
                  <a:lnTo>
                    <a:pt x="39960" y="2369"/>
                  </a:lnTo>
                  <a:lnTo>
                    <a:pt x="43574" y="356"/>
                  </a:lnTo>
                  <a:lnTo>
                    <a:pt x="53233" y="0"/>
                  </a:lnTo>
                  <a:lnTo>
                    <a:pt x="64581" y="9721"/>
                  </a:lnTo>
                  <a:lnTo>
                    <a:pt x="85743" y="41334"/>
                  </a:lnTo>
                  <a:lnTo>
                    <a:pt x="98442" y="84189"/>
                  </a:lnTo>
                  <a:lnTo>
                    <a:pt x="104114" y="116671"/>
                  </a:lnTo>
                  <a:lnTo>
                    <a:pt x="98699" y="163114"/>
                  </a:lnTo>
                  <a:lnTo>
                    <a:pt x="89530" y="183958"/>
                  </a:lnTo>
                  <a:lnTo>
                    <a:pt x="78126" y="195196"/>
                  </a:lnTo>
                  <a:lnTo>
                    <a:pt x="63651" y="203483"/>
                  </a:lnTo>
                  <a:lnTo>
                    <a:pt x="47810" y="207166"/>
                  </a:lnTo>
                  <a:lnTo>
                    <a:pt x="23024" y="205869"/>
                  </a:lnTo>
                  <a:lnTo>
                    <a:pt x="0" y="19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020"/>
            <p:cNvSpPr/>
            <p:nvPr>
              <p:custDataLst>
                <p:tags r:id="rId63"/>
              </p:custDataLst>
            </p:nvPr>
          </p:nvSpPr>
          <p:spPr>
            <a:xfrm>
              <a:off x="2426301" y="2482850"/>
              <a:ext cx="126400" cy="12701"/>
            </a:xfrm>
            <a:custGeom>
              <a:avLst/>
              <a:gdLst/>
              <a:ahLst/>
              <a:cxnLst/>
              <a:rect l="0" t="0" r="0" b="0"/>
              <a:pathLst>
                <a:path w="126400" h="12701">
                  <a:moveTo>
                    <a:pt x="18449" y="0"/>
                  </a:moveTo>
                  <a:lnTo>
                    <a:pt x="18449" y="0"/>
                  </a:lnTo>
                  <a:lnTo>
                    <a:pt x="6240" y="0"/>
                  </a:lnTo>
                  <a:lnTo>
                    <a:pt x="3959" y="706"/>
                  </a:lnTo>
                  <a:lnTo>
                    <a:pt x="2439" y="1881"/>
                  </a:lnTo>
                  <a:lnTo>
                    <a:pt x="0" y="5467"/>
                  </a:lnTo>
                  <a:lnTo>
                    <a:pt x="505" y="5761"/>
                  </a:lnTo>
                  <a:lnTo>
                    <a:pt x="44227" y="6327"/>
                  </a:lnTo>
                  <a:lnTo>
                    <a:pt x="91215" y="6347"/>
                  </a:lnTo>
                  <a:lnTo>
                    <a:pt x="121221" y="6350"/>
                  </a:lnTo>
                  <a:lnTo>
                    <a:pt x="122947" y="7056"/>
                  </a:lnTo>
                  <a:lnTo>
                    <a:pt x="124098" y="8232"/>
                  </a:lnTo>
                  <a:lnTo>
                    <a:pt x="12639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021"/>
            <p:cNvSpPr/>
            <p:nvPr>
              <p:custDataLst>
                <p:tags r:id="rId64"/>
              </p:custDataLst>
            </p:nvPr>
          </p:nvSpPr>
          <p:spPr>
            <a:xfrm>
              <a:off x="2458749" y="2377592"/>
              <a:ext cx="116529" cy="7194"/>
            </a:xfrm>
            <a:custGeom>
              <a:avLst/>
              <a:gdLst/>
              <a:ahLst/>
              <a:cxnLst/>
              <a:rect l="0" t="0" r="0" b="0"/>
              <a:pathLst>
                <a:path w="116529" h="7194">
                  <a:moveTo>
                    <a:pt x="24101" y="3658"/>
                  </a:moveTo>
                  <a:lnTo>
                    <a:pt x="24101" y="3658"/>
                  </a:lnTo>
                  <a:lnTo>
                    <a:pt x="0" y="3658"/>
                  </a:lnTo>
                  <a:lnTo>
                    <a:pt x="2457" y="3658"/>
                  </a:lnTo>
                  <a:lnTo>
                    <a:pt x="14678" y="0"/>
                  </a:lnTo>
                  <a:lnTo>
                    <a:pt x="60178" y="5263"/>
                  </a:lnTo>
                  <a:lnTo>
                    <a:pt x="74708" y="7193"/>
                  </a:lnTo>
                  <a:lnTo>
                    <a:pt x="116528" y="3777"/>
                  </a:lnTo>
                  <a:lnTo>
                    <a:pt x="11300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022"/>
            <p:cNvSpPr/>
            <p:nvPr>
              <p:custDataLst>
                <p:tags r:id="rId65"/>
              </p:custDataLst>
            </p:nvPr>
          </p:nvSpPr>
          <p:spPr>
            <a:xfrm>
              <a:off x="2270884" y="2489200"/>
              <a:ext cx="8767" cy="114301"/>
            </a:xfrm>
            <a:custGeom>
              <a:avLst/>
              <a:gdLst/>
              <a:ahLst/>
              <a:cxnLst/>
              <a:rect l="0" t="0" r="0" b="0"/>
              <a:pathLst>
                <a:path w="8767" h="114301">
                  <a:moveTo>
                    <a:pt x="2416" y="0"/>
                  </a:moveTo>
                  <a:lnTo>
                    <a:pt x="2416" y="0"/>
                  </a:lnTo>
                  <a:lnTo>
                    <a:pt x="5787" y="0"/>
                  </a:lnTo>
                  <a:lnTo>
                    <a:pt x="6780" y="1411"/>
                  </a:lnTo>
                  <a:lnTo>
                    <a:pt x="7883" y="6742"/>
                  </a:lnTo>
                  <a:lnTo>
                    <a:pt x="1742" y="48334"/>
                  </a:lnTo>
                  <a:lnTo>
                    <a:pt x="0" y="70871"/>
                  </a:lnTo>
                  <a:lnTo>
                    <a:pt x="876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SMARTInkShape-Group208"/>
          <p:cNvGrpSpPr/>
          <p:nvPr/>
        </p:nvGrpSpPr>
        <p:grpSpPr>
          <a:xfrm>
            <a:off x="9782983" y="1540038"/>
            <a:ext cx="1481918" cy="363294"/>
            <a:chOff x="9782983" y="1540038"/>
            <a:chExt cx="1481918" cy="363294"/>
          </a:xfrm>
        </p:grpSpPr>
        <p:sp>
          <p:nvSpPr>
            <p:cNvPr id="463" name="SMARTInkShape-1023"/>
            <p:cNvSpPr/>
            <p:nvPr>
              <p:custDataLst>
                <p:tags r:id="rId52"/>
              </p:custDataLst>
            </p:nvPr>
          </p:nvSpPr>
          <p:spPr>
            <a:xfrm>
              <a:off x="11258550" y="1701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024"/>
            <p:cNvSpPr/>
            <p:nvPr>
              <p:custDataLst>
                <p:tags r:id="rId53"/>
              </p:custDataLst>
            </p:nvPr>
          </p:nvSpPr>
          <p:spPr>
            <a:xfrm>
              <a:off x="11011546" y="1540038"/>
              <a:ext cx="222203" cy="168113"/>
            </a:xfrm>
            <a:custGeom>
              <a:avLst/>
              <a:gdLst/>
              <a:ahLst/>
              <a:cxnLst/>
              <a:rect l="0" t="0" r="0" b="0"/>
              <a:pathLst>
                <a:path w="222203" h="168113">
                  <a:moveTo>
                    <a:pt x="31104" y="60162"/>
                  </a:moveTo>
                  <a:lnTo>
                    <a:pt x="31104" y="60162"/>
                  </a:lnTo>
                  <a:lnTo>
                    <a:pt x="31104" y="54695"/>
                  </a:lnTo>
                  <a:lnTo>
                    <a:pt x="31104" y="57445"/>
                  </a:lnTo>
                  <a:lnTo>
                    <a:pt x="10401" y="101483"/>
                  </a:lnTo>
                  <a:lnTo>
                    <a:pt x="2626" y="129085"/>
                  </a:lnTo>
                  <a:lnTo>
                    <a:pt x="0" y="153582"/>
                  </a:lnTo>
                  <a:lnTo>
                    <a:pt x="1198" y="157015"/>
                  </a:lnTo>
                  <a:lnTo>
                    <a:pt x="6287" y="162709"/>
                  </a:lnTo>
                  <a:lnTo>
                    <a:pt x="10326" y="163805"/>
                  </a:lnTo>
                  <a:lnTo>
                    <a:pt x="20459" y="163140"/>
                  </a:lnTo>
                  <a:lnTo>
                    <a:pt x="41434" y="148686"/>
                  </a:lnTo>
                  <a:lnTo>
                    <a:pt x="72394" y="117813"/>
                  </a:lnTo>
                  <a:lnTo>
                    <a:pt x="103232" y="71729"/>
                  </a:lnTo>
                  <a:lnTo>
                    <a:pt x="104589" y="69990"/>
                  </a:lnTo>
                  <a:lnTo>
                    <a:pt x="104789" y="70242"/>
                  </a:lnTo>
                  <a:lnTo>
                    <a:pt x="90211" y="107391"/>
                  </a:lnTo>
                  <a:lnTo>
                    <a:pt x="91005" y="116666"/>
                  </a:lnTo>
                  <a:lnTo>
                    <a:pt x="93709" y="124786"/>
                  </a:lnTo>
                  <a:lnTo>
                    <a:pt x="97264" y="130747"/>
                  </a:lnTo>
                  <a:lnTo>
                    <a:pt x="100611" y="131913"/>
                  </a:lnTo>
                  <a:lnTo>
                    <a:pt x="109973" y="131327"/>
                  </a:lnTo>
                  <a:lnTo>
                    <a:pt x="152380" y="109080"/>
                  </a:lnTo>
                  <a:lnTo>
                    <a:pt x="196008" y="65149"/>
                  </a:lnTo>
                  <a:lnTo>
                    <a:pt x="215901" y="36240"/>
                  </a:lnTo>
                  <a:lnTo>
                    <a:pt x="221892" y="19897"/>
                  </a:lnTo>
                  <a:lnTo>
                    <a:pt x="222202" y="7929"/>
                  </a:lnTo>
                  <a:lnTo>
                    <a:pt x="219886" y="4173"/>
                  </a:lnTo>
                  <a:lnTo>
                    <a:pt x="216225" y="1670"/>
                  </a:lnTo>
                  <a:lnTo>
                    <a:pt x="211667" y="0"/>
                  </a:lnTo>
                  <a:lnTo>
                    <a:pt x="202842" y="27"/>
                  </a:lnTo>
                  <a:lnTo>
                    <a:pt x="198513" y="1022"/>
                  </a:lnTo>
                  <a:lnTo>
                    <a:pt x="191822" y="5890"/>
                  </a:lnTo>
                  <a:lnTo>
                    <a:pt x="189048" y="9164"/>
                  </a:lnTo>
                  <a:lnTo>
                    <a:pt x="185969" y="16565"/>
                  </a:lnTo>
                  <a:lnTo>
                    <a:pt x="185147" y="20514"/>
                  </a:lnTo>
                  <a:lnTo>
                    <a:pt x="187363" y="36185"/>
                  </a:lnTo>
                  <a:lnTo>
                    <a:pt x="206301" y="77898"/>
                  </a:lnTo>
                  <a:lnTo>
                    <a:pt x="213278" y="106234"/>
                  </a:lnTo>
                  <a:lnTo>
                    <a:pt x="212787" y="128611"/>
                  </a:lnTo>
                  <a:lnTo>
                    <a:pt x="208172" y="144884"/>
                  </a:lnTo>
                  <a:lnTo>
                    <a:pt x="206301" y="148393"/>
                  </a:lnTo>
                  <a:lnTo>
                    <a:pt x="196693" y="154174"/>
                  </a:lnTo>
                  <a:lnTo>
                    <a:pt x="164454" y="168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025"/>
            <p:cNvSpPr/>
            <p:nvPr>
              <p:custDataLst>
                <p:tags r:id="rId54"/>
              </p:custDataLst>
            </p:nvPr>
          </p:nvSpPr>
          <p:spPr>
            <a:xfrm>
              <a:off x="10783349" y="1574697"/>
              <a:ext cx="164831" cy="328635"/>
            </a:xfrm>
            <a:custGeom>
              <a:avLst/>
              <a:gdLst/>
              <a:ahLst/>
              <a:cxnLst/>
              <a:rect l="0" t="0" r="0" b="0"/>
              <a:pathLst>
                <a:path w="164831" h="328635">
                  <a:moveTo>
                    <a:pt x="5301" y="57253"/>
                  </a:moveTo>
                  <a:lnTo>
                    <a:pt x="5301" y="57253"/>
                  </a:lnTo>
                  <a:lnTo>
                    <a:pt x="5299" y="53882"/>
                  </a:lnTo>
                  <a:lnTo>
                    <a:pt x="4596" y="53595"/>
                  </a:lnTo>
                  <a:lnTo>
                    <a:pt x="1930" y="55157"/>
                  </a:lnTo>
                  <a:lnTo>
                    <a:pt x="1642" y="57267"/>
                  </a:lnTo>
                  <a:lnTo>
                    <a:pt x="3198" y="69095"/>
                  </a:lnTo>
                  <a:lnTo>
                    <a:pt x="0" y="109268"/>
                  </a:lnTo>
                  <a:lnTo>
                    <a:pt x="3025" y="156626"/>
                  </a:lnTo>
                  <a:lnTo>
                    <a:pt x="8523" y="191730"/>
                  </a:lnTo>
                  <a:lnTo>
                    <a:pt x="13318" y="226146"/>
                  </a:lnTo>
                  <a:lnTo>
                    <a:pt x="15920" y="260257"/>
                  </a:lnTo>
                  <a:lnTo>
                    <a:pt x="17383" y="301788"/>
                  </a:lnTo>
                  <a:lnTo>
                    <a:pt x="17966" y="328634"/>
                  </a:lnTo>
                  <a:lnTo>
                    <a:pt x="21369" y="288061"/>
                  </a:lnTo>
                  <a:lnTo>
                    <a:pt x="28670" y="257436"/>
                  </a:lnTo>
                  <a:lnTo>
                    <a:pt x="39676" y="216779"/>
                  </a:lnTo>
                  <a:lnTo>
                    <a:pt x="46561" y="191120"/>
                  </a:lnTo>
                  <a:lnTo>
                    <a:pt x="53976" y="163431"/>
                  </a:lnTo>
                  <a:lnTo>
                    <a:pt x="61740" y="137916"/>
                  </a:lnTo>
                  <a:lnTo>
                    <a:pt x="77893" y="90751"/>
                  </a:lnTo>
                  <a:lnTo>
                    <a:pt x="90716" y="55678"/>
                  </a:lnTo>
                  <a:lnTo>
                    <a:pt x="110447" y="14530"/>
                  </a:lnTo>
                  <a:lnTo>
                    <a:pt x="121176" y="4633"/>
                  </a:lnTo>
                  <a:lnTo>
                    <a:pt x="127001" y="1007"/>
                  </a:lnTo>
                  <a:lnTo>
                    <a:pt x="132295" y="0"/>
                  </a:lnTo>
                  <a:lnTo>
                    <a:pt x="137236" y="740"/>
                  </a:lnTo>
                  <a:lnTo>
                    <a:pt x="146489" y="5325"/>
                  </a:lnTo>
                  <a:lnTo>
                    <a:pt x="155305" y="12066"/>
                  </a:lnTo>
                  <a:lnTo>
                    <a:pt x="162046" y="25411"/>
                  </a:lnTo>
                  <a:lnTo>
                    <a:pt x="164830" y="33908"/>
                  </a:lnTo>
                  <a:lnTo>
                    <a:pt x="164163" y="52757"/>
                  </a:lnTo>
                  <a:lnTo>
                    <a:pt x="153970" y="83202"/>
                  </a:lnTo>
                  <a:lnTo>
                    <a:pt x="141934" y="102653"/>
                  </a:lnTo>
                  <a:lnTo>
                    <a:pt x="107339" y="130505"/>
                  </a:lnTo>
                  <a:lnTo>
                    <a:pt x="90867" y="139198"/>
                  </a:lnTo>
                  <a:lnTo>
                    <a:pt x="76492" y="143062"/>
                  </a:lnTo>
                  <a:lnTo>
                    <a:pt x="71106" y="142681"/>
                  </a:lnTo>
                  <a:lnTo>
                    <a:pt x="66810" y="141016"/>
                  </a:lnTo>
                  <a:lnTo>
                    <a:pt x="56101" y="133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026"/>
            <p:cNvSpPr/>
            <p:nvPr>
              <p:custDataLst>
                <p:tags r:id="rId55"/>
              </p:custDataLst>
            </p:nvPr>
          </p:nvSpPr>
          <p:spPr>
            <a:xfrm>
              <a:off x="10541883" y="1601965"/>
              <a:ext cx="157882" cy="107115"/>
            </a:xfrm>
            <a:custGeom>
              <a:avLst/>
              <a:gdLst/>
              <a:ahLst/>
              <a:cxnLst/>
              <a:rect l="0" t="0" r="0" b="0"/>
              <a:pathLst>
                <a:path w="157882" h="107115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2749" y="2129"/>
                  </a:lnTo>
                  <a:lnTo>
                    <a:pt x="9670" y="47766"/>
                  </a:lnTo>
                  <a:lnTo>
                    <a:pt x="9512" y="80952"/>
                  </a:lnTo>
                  <a:lnTo>
                    <a:pt x="7969" y="95676"/>
                  </a:lnTo>
                  <a:lnTo>
                    <a:pt x="9637" y="104572"/>
                  </a:lnTo>
                  <a:lnTo>
                    <a:pt x="10364" y="106520"/>
                  </a:lnTo>
                  <a:lnTo>
                    <a:pt x="10847" y="107114"/>
                  </a:lnTo>
                  <a:lnTo>
                    <a:pt x="11171" y="106804"/>
                  </a:lnTo>
                  <a:lnTo>
                    <a:pt x="33447" y="62901"/>
                  </a:lnTo>
                  <a:lnTo>
                    <a:pt x="44712" y="43203"/>
                  </a:lnTo>
                  <a:lnTo>
                    <a:pt x="65356" y="20977"/>
                  </a:lnTo>
                  <a:lnTo>
                    <a:pt x="66559" y="21863"/>
                  </a:lnTo>
                  <a:lnTo>
                    <a:pt x="67897" y="28492"/>
                  </a:lnTo>
                  <a:lnTo>
                    <a:pt x="62850" y="74169"/>
                  </a:lnTo>
                  <a:lnTo>
                    <a:pt x="63479" y="75669"/>
                  </a:lnTo>
                  <a:lnTo>
                    <a:pt x="64603" y="75963"/>
                  </a:lnTo>
                  <a:lnTo>
                    <a:pt x="66056" y="75454"/>
                  </a:lnTo>
                  <a:lnTo>
                    <a:pt x="101494" y="30302"/>
                  </a:lnTo>
                  <a:lnTo>
                    <a:pt x="119997" y="17771"/>
                  </a:lnTo>
                  <a:lnTo>
                    <a:pt x="138886" y="12961"/>
                  </a:lnTo>
                  <a:lnTo>
                    <a:pt x="144507" y="14402"/>
                  </a:lnTo>
                  <a:lnTo>
                    <a:pt x="154516" y="21648"/>
                  </a:lnTo>
                  <a:lnTo>
                    <a:pt x="157045" y="27249"/>
                  </a:lnTo>
                  <a:lnTo>
                    <a:pt x="157881" y="74213"/>
                  </a:lnTo>
                  <a:lnTo>
                    <a:pt x="157867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027"/>
            <p:cNvSpPr/>
            <p:nvPr>
              <p:custDataLst>
                <p:tags r:id="rId56"/>
              </p:custDataLst>
            </p:nvPr>
          </p:nvSpPr>
          <p:spPr>
            <a:xfrm>
              <a:off x="10367728" y="1621015"/>
              <a:ext cx="103423" cy="84508"/>
            </a:xfrm>
            <a:custGeom>
              <a:avLst/>
              <a:gdLst/>
              <a:ahLst/>
              <a:cxnLst/>
              <a:rect l="0" t="0" r="0" b="0"/>
              <a:pathLst>
                <a:path w="103423" h="84508">
                  <a:moveTo>
                    <a:pt x="71672" y="10935"/>
                  </a:moveTo>
                  <a:lnTo>
                    <a:pt x="71672" y="10935"/>
                  </a:lnTo>
                  <a:lnTo>
                    <a:pt x="62238" y="2207"/>
                  </a:lnTo>
                  <a:lnTo>
                    <a:pt x="57367" y="0"/>
                  </a:lnTo>
                  <a:lnTo>
                    <a:pt x="50969" y="901"/>
                  </a:lnTo>
                  <a:lnTo>
                    <a:pt x="31991" y="10599"/>
                  </a:lnTo>
                  <a:lnTo>
                    <a:pt x="17424" y="28788"/>
                  </a:lnTo>
                  <a:lnTo>
                    <a:pt x="145" y="64609"/>
                  </a:lnTo>
                  <a:lnTo>
                    <a:pt x="0" y="69295"/>
                  </a:lnTo>
                  <a:lnTo>
                    <a:pt x="3599" y="78266"/>
                  </a:lnTo>
                  <a:lnTo>
                    <a:pt x="7239" y="81222"/>
                  </a:lnTo>
                  <a:lnTo>
                    <a:pt x="16930" y="84507"/>
                  </a:lnTo>
                  <a:lnTo>
                    <a:pt x="30172" y="82204"/>
                  </a:lnTo>
                  <a:lnTo>
                    <a:pt x="44762" y="75771"/>
                  </a:lnTo>
                  <a:lnTo>
                    <a:pt x="58300" y="65857"/>
                  </a:lnTo>
                  <a:lnTo>
                    <a:pt x="71081" y="48375"/>
                  </a:lnTo>
                  <a:lnTo>
                    <a:pt x="77412" y="26457"/>
                  </a:lnTo>
                  <a:lnTo>
                    <a:pt x="76910" y="26927"/>
                  </a:lnTo>
                  <a:lnTo>
                    <a:pt x="74471" y="31213"/>
                  </a:lnTo>
                  <a:lnTo>
                    <a:pt x="72501" y="44930"/>
                  </a:lnTo>
                  <a:lnTo>
                    <a:pt x="75804" y="54501"/>
                  </a:lnTo>
                  <a:lnTo>
                    <a:pt x="78660" y="59029"/>
                  </a:lnTo>
                  <a:lnTo>
                    <a:pt x="87479" y="65942"/>
                  </a:lnTo>
                  <a:lnTo>
                    <a:pt x="103422" y="7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028"/>
            <p:cNvSpPr/>
            <p:nvPr>
              <p:custDataLst>
                <p:tags r:id="rId57"/>
              </p:custDataLst>
            </p:nvPr>
          </p:nvSpPr>
          <p:spPr>
            <a:xfrm>
              <a:off x="10235174" y="1582317"/>
              <a:ext cx="77227" cy="151234"/>
            </a:xfrm>
            <a:custGeom>
              <a:avLst/>
              <a:gdLst/>
              <a:ahLst/>
              <a:cxnLst/>
              <a:rect l="0" t="0" r="0" b="0"/>
              <a:pathLst>
                <a:path w="77227" h="151234">
                  <a:moveTo>
                    <a:pt x="77226" y="17883"/>
                  </a:moveTo>
                  <a:lnTo>
                    <a:pt x="77226" y="17883"/>
                  </a:lnTo>
                  <a:lnTo>
                    <a:pt x="73855" y="14512"/>
                  </a:lnTo>
                  <a:lnTo>
                    <a:pt x="70319" y="12857"/>
                  </a:lnTo>
                  <a:lnTo>
                    <a:pt x="68387" y="12416"/>
                  </a:lnTo>
                  <a:lnTo>
                    <a:pt x="62297" y="8423"/>
                  </a:lnTo>
                  <a:lnTo>
                    <a:pt x="60008" y="4742"/>
                  </a:lnTo>
                  <a:lnTo>
                    <a:pt x="59398" y="2772"/>
                  </a:lnTo>
                  <a:lnTo>
                    <a:pt x="58285" y="1459"/>
                  </a:lnTo>
                  <a:lnTo>
                    <a:pt x="55166" y="0"/>
                  </a:lnTo>
                  <a:lnTo>
                    <a:pt x="49548" y="1233"/>
                  </a:lnTo>
                  <a:lnTo>
                    <a:pt x="46074" y="2550"/>
                  </a:lnTo>
                  <a:lnTo>
                    <a:pt x="31073" y="14516"/>
                  </a:lnTo>
                  <a:lnTo>
                    <a:pt x="13221" y="38209"/>
                  </a:lnTo>
                  <a:lnTo>
                    <a:pt x="1269" y="67572"/>
                  </a:lnTo>
                  <a:lnTo>
                    <a:pt x="0" y="98614"/>
                  </a:lnTo>
                  <a:lnTo>
                    <a:pt x="4093" y="126783"/>
                  </a:lnTo>
                  <a:lnTo>
                    <a:pt x="8714" y="133522"/>
                  </a:lnTo>
                  <a:lnTo>
                    <a:pt x="39126" y="15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029"/>
            <p:cNvSpPr/>
            <p:nvPr>
              <p:custDataLst>
                <p:tags r:id="rId58"/>
              </p:custDataLst>
            </p:nvPr>
          </p:nvSpPr>
          <p:spPr>
            <a:xfrm>
              <a:off x="9782983" y="1577326"/>
              <a:ext cx="116668" cy="118125"/>
            </a:xfrm>
            <a:custGeom>
              <a:avLst/>
              <a:gdLst/>
              <a:ahLst/>
              <a:cxnLst/>
              <a:rect l="0" t="0" r="0" b="0"/>
              <a:pathLst>
                <a:path w="116668" h="118125">
                  <a:moveTo>
                    <a:pt x="103967" y="67324"/>
                  </a:moveTo>
                  <a:lnTo>
                    <a:pt x="103967" y="67324"/>
                  </a:lnTo>
                  <a:lnTo>
                    <a:pt x="103967" y="60582"/>
                  </a:lnTo>
                  <a:lnTo>
                    <a:pt x="91034" y="27549"/>
                  </a:lnTo>
                  <a:lnTo>
                    <a:pt x="77116" y="5999"/>
                  </a:lnTo>
                  <a:lnTo>
                    <a:pt x="74072" y="3157"/>
                  </a:lnTo>
                  <a:lnTo>
                    <a:pt x="66925" y="0"/>
                  </a:lnTo>
                  <a:lnTo>
                    <a:pt x="57164" y="2359"/>
                  </a:lnTo>
                  <a:lnTo>
                    <a:pt x="45066" y="9523"/>
                  </a:lnTo>
                  <a:lnTo>
                    <a:pt x="23094" y="30129"/>
                  </a:lnTo>
                  <a:lnTo>
                    <a:pt x="4980" y="57557"/>
                  </a:lnTo>
                  <a:lnTo>
                    <a:pt x="0" y="75213"/>
                  </a:lnTo>
                  <a:lnTo>
                    <a:pt x="788" y="83167"/>
                  </a:lnTo>
                  <a:lnTo>
                    <a:pt x="7310" y="97648"/>
                  </a:lnTo>
                  <a:lnTo>
                    <a:pt x="19145" y="107378"/>
                  </a:lnTo>
                  <a:lnTo>
                    <a:pt x="26252" y="110960"/>
                  </a:lnTo>
                  <a:lnTo>
                    <a:pt x="41674" y="113058"/>
                  </a:lnTo>
                  <a:lnTo>
                    <a:pt x="49740" y="112630"/>
                  </a:lnTo>
                  <a:lnTo>
                    <a:pt x="64344" y="104629"/>
                  </a:lnTo>
                  <a:lnTo>
                    <a:pt x="87594" y="79867"/>
                  </a:lnTo>
                  <a:lnTo>
                    <a:pt x="93162" y="67254"/>
                  </a:lnTo>
                  <a:lnTo>
                    <a:pt x="96739" y="52023"/>
                  </a:lnTo>
                  <a:lnTo>
                    <a:pt x="96326" y="51479"/>
                  </a:lnTo>
                  <a:lnTo>
                    <a:pt x="95344" y="51822"/>
                  </a:lnTo>
                  <a:lnTo>
                    <a:pt x="93985" y="52756"/>
                  </a:lnTo>
                  <a:lnTo>
                    <a:pt x="88702" y="67554"/>
                  </a:lnTo>
                  <a:lnTo>
                    <a:pt x="86037" y="86442"/>
                  </a:lnTo>
                  <a:lnTo>
                    <a:pt x="89178" y="99104"/>
                  </a:lnTo>
                  <a:lnTo>
                    <a:pt x="91990" y="105444"/>
                  </a:lnTo>
                  <a:lnTo>
                    <a:pt x="95984" y="109671"/>
                  </a:lnTo>
                  <a:lnTo>
                    <a:pt x="116667" y="11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209"/>
          <p:cNvGrpSpPr/>
          <p:nvPr/>
        </p:nvGrpSpPr>
        <p:grpSpPr>
          <a:xfrm>
            <a:off x="9237429" y="1422862"/>
            <a:ext cx="262172" cy="277934"/>
            <a:chOff x="9237429" y="1422862"/>
            <a:chExt cx="262172" cy="277934"/>
          </a:xfrm>
        </p:grpSpPr>
        <p:sp>
          <p:nvSpPr>
            <p:cNvPr id="471" name="SMARTInkShape-1030"/>
            <p:cNvSpPr/>
            <p:nvPr>
              <p:custDataLst>
                <p:tags r:id="rId50"/>
              </p:custDataLst>
            </p:nvPr>
          </p:nvSpPr>
          <p:spPr>
            <a:xfrm>
              <a:off x="9237429" y="1524000"/>
              <a:ext cx="262172" cy="38101"/>
            </a:xfrm>
            <a:custGeom>
              <a:avLst/>
              <a:gdLst/>
              <a:ahLst/>
              <a:cxnLst/>
              <a:rect l="0" t="0" r="0" b="0"/>
              <a:pathLst>
                <a:path w="26217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9" y="29372"/>
                  </a:lnTo>
                  <a:lnTo>
                    <a:pt x="0" y="28048"/>
                  </a:lnTo>
                  <a:lnTo>
                    <a:pt x="608" y="27165"/>
                  </a:lnTo>
                  <a:lnTo>
                    <a:pt x="42461" y="16843"/>
                  </a:lnTo>
                  <a:lnTo>
                    <a:pt x="81267" y="10308"/>
                  </a:lnTo>
                  <a:lnTo>
                    <a:pt x="126735" y="5052"/>
                  </a:lnTo>
                  <a:lnTo>
                    <a:pt x="152125" y="3368"/>
                  </a:lnTo>
                  <a:lnTo>
                    <a:pt x="178929" y="2245"/>
                  </a:lnTo>
                  <a:lnTo>
                    <a:pt x="225175" y="998"/>
                  </a:lnTo>
                  <a:lnTo>
                    <a:pt x="262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031"/>
            <p:cNvSpPr/>
            <p:nvPr>
              <p:custDataLst>
                <p:tags r:id="rId51"/>
              </p:custDataLst>
            </p:nvPr>
          </p:nvSpPr>
          <p:spPr>
            <a:xfrm>
              <a:off x="9326188" y="1422862"/>
              <a:ext cx="102977" cy="277934"/>
            </a:xfrm>
            <a:custGeom>
              <a:avLst/>
              <a:gdLst/>
              <a:ahLst/>
              <a:cxnLst/>
              <a:rect l="0" t="0" r="0" b="0"/>
              <a:pathLst>
                <a:path w="102977" h="277934">
                  <a:moveTo>
                    <a:pt x="65462" y="31288"/>
                  </a:moveTo>
                  <a:lnTo>
                    <a:pt x="65462" y="31288"/>
                  </a:lnTo>
                  <a:lnTo>
                    <a:pt x="72203" y="24546"/>
                  </a:lnTo>
                  <a:lnTo>
                    <a:pt x="75514" y="17473"/>
                  </a:lnTo>
                  <a:lnTo>
                    <a:pt x="77691" y="10331"/>
                  </a:lnTo>
                  <a:lnTo>
                    <a:pt x="84204" y="0"/>
                  </a:lnTo>
                  <a:lnTo>
                    <a:pt x="74308" y="3046"/>
                  </a:lnTo>
                  <a:lnTo>
                    <a:pt x="65632" y="10269"/>
                  </a:lnTo>
                  <a:lnTo>
                    <a:pt x="41820" y="45637"/>
                  </a:lnTo>
                  <a:lnTo>
                    <a:pt x="28143" y="77647"/>
                  </a:lnTo>
                  <a:lnTo>
                    <a:pt x="15714" y="114686"/>
                  </a:lnTo>
                  <a:lnTo>
                    <a:pt x="5487" y="152315"/>
                  </a:lnTo>
                  <a:lnTo>
                    <a:pt x="0" y="188324"/>
                  </a:lnTo>
                  <a:lnTo>
                    <a:pt x="676" y="234686"/>
                  </a:lnTo>
                  <a:lnTo>
                    <a:pt x="9811" y="265120"/>
                  </a:lnTo>
                  <a:lnTo>
                    <a:pt x="13546" y="271843"/>
                  </a:lnTo>
                  <a:lnTo>
                    <a:pt x="18151" y="275619"/>
                  </a:lnTo>
                  <a:lnTo>
                    <a:pt x="23338" y="277431"/>
                  </a:lnTo>
                  <a:lnTo>
                    <a:pt x="28914" y="277933"/>
                  </a:lnTo>
                  <a:lnTo>
                    <a:pt x="38871" y="274729"/>
                  </a:lnTo>
                  <a:lnTo>
                    <a:pt x="43501" y="271898"/>
                  </a:lnTo>
                  <a:lnTo>
                    <a:pt x="50527" y="261228"/>
                  </a:lnTo>
                  <a:lnTo>
                    <a:pt x="55296" y="246372"/>
                  </a:lnTo>
                  <a:lnTo>
                    <a:pt x="57275" y="220997"/>
                  </a:lnTo>
                  <a:lnTo>
                    <a:pt x="55239" y="211324"/>
                  </a:lnTo>
                  <a:lnTo>
                    <a:pt x="50124" y="201911"/>
                  </a:lnTo>
                  <a:lnTo>
                    <a:pt x="47476" y="200776"/>
                  </a:lnTo>
                  <a:lnTo>
                    <a:pt x="40770" y="201395"/>
                  </a:lnTo>
                  <a:lnTo>
                    <a:pt x="38416" y="202548"/>
                  </a:lnTo>
                  <a:lnTo>
                    <a:pt x="36847" y="204023"/>
                  </a:lnTo>
                  <a:lnTo>
                    <a:pt x="30961" y="218200"/>
                  </a:lnTo>
                  <a:lnTo>
                    <a:pt x="30843" y="229366"/>
                  </a:lnTo>
                  <a:lnTo>
                    <a:pt x="36516" y="250410"/>
                  </a:lnTo>
                  <a:lnTo>
                    <a:pt x="44132" y="257557"/>
                  </a:lnTo>
                  <a:lnTo>
                    <a:pt x="54570" y="262380"/>
                  </a:lnTo>
                  <a:lnTo>
                    <a:pt x="84750" y="265730"/>
                  </a:lnTo>
                  <a:lnTo>
                    <a:pt x="89609" y="264488"/>
                  </a:lnTo>
                  <a:lnTo>
                    <a:pt x="96891" y="259345"/>
                  </a:lnTo>
                  <a:lnTo>
                    <a:pt x="100596" y="254237"/>
                  </a:lnTo>
                  <a:lnTo>
                    <a:pt x="102244" y="248910"/>
                  </a:lnTo>
                  <a:lnTo>
                    <a:pt x="102976" y="241838"/>
                  </a:lnTo>
                  <a:lnTo>
                    <a:pt x="100017" y="229924"/>
                  </a:lnTo>
                  <a:lnTo>
                    <a:pt x="87930" y="214086"/>
                  </a:lnTo>
                  <a:lnTo>
                    <a:pt x="59112" y="190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210"/>
          <p:cNvGrpSpPr/>
          <p:nvPr/>
        </p:nvGrpSpPr>
        <p:grpSpPr>
          <a:xfrm>
            <a:off x="7907996" y="1377449"/>
            <a:ext cx="1001055" cy="311652"/>
            <a:chOff x="7907996" y="1377449"/>
            <a:chExt cx="1001055" cy="311652"/>
          </a:xfrm>
        </p:grpSpPr>
        <p:sp>
          <p:nvSpPr>
            <p:cNvPr id="474" name="SMARTInkShape-1032"/>
            <p:cNvSpPr/>
            <p:nvPr>
              <p:custDataLst>
                <p:tags r:id="rId47"/>
              </p:custDataLst>
            </p:nvPr>
          </p:nvSpPr>
          <p:spPr>
            <a:xfrm>
              <a:off x="8462690" y="1377449"/>
              <a:ext cx="446361" cy="311652"/>
            </a:xfrm>
            <a:custGeom>
              <a:avLst/>
              <a:gdLst/>
              <a:ahLst/>
              <a:cxnLst/>
              <a:rect l="0" t="0" r="0" b="0"/>
              <a:pathLst>
                <a:path w="446361" h="311652">
                  <a:moveTo>
                    <a:pt x="71710" y="184651"/>
                  </a:moveTo>
                  <a:lnTo>
                    <a:pt x="71710" y="184651"/>
                  </a:lnTo>
                  <a:lnTo>
                    <a:pt x="59777" y="179625"/>
                  </a:lnTo>
                  <a:lnTo>
                    <a:pt x="57404" y="179184"/>
                  </a:lnTo>
                  <a:lnTo>
                    <a:pt x="47324" y="181934"/>
                  </a:lnTo>
                  <a:lnTo>
                    <a:pt x="28658" y="190588"/>
                  </a:lnTo>
                  <a:lnTo>
                    <a:pt x="18943" y="201871"/>
                  </a:lnTo>
                  <a:lnTo>
                    <a:pt x="0" y="248044"/>
                  </a:lnTo>
                  <a:lnTo>
                    <a:pt x="1268" y="260803"/>
                  </a:lnTo>
                  <a:lnTo>
                    <a:pt x="10209" y="279500"/>
                  </a:lnTo>
                  <a:lnTo>
                    <a:pt x="14482" y="281045"/>
                  </a:lnTo>
                  <a:lnTo>
                    <a:pt x="26755" y="280879"/>
                  </a:lnTo>
                  <a:lnTo>
                    <a:pt x="37854" y="276573"/>
                  </a:lnTo>
                  <a:lnTo>
                    <a:pt x="59848" y="258939"/>
                  </a:lnTo>
                  <a:lnTo>
                    <a:pt x="74937" y="237864"/>
                  </a:lnTo>
                  <a:lnTo>
                    <a:pt x="78318" y="223823"/>
                  </a:lnTo>
                  <a:lnTo>
                    <a:pt x="78111" y="207676"/>
                  </a:lnTo>
                  <a:lnTo>
                    <a:pt x="77389" y="207056"/>
                  </a:lnTo>
                  <a:lnTo>
                    <a:pt x="76200" y="207349"/>
                  </a:lnTo>
                  <a:lnTo>
                    <a:pt x="74704" y="208250"/>
                  </a:lnTo>
                  <a:lnTo>
                    <a:pt x="73040" y="213013"/>
                  </a:lnTo>
                  <a:lnTo>
                    <a:pt x="71788" y="247421"/>
                  </a:lnTo>
                  <a:lnTo>
                    <a:pt x="75104" y="259145"/>
                  </a:lnTo>
                  <a:lnTo>
                    <a:pt x="78206" y="261831"/>
                  </a:lnTo>
                  <a:lnTo>
                    <a:pt x="87297" y="264814"/>
                  </a:lnTo>
                  <a:lnTo>
                    <a:pt x="104314" y="263123"/>
                  </a:lnTo>
                  <a:lnTo>
                    <a:pt x="137756" y="241727"/>
                  </a:lnTo>
                  <a:lnTo>
                    <a:pt x="179551" y="206670"/>
                  </a:lnTo>
                  <a:lnTo>
                    <a:pt x="219568" y="180299"/>
                  </a:lnTo>
                  <a:lnTo>
                    <a:pt x="244558" y="170975"/>
                  </a:lnTo>
                  <a:lnTo>
                    <a:pt x="253894" y="171047"/>
                  </a:lnTo>
                  <a:lnTo>
                    <a:pt x="256666" y="172054"/>
                  </a:lnTo>
                  <a:lnTo>
                    <a:pt x="258514" y="173431"/>
                  </a:lnTo>
                  <a:lnTo>
                    <a:pt x="264850" y="184081"/>
                  </a:lnTo>
                  <a:lnTo>
                    <a:pt x="268532" y="193998"/>
                  </a:lnTo>
                  <a:lnTo>
                    <a:pt x="269953" y="195116"/>
                  </a:lnTo>
                  <a:lnTo>
                    <a:pt x="271605" y="195861"/>
                  </a:lnTo>
                  <a:lnTo>
                    <a:pt x="272001" y="197063"/>
                  </a:lnTo>
                  <a:lnTo>
                    <a:pt x="271561" y="198570"/>
                  </a:lnTo>
                  <a:lnTo>
                    <a:pt x="270560" y="200281"/>
                  </a:lnTo>
                  <a:lnTo>
                    <a:pt x="269189" y="201421"/>
                  </a:lnTo>
                  <a:lnTo>
                    <a:pt x="265782" y="202687"/>
                  </a:lnTo>
                  <a:lnTo>
                    <a:pt x="263886" y="202320"/>
                  </a:lnTo>
                  <a:lnTo>
                    <a:pt x="246518" y="193516"/>
                  </a:lnTo>
                  <a:lnTo>
                    <a:pt x="238538" y="192119"/>
                  </a:lnTo>
                  <a:lnTo>
                    <a:pt x="230288" y="193379"/>
                  </a:lnTo>
                  <a:lnTo>
                    <a:pt x="221917" y="196997"/>
                  </a:lnTo>
                  <a:lnTo>
                    <a:pt x="213491" y="203308"/>
                  </a:lnTo>
                  <a:lnTo>
                    <a:pt x="204188" y="218166"/>
                  </a:lnTo>
                  <a:lnTo>
                    <a:pt x="199792" y="242150"/>
                  </a:lnTo>
                  <a:lnTo>
                    <a:pt x="199191" y="254656"/>
                  </a:lnTo>
                  <a:lnTo>
                    <a:pt x="202686" y="267270"/>
                  </a:lnTo>
                  <a:lnTo>
                    <a:pt x="208943" y="278520"/>
                  </a:lnTo>
                  <a:lnTo>
                    <a:pt x="216429" y="285873"/>
                  </a:lnTo>
                  <a:lnTo>
                    <a:pt x="228222" y="289610"/>
                  </a:lnTo>
                  <a:lnTo>
                    <a:pt x="235318" y="290607"/>
                  </a:lnTo>
                  <a:lnTo>
                    <a:pt x="262159" y="285268"/>
                  </a:lnTo>
                  <a:lnTo>
                    <a:pt x="278416" y="274761"/>
                  </a:lnTo>
                  <a:lnTo>
                    <a:pt x="316212" y="234906"/>
                  </a:lnTo>
                  <a:lnTo>
                    <a:pt x="345317" y="190448"/>
                  </a:lnTo>
                  <a:lnTo>
                    <a:pt x="364998" y="154301"/>
                  </a:lnTo>
                  <a:lnTo>
                    <a:pt x="384093" y="114718"/>
                  </a:lnTo>
                  <a:lnTo>
                    <a:pt x="399636" y="73607"/>
                  </a:lnTo>
                  <a:lnTo>
                    <a:pt x="409837" y="39342"/>
                  </a:lnTo>
                  <a:lnTo>
                    <a:pt x="418762" y="3078"/>
                  </a:lnTo>
                  <a:lnTo>
                    <a:pt x="418791" y="808"/>
                  </a:lnTo>
                  <a:lnTo>
                    <a:pt x="418102" y="0"/>
                  </a:lnTo>
                  <a:lnTo>
                    <a:pt x="416938" y="167"/>
                  </a:lnTo>
                  <a:lnTo>
                    <a:pt x="401102" y="47546"/>
                  </a:lnTo>
                  <a:lnTo>
                    <a:pt x="391673" y="82088"/>
                  </a:lnTo>
                  <a:lnTo>
                    <a:pt x="378075" y="123310"/>
                  </a:lnTo>
                  <a:lnTo>
                    <a:pt x="368269" y="161857"/>
                  </a:lnTo>
                  <a:lnTo>
                    <a:pt x="361557" y="197098"/>
                  </a:lnTo>
                  <a:lnTo>
                    <a:pt x="354518" y="243294"/>
                  </a:lnTo>
                  <a:lnTo>
                    <a:pt x="351559" y="282040"/>
                  </a:lnTo>
                  <a:lnTo>
                    <a:pt x="381944" y="241107"/>
                  </a:lnTo>
                  <a:lnTo>
                    <a:pt x="399756" y="217371"/>
                  </a:lnTo>
                  <a:lnTo>
                    <a:pt x="408713" y="210482"/>
                  </a:lnTo>
                  <a:lnTo>
                    <a:pt x="412090" y="209633"/>
                  </a:lnTo>
                  <a:lnTo>
                    <a:pt x="415046" y="209772"/>
                  </a:lnTo>
                  <a:lnTo>
                    <a:pt x="422095" y="215572"/>
                  </a:lnTo>
                  <a:lnTo>
                    <a:pt x="429225" y="225205"/>
                  </a:lnTo>
                  <a:lnTo>
                    <a:pt x="441823" y="258195"/>
                  </a:lnTo>
                  <a:lnTo>
                    <a:pt x="446094" y="303029"/>
                  </a:lnTo>
                  <a:lnTo>
                    <a:pt x="446360" y="311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033"/>
            <p:cNvSpPr/>
            <p:nvPr>
              <p:custDataLst>
                <p:tags r:id="rId48"/>
              </p:custDataLst>
            </p:nvPr>
          </p:nvSpPr>
          <p:spPr>
            <a:xfrm>
              <a:off x="8336277" y="1538113"/>
              <a:ext cx="102874" cy="122184"/>
            </a:xfrm>
            <a:custGeom>
              <a:avLst/>
              <a:gdLst/>
              <a:ahLst/>
              <a:cxnLst/>
              <a:rect l="0" t="0" r="0" b="0"/>
              <a:pathLst>
                <a:path w="102874" h="122184">
                  <a:moveTo>
                    <a:pt x="20323" y="55737"/>
                  </a:moveTo>
                  <a:lnTo>
                    <a:pt x="20323" y="55737"/>
                  </a:lnTo>
                  <a:lnTo>
                    <a:pt x="20321" y="52366"/>
                  </a:lnTo>
                  <a:lnTo>
                    <a:pt x="21028" y="51373"/>
                  </a:lnTo>
                  <a:lnTo>
                    <a:pt x="22204" y="50711"/>
                  </a:lnTo>
                  <a:lnTo>
                    <a:pt x="29112" y="49779"/>
                  </a:lnTo>
                  <a:lnTo>
                    <a:pt x="44088" y="49465"/>
                  </a:lnTo>
                  <a:lnTo>
                    <a:pt x="59820" y="42668"/>
                  </a:lnTo>
                  <a:lnTo>
                    <a:pt x="66099" y="37464"/>
                  </a:lnTo>
                  <a:lnTo>
                    <a:pt x="67774" y="35088"/>
                  </a:lnTo>
                  <a:lnTo>
                    <a:pt x="70131" y="21632"/>
                  </a:lnTo>
                  <a:lnTo>
                    <a:pt x="68801" y="14003"/>
                  </a:lnTo>
                  <a:lnTo>
                    <a:pt x="67458" y="10981"/>
                  </a:lnTo>
                  <a:lnTo>
                    <a:pt x="60322" y="5742"/>
                  </a:lnTo>
                  <a:lnTo>
                    <a:pt x="50799" y="1767"/>
                  </a:lnTo>
                  <a:lnTo>
                    <a:pt x="41864" y="0"/>
                  </a:lnTo>
                  <a:lnTo>
                    <a:pt x="31308" y="2978"/>
                  </a:lnTo>
                  <a:lnTo>
                    <a:pt x="25529" y="5747"/>
                  </a:lnTo>
                  <a:lnTo>
                    <a:pt x="15346" y="18233"/>
                  </a:lnTo>
                  <a:lnTo>
                    <a:pt x="682" y="51621"/>
                  </a:lnTo>
                  <a:lnTo>
                    <a:pt x="0" y="76938"/>
                  </a:lnTo>
                  <a:lnTo>
                    <a:pt x="6351" y="91971"/>
                  </a:lnTo>
                  <a:lnTo>
                    <a:pt x="21828" y="110453"/>
                  </a:lnTo>
                  <a:lnTo>
                    <a:pt x="27676" y="115497"/>
                  </a:lnTo>
                  <a:lnTo>
                    <a:pt x="43581" y="121103"/>
                  </a:lnTo>
                  <a:lnTo>
                    <a:pt x="62410" y="122183"/>
                  </a:lnTo>
                  <a:lnTo>
                    <a:pt x="102873" y="11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034"/>
            <p:cNvSpPr/>
            <p:nvPr>
              <p:custDataLst>
                <p:tags r:id="rId49"/>
              </p:custDataLst>
            </p:nvPr>
          </p:nvSpPr>
          <p:spPr>
            <a:xfrm>
              <a:off x="7907996" y="1431095"/>
              <a:ext cx="162855" cy="237549"/>
            </a:xfrm>
            <a:custGeom>
              <a:avLst/>
              <a:gdLst/>
              <a:ahLst/>
              <a:cxnLst/>
              <a:rect l="0" t="0" r="0" b="0"/>
              <a:pathLst>
                <a:path w="162855" h="237549">
                  <a:moveTo>
                    <a:pt x="35854" y="48455"/>
                  </a:moveTo>
                  <a:lnTo>
                    <a:pt x="35854" y="48455"/>
                  </a:lnTo>
                  <a:lnTo>
                    <a:pt x="29112" y="41713"/>
                  </a:lnTo>
                  <a:lnTo>
                    <a:pt x="29948" y="36199"/>
                  </a:lnTo>
                  <a:lnTo>
                    <a:pt x="38403" y="20666"/>
                  </a:lnTo>
                  <a:lnTo>
                    <a:pt x="49687" y="9528"/>
                  </a:lnTo>
                  <a:lnTo>
                    <a:pt x="62462" y="2932"/>
                  </a:lnTo>
                  <a:lnTo>
                    <a:pt x="77548" y="0"/>
                  </a:lnTo>
                  <a:lnTo>
                    <a:pt x="98537" y="1721"/>
                  </a:lnTo>
                  <a:lnTo>
                    <a:pt x="111691" y="10516"/>
                  </a:lnTo>
                  <a:lnTo>
                    <a:pt x="118162" y="16812"/>
                  </a:lnTo>
                  <a:lnTo>
                    <a:pt x="125352" y="33216"/>
                  </a:lnTo>
                  <a:lnTo>
                    <a:pt x="127269" y="42529"/>
                  </a:lnTo>
                  <a:lnTo>
                    <a:pt x="119993" y="69810"/>
                  </a:lnTo>
                  <a:lnTo>
                    <a:pt x="103587" y="102396"/>
                  </a:lnTo>
                  <a:lnTo>
                    <a:pt x="79833" y="135694"/>
                  </a:lnTo>
                  <a:lnTo>
                    <a:pt x="45435" y="179431"/>
                  </a:lnTo>
                  <a:lnTo>
                    <a:pt x="9128" y="223651"/>
                  </a:lnTo>
                  <a:lnTo>
                    <a:pt x="2810" y="229331"/>
                  </a:lnTo>
                  <a:lnTo>
                    <a:pt x="0" y="234207"/>
                  </a:lnTo>
                  <a:lnTo>
                    <a:pt x="1368" y="235790"/>
                  </a:lnTo>
                  <a:lnTo>
                    <a:pt x="8532" y="237548"/>
                  </a:lnTo>
                  <a:lnTo>
                    <a:pt x="45226" y="236888"/>
                  </a:lnTo>
                  <a:lnTo>
                    <a:pt x="91877" y="233451"/>
                  </a:lnTo>
                  <a:lnTo>
                    <a:pt x="137514" y="227690"/>
                  </a:lnTo>
                  <a:lnTo>
                    <a:pt x="162854" y="226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211"/>
          <p:cNvGrpSpPr/>
          <p:nvPr/>
        </p:nvGrpSpPr>
        <p:grpSpPr>
          <a:xfrm>
            <a:off x="6259368" y="1352950"/>
            <a:ext cx="1192289" cy="557465"/>
            <a:chOff x="6259368" y="1352950"/>
            <a:chExt cx="1192289" cy="557465"/>
          </a:xfrm>
        </p:grpSpPr>
        <p:sp>
          <p:nvSpPr>
            <p:cNvPr id="478" name="SMARTInkShape-1035"/>
            <p:cNvSpPr/>
            <p:nvPr>
              <p:custDataLst>
                <p:tags r:id="rId39"/>
              </p:custDataLst>
            </p:nvPr>
          </p:nvSpPr>
          <p:spPr>
            <a:xfrm>
              <a:off x="7163893" y="1352950"/>
              <a:ext cx="287764" cy="298423"/>
            </a:xfrm>
            <a:custGeom>
              <a:avLst/>
              <a:gdLst/>
              <a:ahLst/>
              <a:cxnLst/>
              <a:rect l="0" t="0" r="0" b="0"/>
              <a:pathLst>
                <a:path w="287764" h="298423">
                  <a:moveTo>
                    <a:pt x="5257" y="240900"/>
                  </a:moveTo>
                  <a:lnTo>
                    <a:pt x="5257" y="240900"/>
                  </a:lnTo>
                  <a:lnTo>
                    <a:pt x="5257" y="246367"/>
                  </a:lnTo>
                  <a:lnTo>
                    <a:pt x="15370" y="246988"/>
                  </a:lnTo>
                  <a:lnTo>
                    <a:pt x="31772" y="243801"/>
                  </a:lnTo>
                  <a:lnTo>
                    <a:pt x="46666" y="235018"/>
                  </a:lnTo>
                  <a:lnTo>
                    <a:pt x="60016" y="209994"/>
                  </a:lnTo>
                  <a:lnTo>
                    <a:pt x="61519" y="201952"/>
                  </a:lnTo>
                  <a:lnTo>
                    <a:pt x="59425" y="189252"/>
                  </a:lnTo>
                  <a:lnTo>
                    <a:pt x="56186" y="185301"/>
                  </a:lnTo>
                  <a:lnTo>
                    <a:pt x="46941" y="180912"/>
                  </a:lnTo>
                  <a:lnTo>
                    <a:pt x="35778" y="182724"/>
                  </a:lnTo>
                  <a:lnTo>
                    <a:pt x="23761" y="188938"/>
                  </a:lnTo>
                  <a:lnTo>
                    <a:pt x="11364" y="198756"/>
                  </a:lnTo>
                  <a:lnTo>
                    <a:pt x="4444" y="213938"/>
                  </a:lnTo>
                  <a:lnTo>
                    <a:pt x="0" y="249058"/>
                  </a:lnTo>
                  <a:lnTo>
                    <a:pt x="2601" y="271304"/>
                  </a:lnTo>
                  <a:lnTo>
                    <a:pt x="9722" y="282871"/>
                  </a:lnTo>
                  <a:lnTo>
                    <a:pt x="20647" y="292009"/>
                  </a:lnTo>
                  <a:lnTo>
                    <a:pt x="34909" y="298422"/>
                  </a:lnTo>
                  <a:lnTo>
                    <a:pt x="52538" y="297980"/>
                  </a:lnTo>
                  <a:lnTo>
                    <a:pt x="95970" y="286199"/>
                  </a:lnTo>
                  <a:lnTo>
                    <a:pt x="132794" y="271020"/>
                  </a:lnTo>
                  <a:lnTo>
                    <a:pt x="172318" y="241858"/>
                  </a:lnTo>
                  <a:lnTo>
                    <a:pt x="193046" y="217273"/>
                  </a:lnTo>
                  <a:lnTo>
                    <a:pt x="201137" y="200531"/>
                  </a:lnTo>
                  <a:lnTo>
                    <a:pt x="202165" y="194232"/>
                  </a:lnTo>
                  <a:lnTo>
                    <a:pt x="201441" y="189327"/>
                  </a:lnTo>
                  <a:lnTo>
                    <a:pt x="199546" y="185351"/>
                  </a:lnTo>
                  <a:lnTo>
                    <a:pt x="196166" y="183406"/>
                  </a:lnTo>
                  <a:lnTo>
                    <a:pt x="186767" y="183127"/>
                  </a:lnTo>
                  <a:lnTo>
                    <a:pt x="162833" y="193678"/>
                  </a:lnTo>
                  <a:lnTo>
                    <a:pt x="140140" y="213581"/>
                  </a:lnTo>
                  <a:lnTo>
                    <a:pt x="126753" y="240723"/>
                  </a:lnTo>
                  <a:lnTo>
                    <a:pt x="124637" y="257049"/>
                  </a:lnTo>
                  <a:lnTo>
                    <a:pt x="125060" y="264366"/>
                  </a:lnTo>
                  <a:lnTo>
                    <a:pt x="131176" y="276259"/>
                  </a:lnTo>
                  <a:lnTo>
                    <a:pt x="140243" y="284837"/>
                  </a:lnTo>
                  <a:lnTo>
                    <a:pt x="148977" y="288650"/>
                  </a:lnTo>
                  <a:lnTo>
                    <a:pt x="159444" y="288463"/>
                  </a:lnTo>
                  <a:lnTo>
                    <a:pt x="165196" y="287425"/>
                  </a:lnTo>
                  <a:lnTo>
                    <a:pt x="186780" y="272481"/>
                  </a:lnTo>
                  <a:lnTo>
                    <a:pt x="229600" y="228326"/>
                  </a:lnTo>
                  <a:lnTo>
                    <a:pt x="256115" y="186374"/>
                  </a:lnTo>
                  <a:lnTo>
                    <a:pt x="269855" y="151755"/>
                  </a:lnTo>
                  <a:lnTo>
                    <a:pt x="280665" y="108147"/>
                  </a:lnTo>
                  <a:lnTo>
                    <a:pt x="286410" y="68069"/>
                  </a:lnTo>
                  <a:lnTo>
                    <a:pt x="287763" y="25061"/>
                  </a:lnTo>
                  <a:lnTo>
                    <a:pt x="283696" y="5263"/>
                  </a:lnTo>
                  <a:lnTo>
                    <a:pt x="281899" y="1258"/>
                  </a:lnTo>
                  <a:lnTo>
                    <a:pt x="279291" y="0"/>
                  </a:lnTo>
                  <a:lnTo>
                    <a:pt x="276140" y="572"/>
                  </a:lnTo>
                  <a:lnTo>
                    <a:pt x="272629" y="2365"/>
                  </a:lnTo>
                  <a:lnTo>
                    <a:pt x="257574" y="25114"/>
                  </a:lnTo>
                  <a:lnTo>
                    <a:pt x="243926" y="56330"/>
                  </a:lnTo>
                  <a:lnTo>
                    <a:pt x="229160" y="96074"/>
                  </a:lnTo>
                  <a:lnTo>
                    <a:pt x="215541" y="139609"/>
                  </a:lnTo>
                  <a:lnTo>
                    <a:pt x="206196" y="181065"/>
                  </a:lnTo>
                  <a:lnTo>
                    <a:pt x="201807" y="217834"/>
                  </a:lnTo>
                  <a:lnTo>
                    <a:pt x="204561" y="245936"/>
                  </a:lnTo>
                  <a:lnTo>
                    <a:pt x="208682" y="255546"/>
                  </a:lnTo>
                  <a:lnTo>
                    <a:pt x="233857" y="279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036"/>
            <p:cNvSpPr/>
            <p:nvPr>
              <p:custDataLst>
                <p:tags r:id="rId40"/>
              </p:custDataLst>
            </p:nvPr>
          </p:nvSpPr>
          <p:spPr>
            <a:xfrm>
              <a:off x="7010400" y="1539716"/>
              <a:ext cx="95251" cy="123985"/>
            </a:xfrm>
            <a:custGeom>
              <a:avLst/>
              <a:gdLst/>
              <a:ahLst/>
              <a:cxnLst/>
              <a:rect l="0" t="0" r="0" b="0"/>
              <a:pathLst>
                <a:path w="95251" h="123985">
                  <a:moveTo>
                    <a:pt x="0" y="9684"/>
                  </a:moveTo>
                  <a:lnTo>
                    <a:pt x="0" y="9684"/>
                  </a:lnTo>
                  <a:lnTo>
                    <a:pt x="12831" y="22515"/>
                  </a:lnTo>
                  <a:lnTo>
                    <a:pt x="14198" y="27410"/>
                  </a:lnTo>
                  <a:lnTo>
                    <a:pt x="12925" y="71694"/>
                  </a:lnTo>
                  <a:lnTo>
                    <a:pt x="7686" y="117819"/>
                  </a:lnTo>
                  <a:lnTo>
                    <a:pt x="6614" y="122766"/>
                  </a:lnTo>
                  <a:lnTo>
                    <a:pt x="17901" y="84233"/>
                  </a:lnTo>
                  <a:lnTo>
                    <a:pt x="34241" y="38730"/>
                  </a:lnTo>
                  <a:lnTo>
                    <a:pt x="53688" y="4781"/>
                  </a:lnTo>
                  <a:lnTo>
                    <a:pt x="58669" y="449"/>
                  </a:lnTo>
                  <a:lnTo>
                    <a:pt x="60985" y="0"/>
                  </a:lnTo>
                  <a:lnTo>
                    <a:pt x="63234" y="406"/>
                  </a:lnTo>
                  <a:lnTo>
                    <a:pt x="65439" y="1382"/>
                  </a:lnTo>
                  <a:lnTo>
                    <a:pt x="75285" y="12868"/>
                  </a:lnTo>
                  <a:lnTo>
                    <a:pt x="87139" y="33049"/>
                  </a:lnTo>
                  <a:lnTo>
                    <a:pt x="92846" y="56902"/>
                  </a:lnTo>
                  <a:lnTo>
                    <a:pt x="94069" y="89540"/>
                  </a:lnTo>
                  <a:lnTo>
                    <a:pt x="91450" y="109075"/>
                  </a:lnTo>
                  <a:lnTo>
                    <a:pt x="95250" y="12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037"/>
            <p:cNvSpPr/>
            <p:nvPr>
              <p:custDataLst>
                <p:tags r:id="rId41"/>
              </p:custDataLst>
            </p:nvPr>
          </p:nvSpPr>
          <p:spPr>
            <a:xfrm>
              <a:off x="6800850" y="1526573"/>
              <a:ext cx="158751" cy="383842"/>
            </a:xfrm>
            <a:custGeom>
              <a:avLst/>
              <a:gdLst/>
              <a:ahLst/>
              <a:cxnLst/>
              <a:rect l="0" t="0" r="0" b="0"/>
              <a:pathLst>
                <a:path w="158751" h="383842">
                  <a:moveTo>
                    <a:pt x="158750" y="60927"/>
                  </a:moveTo>
                  <a:lnTo>
                    <a:pt x="158750" y="60927"/>
                  </a:lnTo>
                  <a:lnTo>
                    <a:pt x="153681" y="55152"/>
                  </a:lnTo>
                  <a:lnTo>
                    <a:pt x="149911" y="48718"/>
                  </a:lnTo>
                  <a:lnTo>
                    <a:pt x="142795" y="23937"/>
                  </a:lnTo>
                  <a:lnTo>
                    <a:pt x="128474" y="6113"/>
                  </a:lnTo>
                  <a:lnTo>
                    <a:pt x="118483" y="1287"/>
                  </a:lnTo>
                  <a:lnTo>
                    <a:pt x="112856" y="0"/>
                  </a:lnTo>
                  <a:lnTo>
                    <a:pt x="88080" y="4931"/>
                  </a:lnTo>
                  <a:lnTo>
                    <a:pt x="61768" y="22072"/>
                  </a:lnTo>
                  <a:lnTo>
                    <a:pt x="52146" y="37073"/>
                  </a:lnTo>
                  <a:lnTo>
                    <a:pt x="48576" y="51736"/>
                  </a:lnTo>
                  <a:lnTo>
                    <a:pt x="49341" y="62957"/>
                  </a:lnTo>
                  <a:lnTo>
                    <a:pt x="52650" y="67925"/>
                  </a:lnTo>
                  <a:lnTo>
                    <a:pt x="63852" y="77207"/>
                  </a:lnTo>
                  <a:lnTo>
                    <a:pt x="76356" y="82274"/>
                  </a:lnTo>
                  <a:lnTo>
                    <a:pt x="88264" y="83820"/>
                  </a:lnTo>
                  <a:lnTo>
                    <a:pt x="98259" y="82155"/>
                  </a:lnTo>
                  <a:lnTo>
                    <a:pt x="107406" y="75301"/>
                  </a:lnTo>
                  <a:lnTo>
                    <a:pt x="130809" y="50834"/>
                  </a:lnTo>
                  <a:lnTo>
                    <a:pt x="130950" y="51376"/>
                  </a:lnTo>
                  <a:lnTo>
                    <a:pt x="128484" y="60998"/>
                  </a:lnTo>
                  <a:lnTo>
                    <a:pt x="123825" y="108034"/>
                  </a:lnTo>
                  <a:lnTo>
                    <a:pt x="124962" y="151006"/>
                  </a:lnTo>
                  <a:lnTo>
                    <a:pt x="129857" y="184923"/>
                  </a:lnTo>
                  <a:lnTo>
                    <a:pt x="136736" y="220459"/>
                  </a:lnTo>
                  <a:lnTo>
                    <a:pt x="144497" y="255067"/>
                  </a:lnTo>
                  <a:lnTo>
                    <a:pt x="146688" y="299542"/>
                  </a:lnTo>
                  <a:lnTo>
                    <a:pt x="136926" y="326434"/>
                  </a:lnTo>
                  <a:lnTo>
                    <a:pt x="120828" y="350380"/>
                  </a:lnTo>
                  <a:lnTo>
                    <a:pt x="101914" y="368078"/>
                  </a:lnTo>
                  <a:lnTo>
                    <a:pt x="71433" y="383200"/>
                  </a:lnTo>
                  <a:lnTo>
                    <a:pt x="50562" y="383841"/>
                  </a:lnTo>
                  <a:lnTo>
                    <a:pt x="40058" y="382036"/>
                  </a:lnTo>
                  <a:lnTo>
                    <a:pt x="24624" y="372505"/>
                  </a:lnTo>
                  <a:lnTo>
                    <a:pt x="13765" y="358862"/>
                  </a:lnTo>
                  <a:lnTo>
                    <a:pt x="0" y="32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038"/>
            <p:cNvSpPr/>
            <p:nvPr>
              <p:custDataLst>
                <p:tags r:id="rId42"/>
              </p:custDataLst>
            </p:nvPr>
          </p:nvSpPr>
          <p:spPr>
            <a:xfrm>
              <a:off x="6750050" y="141146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63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039"/>
            <p:cNvSpPr/>
            <p:nvPr>
              <p:custDataLst>
                <p:tags r:id="rId43"/>
              </p:custDataLst>
            </p:nvPr>
          </p:nvSpPr>
          <p:spPr>
            <a:xfrm>
              <a:off x="6757971" y="1517650"/>
              <a:ext cx="23830" cy="95251"/>
            </a:xfrm>
            <a:custGeom>
              <a:avLst/>
              <a:gdLst/>
              <a:ahLst/>
              <a:cxnLst/>
              <a:rect l="0" t="0" r="0" b="0"/>
              <a:pathLst>
                <a:path w="23830" h="95251">
                  <a:moveTo>
                    <a:pt x="23829" y="0"/>
                  </a:moveTo>
                  <a:lnTo>
                    <a:pt x="23829" y="0"/>
                  </a:lnTo>
                  <a:lnTo>
                    <a:pt x="17087" y="3371"/>
                  </a:lnTo>
                  <a:lnTo>
                    <a:pt x="11896" y="10670"/>
                  </a:lnTo>
                  <a:lnTo>
                    <a:pt x="2814" y="35974"/>
                  </a:lnTo>
                  <a:lnTo>
                    <a:pt x="0" y="67444"/>
                  </a:lnTo>
                  <a:lnTo>
                    <a:pt x="477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040"/>
            <p:cNvSpPr/>
            <p:nvPr>
              <p:custDataLst>
                <p:tags r:id="rId44"/>
              </p:custDataLst>
            </p:nvPr>
          </p:nvSpPr>
          <p:spPr>
            <a:xfrm>
              <a:off x="6615241" y="1483767"/>
              <a:ext cx="71083" cy="150166"/>
            </a:xfrm>
            <a:custGeom>
              <a:avLst/>
              <a:gdLst/>
              <a:ahLst/>
              <a:cxnLst/>
              <a:rect l="0" t="0" r="0" b="0"/>
              <a:pathLst>
                <a:path w="71083" h="150166">
                  <a:moveTo>
                    <a:pt x="58609" y="27533"/>
                  </a:moveTo>
                  <a:lnTo>
                    <a:pt x="58609" y="27533"/>
                  </a:lnTo>
                  <a:lnTo>
                    <a:pt x="57904" y="17394"/>
                  </a:lnTo>
                  <a:lnTo>
                    <a:pt x="53540" y="6576"/>
                  </a:lnTo>
                  <a:lnTo>
                    <a:pt x="49770" y="1050"/>
                  </a:lnTo>
                  <a:lnTo>
                    <a:pt x="45661" y="0"/>
                  </a:lnTo>
                  <a:lnTo>
                    <a:pt x="33569" y="715"/>
                  </a:lnTo>
                  <a:lnTo>
                    <a:pt x="14265" y="8455"/>
                  </a:lnTo>
                  <a:lnTo>
                    <a:pt x="5269" y="15761"/>
                  </a:lnTo>
                  <a:lnTo>
                    <a:pt x="1881" y="19685"/>
                  </a:lnTo>
                  <a:lnTo>
                    <a:pt x="330" y="23007"/>
                  </a:lnTo>
                  <a:lnTo>
                    <a:pt x="0" y="25926"/>
                  </a:lnTo>
                  <a:lnTo>
                    <a:pt x="1171" y="39053"/>
                  </a:lnTo>
                  <a:lnTo>
                    <a:pt x="2678" y="42269"/>
                  </a:lnTo>
                  <a:lnTo>
                    <a:pt x="12247" y="50871"/>
                  </a:lnTo>
                  <a:lnTo>
                    <a:pt x="58781" y="91489"/>
                  </a:lnTo>
                  <a:lnTo>
                    <a:pt x="70969" y="110218"/>
                  </a:lnTo>
                  <a:lnTo>
                    <a:pt x="71082" y="115818"/>
                  </a:lnTo>
                  <a:lnTo>
                    <a:pt x="69041" y="120962"/>
                  </a:lnTo>
                  <a:lnTo>
                    <a:pt x="49844" y="143004"/>
                  </a:lnTo>
                  <a:lnTo>
                    <a:pt x="41543" y="148939"/>
                  </a:lnTo>
                  <a:lnTo>
                    <a:pt x="38060" y="150098"/>
                  </a:lnTo>
                  <a:lnTo>
                    <a:pt x="35031" y="150165"/>
                  </a:lnTo>
                  <a:lnTo>
                    <a:pt x="26859" y="14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041"/>
            <p:cNvSpPr/>
            <p:nvPr>
              <p:custDataLst>
                <p:tags r:id="rId45"/>
              </p:custDataLst>
            </p:nvPr>
          </p:nvSpPr>
          <p:spPr>
            <a:xfrm>
              <a:off x="6470505" y="1482529"/>
              <a:ext cx="60067" cy="154681"/>
            </a:xfrm>
            <a:custGeom>
              <a:avLst/>
              <a:gdLst/>
              <a:ahLst/>
              <a:cxnLst/>
              <a:rect l="0" t="0" r="0" b="0"/>
              <a:pathLst>
                <a:path w="60067" h="154681">
                  <a:moveTo>
                    <a:pt x="57295" y="3371"/>
                  </a:moveTo>
                  <a:lnTo>
                    <a:pt x="57295" y="3371"/>
                  </a:lnTo>
                  <a:lnTo>
                    <a:pt x="53924" y="0"/>
                  </a:lnTo>
                  <a:lnTo>
                    <a:pt x="44742" y="227"/>
                  </a:lnTo>
                  <a:lnTo>
                    <a:pt x="19224" y="6121"/>
                  </a:lnTo>
                  <a:lnTo>
                    <a:pt x="3525" y="15396"/>
                  </a:lnTo>
                  <a:lnTo>
                    <a:pt x="987" y="19149"/>
                  </a:lnTo>
                  <a:lnTo>
                    <a:pt x="0" y="23062"/>
                  </a:lnTo>
                  <a:lnTo>
                    <a:pt x="786" y="30467"/>
                  </a:lnTo>
                  <a:lnTo>
                    <a:pt x="12346" y="49996"/>
                  </a:lnTo>
                  <a:lnTo>
                    <a:pt x="52671" y="91579"/>
                  </a:lnTo>
                  <a:lnTo>
                    <a:pt x="58768" y="110308"/>
                  </a:lnTo>
                  <a:lnTo>
                    <a:pt x="60066" y="129921"/>
                  </a:lnTo>
                  <a:lnTo>
                    <a:pt x="55938" y="143341"/>
                  </a:lnTo>
                  <a:lnTo>
                    <a:pt x="52157" y="147484"/>
                  </a:lnTo>
                  <a:lnTo>
                    <a:pt x="34982" y="154680"/>
                  </a:lnTo>
                  <a:lnTo>
                    <a:pt x="33952" y="152221"/>
                  </a:lnTo>
                  <a:lnTo>
                    <a:pt x="31895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042"/>
            <p:cNvSpPr/>
            <p:nvPr>
              <p:custDataLst>
                <p:tags r:id="rId46"/>
              </p:custDataLst>
            </p:nvPr>
          </p:nvSpPr>
          <p:spPr>
            <a:xfrm>
              <a:off x="6259368" y="1500989"/>
              <a:ext cx="160483" cy="130478"/>
            </a:xfrm>
            <a:custGeom>
              <a:avLst/>
              <a:gdLst/>
              <a:ahLst/>
              <a:cxnLst/>
              <a:rect l="0" t="0" r="0" b="0"/>
              <a:pathLst>
                <a:path w="160483" h="130478">
                  <a:moveTo>
                    <a:pt x="109682" y="35711"/>
                  </a:moveTo>
                  <a:lnTo>
                    <a:pt x="109682" y="35711"/>
                  </a:lnTo>
                  <a:lnTo>
                    <a:pt x="109682" y="26872"/>
                  </a:lnTo>
                  <a:lnTo>
                    <a:pt x="100843" y="5674"/>
                  </a:lnTo>
                  <a:lnTo>
                    <a:pt x="98145" y="2986"/>
                  </a:lnTo>
                  <a:lnTo>
                    <a:pt x="91384" y="0"/>
                  </a:lnTo>
                  <a:lnTo>
                    <a:pt x="79912" y="2436"/>
                  </a:lnTo>
                  <a:lnTo>
                    <a:pt x="55705" y="15503"/>
                  </a:lnTo>
                  <a:lnTo>
                    <a:pt x="37009" y="30963"/>
                  </a:lnTo>
                  <a:lnTo>
                    <a:pt x="5773" y="71619"/>
                  </a:lnTo>
                  <a:lnTo>
                    <a:pt x="193" y="80816"/>
                  </a:lnTo>
                  <a:lnTo>
                    <a:pt x="0" y="91181"/>
                  </a:lnTo>
                  <a:lnTo>
                    <a:pt x="9194" y="113987"/>
                  </a:lnTo>
                  <a:lnTo>
                    <a:pt x="16585" y="121761"/>
                  </a:lnTo>
                  <a:lnTo>
                    <a:pt x="34203" y="130400"/>
                  </a:lnTo>
                  <a:lnTo>
                    <a:pt x="51913" y="130477"/>
                  </a:lnTo>
                  <a:lnTo>
                    <a:pt x="69895" y="124396"/>
                  </a:lnTo>
                  <a:lnTo>
                    <a:pt x="89647" y="112286"/>
                  </a:lnTo>
                  <a:lnTo>
                    <a:pt x="102660" y="95615"/>
                  </a:lnTo>
                  <a:lnTo>
                    <a:pt x="112069" y="68277"/>
                  </a:lnTo>
                  <a:lnTo>
                    <a:pt x="115249" y="40498"/>
                  </a:lnTo>
                  <a:lnTo>
                    <a:pt x="114806" y="37491"/>
                  </a:lnTo>
                  <a:lnTo>
                    <a:pt x="113802" y="36192"/>
                  </a:lnTo>
                  <a:lnTo>
                    <a:pt x="112429" y="36032"/>
                  </a:lnTo>
                  <a:lnTo>
                    <a:pt x="111513" y="37336"/>
                  </a:lnTo>
                  <a:lnTo>
                    <a:pt x="110044" y="51450"/>
                  </a:lnTo>
                  <a:lnTo>
                    <a:pt x="115171" y="95135"/>
                  </a:lnTo>
                  <a:lnTo>
                    <a:pt x="119412" y="104690"/>
                  </a:lnTo>
                  <a:lnTo>
                    <a:pt x="125295" y="112229"/>
                  </a:lnTo>
                  <a:lnTo>
                    <a:pt x="130262" y="115580"/>
                  </a:lnTo>
                  <a:lnTo>
                    <a:pt x="160482" y="11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212"/>
          <p:cNvGrpSpPr/>
          <p:nvPr/>
        </p:nvGrpSpPr>
        <p:grpSpPr>
          <a:xfrm>
            <a:off x="5430613" y="1488737"/>
            <a:ext cx="436788" cy="167234"/>
            <a:chOff x="5430613" y="1488737"/>
            <a:chExt cx="436788" cy="167234"/>
          </a:xfrm>
        </p:grpSpPr>
        <p:sp>
          <p:nvSpPr>
            <p:cNvPr id="487" name="SMARTInkShape-1043"/>
            <p:cNvSpPr/>
            <p:nvPr>
              <p:custDataLst>
                <p:tags r:id="rId36"/>
              </p:custDataLst>
            </p:nvPr>
          </p:nvSpPr>
          <p:spPr>
            <a:xfrm>
              <a:off x="5696996" y="1488737"/>
              <a:ext cx="170405" cy="167234"/>
            </a:xfrm>
            <a:custGeom>
              <a:avLst/>
              <a:gdLst/>
              <a:ahLst/>
              <a:cxnLst/>
              <a:rect l="0" t="0" r="0" b="0"/>
              <a:pathLst>
                <a:path w="170405" h="167234">
                  <a:moveTo>
                    <a:pt x="18004" y="67013"/>
                  </a:moveTo>
                  <a:lnTo>
                    <a:pt x="18004" y="67013"/>
                  </a:lnTo>
                  <a:lnTo>
                    <a:pt x="18004" y="70384"/>
                  </a:lnTo>
                  <a:lnTo>
                    <a:pt x="18710" y="71377"/>
                  </a:lnTo>
                  <a:lnTo>
                    <a:pt x="19885" y="72039"/>
                  </a:lnTo>
                  <a:lnTo>
                    <a:pt x="21375" y="72480"/>
                  </a:lnTo>
                  <a:lnTo>
                    <a:pt x="50607" y="64447"/>
                  </a:lnTo>
                  <a:lnTo>
                    <a:pt x="65686" y="55042"/>
                  </a:lnTo>
                  <a:lnTo>
                    <a:pt x="87081" y="34153"/>
                  </a:lnTo>
                  <a:lnTo>
                    <a:pt x="94096" y="22070"/>
                  </a:lnTo>
                  <a:lnTo>
                    <a:pt x="95802" y="11525"/>
                  </a:lnTo>
                  <a:lnTo>
                    <a:pt x="95269" y="6738"/>
                  </a:lnTo>
                  <a:lnTo>
                    <a:pt x="93502" y="3546"/>
                  </a:lnTo>
                  <a:lnTo>
                    <a:pt x="90914" y="1418"/>
                  </a:lnTo>
                  <a:lnTo>
                    <a:pt x="87778" y="0"/>
                  </a:lnTo>
                  <a:lnTo>
                    <a:pt x="76766" y="4068"/>
                  </a:lnTo>
                  <a:lnTo>
                    <a:pt x="43330" y="30669"/>
                  </a:lnTo>
                  <a:lnTo>
                    <a:pt x="16493" y="66436"/>
                  </a:lnTo>
                  <a:lnTo>
                    <a:pt x="780" y="104942"/>
                  </a:lnTo>
                  <a:lnTo>
                    <a:pt x="0" y="126674"/>
                  </a:lnTo>
                  <a:lnTo>
                    <a:pt x="5063" y="145034"/>
                  </a:lnTo>
                  <a:lnTo>
                    <a:pt x="14369" y="160250"/>
                  </a:lnTo>
                  <a:lnTo>
                    <a:pt x="21931" y="164449"/>
                  </a:lnTo>
                  <a:lnTo>
                    <a:pt x="41621" y="167233"/>
                  </a:lnTo>
                  <a:lnTo>
                    <a:pt x="83248" y="164833"/>
                  </a:lnTo>
                  <a:lnTo>
                    <a:pt x="116851" y="161524"/>
                  </a:lnTo>
                  <a:lnTo>
                    <a:pt x="170404" y="155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044"/>
            <p:cNvSpPr/>
            <p:nvPr>
              <p:custDataLst>
                <p:tags r:id="rId37"/>
              </p:custDataLst>
            </p:nvPr>
          </p:nvSpPr>
          <p:spPr>
            <a:xfrm>
              <a:off x="5578580" y="1511300"/>
              <a:ext cx="98321" cy="130912"/>
            </a:xfrm>
            <a:custGeom>
              <a:avLst/>
              <a:gdLst/>
              <a:ahLst/>
              <a:cxnLst/>
              <a:rect l="0" t="0" r="0" b="0"/>
              <a:pathLst>
                <a:path w="98321" h="130912">
                  <a:moveTo>
                    <a:pt x="9420" y="6350"/>
                  </a:moveTo>
                  <a:lnTo>
                    <a:pt x="9420" y="6350"/>
                  </a:lnTo>
                  <a:lnTo>
                    <a:pt x="0" y="6350"/>
                  </a:lnTo>
                  <a:lnTo>
                    <a:pt x="1235" y="6350"/>
                  </a:lnTo>
                  <a:lnTo>
                    <a:pt x="12640" y="13092"/>
                  </a:lnTo>
                  <a:lnTo>
                    <a:pt x="34750" y="38151"/>
                  </a:lnTo>
                  <a:lnTo>
                    <a:pt x="48284" y="62731"/>
                  </a:lnTo>
                  <a:lnTo>
                    <a:pt x="57653" y="100403"/>
                  </a:lnTo>
                  <a:lnTo>
                    <a:pt x="58374" y="115885"/>
                  </a:lnTo>
                  <a:lnTo>
                    <a:pt x="56342" y="125117"/>
                  </a:lnTo>
                  <a:lnTo>
                    <a:pt x="54107" y="127862"/>
                  </a:lnTo>
                  <a:lnTo>
                    <a:pt x="47860" y="130911"/>
                  </a:lnTo>
                  <a:lnTo>
                    <a:pt x="45630" y="129607"/>
                  </a:lnTo>
                  <a:lnTo>
                    <a:pt x="44143" y="126622"/>
                  </a:lnTo>
                  <a:lnTo>
                    <a:pt x="38386" y="103250"/>
                  </a:lnTo>
                  <a:lnTo>
                    <a:pt x="42619" y="72926"/>
                  </a:lnTo>
                  <a:lnTo>
                    <a:pt x="59551" y="37130"/>
                  </a:lnTo>
                  <a:lnTo>
                    <a:pt x="74504" y="19795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045"/>
            <p:cNvSpPr/>
            <p:nvPr>
              <p:custDataLst>
                <p:tags r:id="rId38"/>
              </p:custDataLst>
            </p:nvPr>
          </p:nvSpPr>
          <p:spPr>
            <a:xfrm>
              <a:off x="5430613" y="1496539"/>
              <a:ext cx="131988" cy="148271"/>
            </a:xfrm>
            <a:custGeom>
              <a:avLst/>
              <a:gdLst/>
              <a:ahLst/>
              <a:cxnLst/>
              <a:rect l="0" t="0" r="0" b="0"/>
              <a:pathLst>
                <a:path w="131988" h="148271">
                  <a:moveTo>
                    <a:pt x="81187" y="46511"/>
                  </a:moveTo>
                  <a:lnTo>
                    <a:pt x="81187" y="46511"/>
                  </a:lnTo>
                  <a:lnTo>
                    <a:pt x="84558" y="43140"/>
                  </a:lnTo>
                  <a:lnTo>
                    <a:pt x="86213" y="39604"/>
                  </a:lnTo>
                  <a:lnTo>
                    <a:pt x="87276" y="31584"/>
                  </a:lnTo>
                  <a:lnTo>
                    <a:pt x="80595" y="14189"/>
                  </a:lnTo>
                  <a:lnTo>
                    <a:pt x="78676" y="10146"/>
                  </a:lnTo>
                  <a:lnTo>
                    <a:pt x="72780" y="3773"/>
                  </a:lnTo>
                  <a:lnTo>
                    <a:pt x="69233" y="1086"/>
                  </a:lnTo>
                  <a:lnTo>
                    <a:pt x="64750" y="0"/>
                  </a:lnTo>
                  <a:lnTo>
                    <a:pt x="54127" y="675"/>
                  </a:lnTo>
                  <a:lnTo>
                    <a:pt x="42349" y="8971"/>
                  </a:lnTo>
                  <a:lnTo>
                    <a:pt x="14170" y="40664"/>
                  </a:lnTo>
                  <a:lnTo>
                    <a:pt x="5540" y="60375"/>
                  </a:lnTo>
                  <a:lnTo>
                    <a:pt x="0" y="101774"/>
                  </a:lnTo>
                  <a:lnTo>
                    <a:pt x="3007" y="119050"/>
                  </a:lnTo>
                  <a:lnTo>
                    <a:pt x="5783" y="126620"/>
                  </a:lnTo>
                  <a:lnTo>
                    <a:pt x="9751" y="131667"/>
                  </a:lnTo>
                  <a:lnTo>
                    <a:pt x="19804" y="137275"/>
                  </a:lnTo>
                  <a:lnTo>
                    <a:pt x="33993" y="140432"/>
                  </a:lnTo>
                  <a:lnTo>
                    <a:pt x="38436" y="138053"/>
                  </a:lnTo>
                  <a:lnTo>
                    <a:pt x="51430" y="121220"/>
                  </a:lnTo>
                  <a:lnTo>
                    <a:pt x="72705" y="75277"/>
                  </a:lnTo>
                  <a:lnTo>
                    <a:pt x="85910" y="32960"/>
                  </a:lnTo>
                  <a:lnTo>
                    <a:pt x="83683" y="39203"/>
                  </a:lnTo>
                  <a:lnTo>
                    <a:pt x="78022" y="66051"/>
                  </a:lnTo>
                  <a:lnTo>
                    <a:pt x="81347" y="93772"/>
                  </a:lnTo>
                  <a:lnTo>
                    <a:pt x="95328" y="133969"/>
                  </a:lnTo>
                  <a:lnTo>
                    <a:pt x="103700" y="143707"/>
                  </a:lnTo>
                  <a:lnTo>
                    <a:pt x="108895" y="147292"/>
                  </a:lnTo>
                  <a:lnTo>
                    <a:pt x="113770" y="148270"/>
                  </a:lnTo>
                  <a:lnTo>
                    <a:pt x="118430" y="147512"/>
                  </a:lnTo>
                  <a:lnTo>
                    <a:pt x="131987" y="14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213"/>
          <p:cNvGrpSpPr/>
          <p:nvPr/>
        </p:nvGrpSpPr>
        <p:grpSpPr>
          <a:xfrm>
            <a:off x="4632274" y="1346439"/>
            <a:ext cx="410560" cy="313924"/>
            <a:chOff x="4632274" y="1346439"/>
            <a:chExt cx="410560" cy="313924"/>
          </a:xfrm>
        </p:grpSpPr>
        <p:sp>
          <p:nvSpPr>
            <p:cNvPr id="491" name="SMARTInkShape-1046"/>
            <p:cNvSpPr/>
            <p:nvPr>
              <p:custDataLst>
                <p:tags r:id="rId33"/>
              </p:custDataLst>
            </p:nvPr>
          </p:nvSpPr>
          <p:spPr>
            <a:xfrm>
              <a:off x="4923396" y="1346439"/>
              <a:ext cx="119438" cy="306587"/>
            </a:xfrm>
            <a:custGeom>
              <a:avLst/>
              <a:gdLst/>
              <a:ahLst/>
              <a:cxnLst/>
              <a:rect l="0" t="0" r="0" b="0"/>
              <a:pathLst>
                <a:path w="119438" h="306587">
                  <a:moveTo>
                    <a:pt x="80404" y="228361"/>
                  </a:moveTo>
                  <a:lnTo>
                    <a:pt x="80404" y="228361"/>
                  </a:lnTo>
                  <a:lnTo>
                    <a:pt x="73497" y="211401"/>
                  </a:lnTo>
                  <a:lnTo>
                    <a:pt x="68867" y="206007"/>
                  </a:lnTo>
                  <a:lnTo>
                    <a:pt x="62106" y="201257"/>
                  </a:lnTo>
                  <a:lnTo>
                    <a:pt x="50367" y="197988"/>
                  </a:lnTo>
                  <a:lnTo>
                    <a:pt x="46268" y="198940"/>
                  </a:lnTo>
                  <a:lnTo>
                    <a:pt x="37952" y="203761"/>
                  </a:lnTo>
                  <a:lnTo>
                    <a:pt x="18593" y="221150"/>
                  </a:lnTo>
                  <a:lnTo>
                    <a:pt x="5097" y="244177"/>
                  </a:lnTo>
                  <a:lnTo>
                    <a:pt x="0" y="272245"/>
                  </a:lnTo>
                  <a:lnTo>
                    <a:pt x="2571" y="288787"/>
                  </a:lnTo>
                  <a:lnTo>
                    <a:pt x="5231" y="296162"/>
                  </a:lnTo>
                  <a:lnTo>
                    <a:pt x="9123" y="301078"/>
                  </a:lnTo>
                  <a:lnTo>
                    <a:pt x="19090" y="306541"/>
                  </a:lnTo>
                  <a:lnTo>
                    <a:pt x="24711" y="306586"/>
                  </a:lnTo>
                  <a:lnTo>
                    <a:pt x="36602" y="302874"/>
                  </a:lnTo>
                  <a:lnTo>
                    <a:pt x="55195" y="289480"/>
                  </a:lnTo>
                  <a:lnTo>
                    <a:pt x="74111" y="265363"/>
                  </a:lnTo>
                  <a:lnTo>
                    <a:pt x="93121" y="225762"/>
                  </a:lnTo>
                  <a:lnTo>
                    <a:pt x="102048" y="185108"/>
                  </a:lnTo>
                  <a:lnTo>
                    <a:pt x="105417" y="161425"/>
                  </a:lnTo>
                  <a:lnTo>
                    <a:pt x="109074" y="135054"/>
                  </a:lnTo>
                  <a:lnTo>
                    <a:pt x="112922" y="106890"/>
                  </a:lnTo>
                  <a:lnTo>
                    <a:pt x="116900" y="77530"/>
                  </a:lnTo>
                  <a:lnTo>
                    <a:pt x="119437" y="35501"/>
                  </a:lnTo>
                  <a:lnTo>
                    <a:pt x="116899" y="3295"/>
                  </a:lnTo>
                  <a:lnTo>
                    <a:pt x="115317" y="0"/>
                  </a:lnTo>
                  <a:lnTo>
                    <a:pt x="112146" y="626"/>
                  </a:lnTo>
                  <a:lnTo>
                    <a:pt x="102979" y="8847"/>
                  </a:lnTo>
                  <a:lnTo>
                    <a:pt x="92659" y="39456"/>
                  </a:lnTo>
                  <a:lnTo>
                    <a:pt x="89379" y="75259"/>
                  </a:lnTo>
                  <a:lnTo>
                    <a:pt x="87921" y="117277"/>
                  </a:lnTo>
                  <a:lnTo>
                    <a:pt x="87273" y="157118"/>
                  </a:lnTo>
                  <a:lnTo>
                    <a:pt x="86984" y="194110"/>
                  </a:lnTo>
                  <a:lnTo>
                    <a:pt x="88704" y="239144"/>
                  </a:lnTo>
                  <a:lnTo>
                    <a:pt x="99454" y="285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047"/>
            <p:cNvSpPr/>
            <p:nvPr>
              <p:custDataLst>
                <p:tags r:id="rId34"/>
              </p:custDataLst>
            </p:nvPr>
          </p:nvSpPr>
          <p:spPr>
            <a:xfrm>
              <a:off x="4781571" y="1524182"/>
              <a:ext cx="83933" cy="126819"/>
            </a:xfrm>
            <a:custGeom>
              <a:avLst/>
              <a:gdLst/>
              <a:ahLst/>
              <a:cxnLst/>
              <a:rect l="0" t="0" r="0" b="0"/>
              <a:pathLst>
                <a:path w="83933" h="126819">
                  <a:moveTo>
                    <a:pt x="19029" y="37918"/>
                  </a:moveTo>
                  <a:lnTo>
                    <a:pt x="19029" y="37918"/>
                  </a:lnTo>
                  <a:lnTo>
                    <a:pt x="15658" y="37918"/>
                  </a:lnTo>
                  <a:lnTo>
                    <a:pt x="12121" y="41681"/>
                  </a:lnTo>
                  <a:lnTo>
                    <a:pt x="4102" y="58966"/>
                  </a:lnTo>
                  <a:lnTo>
                    <a:pt x="220" y="105885"/>
                  </a:lnTo>
                  <a:lnTo>
                    <a:pt x="10" y="118408"/>
                  </a:lnTo>
                  <a:lnTo>
                    <a:pt x="0" y="118389"/>
                  </a:lnTo>
                  <a:lnTo>
                    <a:pt x="691" y="112875"/>
                  </a:lnTo>
                  <a:lnTo>
                    <a:pt x="6461" y="93602"/>
                  </a:lnTo>
                  <a:lnTo>
                    <a:pt x="24778" y="53961"/>
                  </a:lnTo>
                  <a:lnTo>
                    <a:pt x="39782" y="23622"/>
                  </a:lnTo>
                  <a:lnTo>
                    <a:pt x="51536" y="9692"/>
                  </a:lnTo>
                  <a:lnTo>
                    <a:pt x="63815" y="1149"/>
                  </a:lnTo>
                  <a:lnTo>
                    <a:pt x="68642" y="0"/>
                  </a:lnTo>
                  <a:lnTo>
                    <a:pt x="72565" y="645"/>
                  </a:lnTo>
                  <a:lnTo>
                    <a:pt x="75886" y="2486"/>
                  </a:lnTo>
                  <a:lnTo>
                    <a:pt x="81458" y="10176"/>
                  </a:lnTo>
                  <a:lnTo>
                    <a:pt x="83932" y="15190"/>
                  </a:lnTo>
                  <a:lnTo>
                    <a:pt x="83201" y="58435"/>
                  </a:lnTo>
                  <a:lnTo>
                    <a:pt x="82617" y="103597"/>
                  </a:lnTo>
                  <a:lnTo>
                    <a:pt x="82529" y="126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048"/>
            <p:cNvSpPr/>
            <p:nvPr>
              <p:custDataLst>
                <p:tags r:id="rId35"/>
              </p:custDataLst>
            </p:nvPr>
          </p:nvSpPr>
          <p:spPr>
            <a:xfrm>
              <a:off x="4632274" y="1511518"/>
              <a:ext cx="117527" cy="148845"/>
            </a:xfrm>
            <a:custGeom>
              <a:avLst/>
              <a:gdLst/>
              <a:ahLst/>
              <a:cxnLst/>
              <a:rect l="0" t="0" r="0" b="0"/>
              <a:pathLst>
                <a:path w="117527" h="148845">
                  <a:moveTo>
                    <a:pt x="104826" y="50582"/>
                  </a:moveTo>
                  <a:lnTo>
                    <a:pt x="104826" y="50582"/>
                  </a:lnTo>
                  <a:lnTo>
                    <a:pt x="104120" y="28920"/>
                  </a:lnTo>
                  <a:lnTo>
                    <a:pt x="95987" y="8183"/>
                  </a:lnTo>
                  <a:lnTo>
                    <a:pt x="93289" y="5383"/>
                  </a:lnTo>
                  <a:lnTo>
                    <a:pt x="86528" y="2271"/>
                  </a:lnTo>
                  <a:lnTo>
                    <a:pt x="74348" y="274"/>
                  </a:lnTo>
                  <a:lnTo>
                    <a:pt x="64470" y="0"/>
                  </a:lnTo>
                  <a:lnTo>
                    <a:pt x="53023" y="5524"/>
                  </a:lnTo>
                  <a:lnTo>
                    <a:pt x="40175" y="17150"/>
                  </a:lnTo>
                  <a:lnTo>
                    <a:pt x="7421" y="64341"/>
                  </a:lnTo>
                  <a:lnTo>
                    <a:pt x="0" y="93856"/>
                  </a:lnTo>
                  <a:lnTo>
                    <a:pt x="2028" y="112619"/>
                  </a:lnTo>
                  <a:lnTo>
                    <a:pt x="8337" y="128954"/>
                  </a:lnTo>
                  <a:lnTo>
                    <a:pt x="18198" y="140918"/>
                  </a:lnTo>
                  <a:lnTo>
                    <a:pt x="27754" y="147176"/>
                  </a:lnTo>
                  <a:lnTo>
                    <a:pt x="32278" y="148844"/>
                  </a:lnTo>
                  <a:lnTo>
                    <a:pt x="42949" y="148817"/>
                  </a:lnTo>
                  <a:lnTo>
                    <a:pt x="48758" y="147822"/>
                  </a:lnTo>
                  <a:lnTo>
                    <a:pt x="60857" y="139190"/>
                  </a:lnTo>
                  <a:lnTo>
                    <a:pt x="67047" y="132938"/>
                  </a:lnTo>
                  <a:lnTo>
                    <a:pt x="73924" y="116583"/>
                  </a:lnTo>
                  <a:lnTo>
                    <a:pt x="78339" y="73967"/>
                  </a:lnTo>
                  <a:lnTo>
                    <a:pt x="79330" y="41700"/>
                  </a:lnTo>
                  <a:lnTo>
                    <a:pt x="72655" y="55868"/>
                  </a:lnTo>
                  <a:lnTo>
                    <a:pt x="68483" y="82409"/>
                  </a:lnTo>
                  <a:lnTo>
                    <a:pt x="78891" y="124632"/>
                  </a:lnTo>
                  <a:lnTo>
                    <a:pt x="81186" y="131699"/>
                  </a:lnTo>
                  <a:lnTo>
                    <a:pt x="89380" y="141432"/>
                  </a:lnTo>
                  <a:lnTo>
                    <a:pt x="94529" y="145015"/>
                  </a:lnTo>
                  <a:lnTo>
                    <a:pt x="99372" y="146699"/>
                  </a:lnTo>
                  <a:lnTo>
                    <a:pt x="117526" y="14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214"/>
          <p:cNvGrpSpPr/>
          <p:nvPr/>
        </p:nvGrpSpPr>
        <p:grpSpPr>
          <a:xfrm>
            <a:off x="3429000" y="1366133"/>
            <a:ext cx="742951" cy="313077"/>
            <a:chOff x="3429000" y="1366133"/>
            <a:chExt cx="742951" cy="313077"/>
          </a:xfrm>
        </p:grpSpPr>
        <p:sp>
          <p:nvSpPr>
            <p:cNvPr id="495" name="SMARTInkShape-1049"/>
            <p:cNvSpPr/>
            <p:nvPr>
              <p:custDataLst>
                <p:tags r:id="rId27"/>
              </p:custDataLst>
            </p:nvPr>
          </p:nvSpPr>
          <p:spPr>
            <a:xfrm>
              <a:off x="4140200" y="1366133"/>
              <a:ext cx="31751" cy="278518"/>
            </a:xfrm>
            <a:custGeom>
              <a:avLst/>
              <a:gdLst/>
              <a:ahLst/>
              <a:cxnLst/>
              <a:rect l="0" t="0" r="0" b="0"/>
              <a:pathLst>
                <a:path w="31751" h="278518">
                  <a:moveTo>
                    <a:pt x="31750" y="5467"/>
                  </a:moveTo>
                  <a:lnTo>
                    <a:pt x="31750" y="5467"/>
                  </a:lnTo>
                  <a:lnTo>
                    <a:pt x="31750" y="0"/>
                  </a:lnTo>
                  <a:lnTo>
                    <a:pt x="31044" y="32531"/>
                  </a:lnTo>
                  <a:lnTo>
                    <a:pt x="28379" y="65708"/>
                  </a:lnTo>
                  <a:lnTo>
                    <a:pt x="21080" y="107735"/>
                  </a:lnTo>
                  <a:lnTo>
                    <a:pt x="12191" y="151814"/>
                  </a:lnTo>
                  <a:lnTo>
                    <a:pt x="5888" y="190219"/>
                  </a:lnTo>
                  <a:lnTo>
                    <a:pt x="1744" y="233461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050"/>
            <p:cNvSpPr/>
            <p:nvPr>
              <p:custDataLst>
                <p:tags r:id="rId28"/>
              </p:custDataLst>
            </p:nvPr>
          </p:nvSpPr>
          <p:spPr>
            <a:xfrm>
              <a:off x="4048451" y="1410999"/>
              <a:ext cx="21900" cy="259052"/>
            </a:xfrm>
            <a:custGeom>
              <a:avLst/>
              <a:gdLst/>
              <a:ahLst/>
              <a:cxnLst/>
              <a:rect l="0" t="0" r="0" b="0"/>
              <a:pathLst>
                <a:path w="21900" h="259052">
                  <a:moveTo>
                    <a:pt x="2849" y="24101"/>
                  </a:moveTo>
                  <a:lnTo>
                    <a:pt x="2849" y="24101"/>
                  </a:lnTo>
                  <a:lnTo>
                    <a:pt x="11577" y="14667"/>
                  </a:lnTo>
                  <a:lnTo>
                    <a:pt x="20861" y="0"/>
                  </a:lnTo>
                  <a:lnTo>
                    <a:pt x="18220" y="2457"/>
                  </a:lnTo>
                  <a:lnTo>
                    <a:pt x="8993" y="41128"/>
                  </a:lnTo>
                  <a:lnTo>
                    <a:pt x="2788" y="83709"/>
                  </a:lnTo>
                  <a:lnTo>
                    <a:pt x="0" y="119032"/>
                  </a:lnTo>
                  <a:lnTo>
                    <a:pt x="2397" y="165980"/>
                  </a:lnTo>
                  <a:lnTo>
                    <a:pt x="6870" y="205604"/>
                  </a:lnTo>
                  <a:lnTo>
                    <a:pt x="10621" y="239347"/>
                  </a:lnTo>
                  <a:lnTo>
                    <a:pt x="15970" y="250626"/>
                  </a:lnTo>
                  <a:lnTo>
                    <a:pt x="21899" y="25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051"/>
            <p:cNvSpPr/>
            <p:nvPr>
              <p:custDataLst>
                <p:tags r:id="rId29"/>
              </p:custDataLst>
            </p:nvPr>
          </p:nvSpPr>
          <p:spPr>
            <a:xfrm>
              <a:off x="3883381" y="1526212"/>
              <a:ext cx="86715" cy="120136"/>
            </a:xfrm>
            <a:custGeom>
              <a:avLst/>
              <a:gdLst/>
              <a:ahLst/>
              <a:cxnLst/>
              <a:rect l="0" t="0" r="0" b="0"/>
              <a:pathLst>
                <a:path w="86715" h="120136">
                  <a:moveTo>
                    <a:pt x="40919" y="35888"/>
                  </a:moveTo>
                  <a:lnTo>
                    <a:pt x="40919" y="35888"/>
                  </a:lnTo>
                  <a:lnTo>
                    <a:pt x="41624" y="22090"/>
                  </a:lnTo>
                  <a:lnTo>
                    <a:pt x="45945" y="9226"/>
                  </a:lnTo>
                  <a:lnTo>
                    <a:pt x="46386" y="5413"/>
                  </a:lnTo>
                  <a:lnTo>
                    <a:pt x="45975" y="2872"/>
                  </a:lnTo>
                  <a:lnTo>
                    <a:pt x="44995" y="1177"/>
                  </a:lnTo>
                  <a:lnTo>
                    <a:pt x="43636" y="47"/>
                  </a:lnTo>
                  <a:lnTo>
                    <a:pt x="42025" y="0"/>
                  </a:lnTo>
                  <a:lnTo>
                    <a:pt x="38353" y="1828"/>
                  </a:lnTo>
                  <a:lnTo>
                    <a:pt x="20107" y="20302"/>
                  </a:lnTo>
                  <a:lnTo>
                    <a:pt x="4414" y="45930"/>
                  </a:lnTo>
                  <a:lnTo>
                    <a:pt x="0" y="63164"/>
                  </a:lnTo>
                  <a:lnTo>
                    <a:pt x="1802" y="80231"/>
                  </a:lnTo>
                  <a:lnTo>
                    <a:pt x="8011" y="95813"/>
                  </a:lnTo>
                  <a:lnTo>
                    <a:pt x="17826" y="107442"/>
                  </a:lnTo>
                  <a:lnTo>
                    <a:pt x="35252" y="118551"/>
                  </a:lnTo>
                  <a:lnTo>
                    <a:pt x="45691" y="120135"/>
                  </a:lnTo>
                  <a:lnTo>
                    <a:pt x="50451" y="119569"/>
                  </a:lnTo>
                  <a:lnTo>
                    <a:pt x="59502" y="115178"/>
                  </a:lnTo>
                  <a:lnTo>
                    <a:pt x="68228" y="107817"/>
                  </a:lnTo>
                  <a:lnTo>
                    <a:pt x="80369" y="91772"/>
                  </a:lnTo>
                  <a:lnTo>
                    <a:pt x="86204" y="79776"/>
                  </a:lnTo>
                  <a:lnTo>
                    <a:pt x="86714" y="54380"/>
                  </a:lnTo>
                  <a:lnTo>
                    <a:pt x="79026" y="31254"/>
                  </a:lnTo>
                  <a:lnTo>
                    <a:pt x="74791" y="26449"/>
                  </a:lnTo>
                  <a:lnTo>
                    <a:pt x="58716" y="18980"/>
                  </a:lnTo>
                  <a:lnTo>
                    <a:pt x="34569" y="10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052"/>
            <p:cNvSpPr/>
            <p:nvPr>
              <p:custDataLst>
                <p:tags r:id="rId30"/>
              </p:custDataLst>
            </p:nvPr>
          </p:nvSpPr>
          <p:spPr>
            <a:xfrm>
              <a:off x="3728333" y="1528043"/>
              <a:ext cx="145168" cy="145201"/>
            </a:xfrm>
            <a:custGeom>
              <a:avLst/>
              <a:gdLst/>
              <a:ahLst/>
              <a:cxnLst/>
              <a:rect l="0" t="0" r="0" b="0"/>
              <a:pathLst>
                <a:path w="145168" h="145201">
                  <a:moveTo>
                    <a:pt x="5467" y="21357"/>
                  </a:moveTo>
                  <a:lnTo>
                    <a:pt x="5467" y="21357"/>
                  </a:lnTo>
                  <a:lnTo>
                    <a:pt x="2096" y="17986"/>
                  </a:lnTo>
                  <a:lnTo>
                    <a:pt x="441" y="12568"/>
                  </a:lnTo>
                  <a:lnTo>
                    <a:pt x="0" y="9148"/>
                  </a:lnTo>
                  <a:lnTo>
                    <a:pt x="1116" y="6162"/>
                  </a:lnTo>
                  <a:lnTo>
                    <a:pt x="6120" y="963"/>
                  </a:lnTo>
                  <a:lnTo>
                    <a:pt x="9430" y="0"/>
                  </a:lnTo>
                  <a:lnTo>
                    <a:pt x="16871" y="811"/>
                  </a:lnTo>
                  <a:lnTo>
                    <a:pt x="46114" y="17806"/>
                  </a:lnTo>
                  <a:lnTo>
                    <a:pt x="60926" y="30362"/>
                  </a:lnTo>
                  <a:lnTo>
                    <a:pt x="80460" y="57970"/>
                  </a:lnTo>
                  <a:lnTo>
                    <a:pt x="93382" y="91942"/>
                  </a:lnTo>
                  <a:lnTo>
                    <a:pt x="93683" y="122548"/>
                  </a:lnTo>
                  <a:lnTo>
                    <a:pt x="91006" y="135945"/>
                  </a:lnTo>
                  <a:lnTo>
                    <a:pt x="87464" y="142840"/>
                  </a:lnTo>
                  <a:lnTo>
                    <a:pt x="85531" y="144679"/>
                  </a:lnTo>
                  <a:lnTo>
                    <a:pt x="83538" y="145200"/>
                  </a:lnTo>
                  <a:lnTo>
                    <a:pt x="81503" y="144841"/>
                  </a:lnTo>
                  <a:lnTo>
                    <a:pt x="79442" y="143896"/>
                  </a:lnTo>
                  <a:lnTo>
                    <a:pt x="75269" y="137202"/>
                  </a:lnTo>
                  <a:lnTo>
                    <a:pt x="73168" y="132454"/>
                  </a:lnTo>
                  <a:lnTo>
                    <a:pt x="73583" y="105545"/>
                  </a:lnTo>
                  <a:lnTo>
                    <a:pt x="85819" y="64301"/>
                  </a:lnTo>
                  <a:lnTo>
                    <a:pt x="101947" y="38393"/>
                  </a:lnTo>
                  <a:lnTo>
                    <a:pt x="113964" y="26342"/>
                  </a:lnTo>
                  <a:lnTo>
                    <a:pt x="126360" y="20044"/>
                  </a:lnTo>
                  <a:lnTo>
                    <a:pt x="145167" y="15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053"/>
            <p:cNvSpPr/>
            <p:nvPr>
              <p:custDataLst>
                <p:tags r:id="rId31"/>
              </p:custDataLst>
            </p:nvPr>
          </p:nvSpPr>
          <p:spPr>
            <a:xfrm>
              <a:off x="3568700" y="1530554"/>
              <a:ext cx="127001" cy="137355"/>
            </a:xfrm>
            <a:custGeom>
              <a:avLst/>
              <a:gdLst/>
              <a:ahLst/>
              <a:cxnLst/>
              <a:rect l="0" t="0" r="0" b="0"/>
              <a:pathLst>
                <a:path w="127001" h="137355">
                  <a:moveTo>
                    <a:pt x="0" y="25196"/>
                  </a:moveTo>
                  <a:lnTo>
                    <a:pt x="0" y="25196"/>
                  </a:lnTo>
                  <a:lnTo>
                    <a:pt x="0" y="16357"/>
                  </a:lnTo>
                  <a:lnTo>
                    <a:pt x="1881" y="12331"/>
                  </a:lnTo>
                  <a:lnTo>
                    <a:pt x="6088" y="6508"/>
                  </a:lnTo>
                  <a:lnTo>
                    <a:pt x="9643" y="9624"/>
                  </a:lnTo>
                  <a:lnTo>
                    <a:pt x="15165" y="21758"/>
                  </a:lnTo>
                  <a:lnTo>
                    <a:pt x="22080" y="67315"/>
                  </a:lnTo>
                  <a:lnTo>
                    <a:pt x="24963" y="111629"/>
                  </a:lnTo>
                  <a:lnTo>
                    <a:pt x="25374" y="137354"/>
                  </a:lnTo>
                  <a:lnTo>
                    <a:pt x="29162" y="96104"/>
                  </a:lnTo>
                  <a:lnTo>
                    <a:pt x="43076" y="49551"/>
                  </a:lnTo>
                  <a:lnTo>
                    <a:pt x="55253" y="22299"/>
                  </a:lnTo>
                  <a:lnTo>
                    <a:pt x="71169" y="4190"/>
                  </a:lnTo>
                  <a:lnTo>
                    <a:pt x="76374" y="1314"/>
                  </a:lnTo>
                  <a:lnTo>
                    <a:pt x="85920" y="0"/>
                  </a:lnTo>
                  <a:lnTo>
                    <a:pt x="102598" y="6599"/>
                  </a:lnTo>
                  <a:lnTo>
                    <a:pt x="112862" y="17401"/>
                  </a:lnTo>
                  <a:lnTo>
                    <a:pt x="117575" y="24233"/>
                  </a:lnTo>
                  <a:lnTo>
                    <a:pt x="122811" y="41231"/>
                  </a:lnTo>
                  <a:lnTo>
                    <a:pt x="125743" y="84771"/>
                  </a:lnTo>
                  <a:lnTo>
                    <a:pt x="121460" y="107813"/>
                  </a:lnTo>
                  <a:lnTo>
                    <a:pt x="121896" y="109907"/>
                  </a:lnTo>
                  <a:lnTo>
                    <a:pt x="122892" y="111303"/>
                  </a:lnTo>
                  <a:lnTo>
                    <a:pt x="127000" y="114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054"/>
            <p:cNvSpPr/>
            <p:nvPr>
              <p:custDataLst>
                <p:tags r:id="rId32"/>
              </p:custDataLst>
            </p:nvPr>
          </p:nvSpPr>
          <p:spPr>
            <a:xfrm>
              <a:off x="3429000" y="1526727"/>
              <a:ext cx="114301" cy="152483"/>
            </a:xfrm>
            <a:custGeom>
              <a:avLst/>
              <a:gdLst/>
              <a:ahLst/>
              <a:cxnLst/>
              <a:rect l="0" t="0" r="0" b="0"/>
              <a:pathLst>
                <a:path w="114301" h="152483">
                  <a:moveTo>
                    <a:pt x="0" y="48073"/>
                  </a:moveTo>
                  <a:lnTo>
                    <a:pt x="0" y="48073"/>
                  </a:lnTo>
                  <a:lnTo>
                    <a:pt x="0" y="53540"/>
                  </a:lnTo>
                  <a:lnTo>
                    <a:pt x="6742" y="57533"/>
                  </a:lnTo>
                  <a:lnTo>
                    <a:pt x="21048" y="59813"/>
                  </a:lnTo>
                  <a:lnTo>
                    <a:pt x="38692" y="57117"/>
                  </a:lnTo>
                  <a:lnTo>
                    <a:pt x="57325" y="45108"/>
                  </a:lnTo>
                  <a:lnTo>
                    <a:pt x="72881" y="31515"/>
                  </a:lnTo>
                  <a:lnTo>
                    <a:pt x="75398" y="26451"/>
                  </a:lnTo>
                  <a:lnTo>
                    <a:pt x="76314" y="15180"/>
                  </a:lnTo>
                  <a:lnTo>
                    <a:pt x="72487" y="4996"/>
                  </a:lnTo>
                  <a:lnTo>
                    <a:pt x="69491" y="305"/>
                  </a:lnTo>
                  <a:lnTo>
                    <a:pt x="63261" y="0"/>
                  </a:lnTo>
                  <a:lnTo>
                    <a:pt x="45050" y="7187"/>
                  </a:lnTo>
                  <a:lnTo>
                    <a:pt x="30370" y="19788"/>
                  </a:lnTo>
                  <a:lnTo>
                    <a:pt x="19142" y="36208"/>
                  </a:lnTo>
                  <a:lnTo>
                    <a:pt x="6299" y="68546"/>
                  </a:lnTo>
                  <a:lnTo>
                    <a:pt x="2799" y="90098"/>
                  </a:lnTo>
                  <a:lnTo>
                    <a:pt x="5007" y="109555"/>
                  </a:lnTo>
                  <a:lnTo>
                    <a:pt x="11399" y="126903"/>
                  </a:lnTo>
                  <a:lnTo>
                    <a:pt x="21293" y="141670"/>
                  </a:lnTo>
                  <a:lnTo>
                    <a:pt x="34629" y="149644"/>
                  </a:lnTo>
                  <a:lnTo>
                    <a:pt x="49962" y="152482"/>
                  </a:lnTo>
                  <a:lnTo>
                    <a:pt x="66185" y="151392"/>
                  </a:lnTo>
                  <a:lnTo>
                    <a:pt x="114300" y="130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215"/>
          <p:cNvGrpSpPr/>
          <p:nvPr/>
        </p:nvGrpSpPr>
        <p:grpSpPr>
          <a:xfrm>
            <a:off x="1856460" y="1391533"/>
            <a:ext cx="1140741" cy="363365"/>
            <a:chOff x="1856460" y="1391533"/>
            <a:chExt cx="1140741" cy="363365"/>
          </a:xfrm>
        </p:grpSpPr>
        <p:sp>
          <p:nvSpPr>
            <p:cNvPr id="502" name="SMARTInkShape-1055"/>
            <p:cNvSpPr/>
            <p:nvPr>
              <p:custDataLst>
                <p:tags r:id="rId17"/>
              </p:custDataLst>
            </p:nvPr>
          </p:nvSpPr>
          <p:spPr>
            <a:xfrm>
              <a:off x="2938068" y="1514806"/>
              <a:ext cx="59133" cy="148895"/>
            </a:xfrm>
            <a:custGeom>
              <a:avLst/>
              <a:gdLst/>
              <a:ahLst/>
              <a:cxnLst/>
              <a:rect l="0" t="0" r="0" b="0"/>
              <a:pathLst>
                <a:path w="59133" h="148895">
                  <a:moveTo>
                    <a:pt x="59132" y="21894"/>
                  </a:moveTo>
                  <a:lnTo>
                    <a:pt x="59132" y="21894"/>
                  </a:lnTo>
                  <a:lnTo>
                    <a:pt x="55761" y="18523"/>
                  </a:lnTo>
                  <a:lnTo>
                    <a:pt x="54106" y="14986"/>
                  </a:lnTo>
                  <a:lnTo>
                    <a:pt x="53665" y="13055"/>
                  </a:lnTo>
                  <a:lnTo>
                    <a:pt x="54076" y="11063"/>
                  </a:lnTo>
                  <a:lnTo>
                    <a:pt x="56415" y="6967"/>
                  </a:lnTo>
                  <a:lnTo>
                    <a:pt x="56615" y="4887"/>
                  </a:lnTo>
                  <a:lnTo>
                    <a:pt x="54956" y="695"/>
                  </a:lnTo>
                  <a:lnTo>
                    <a:pt x="51409" y="0"/>
                  </a:lnTo>
                  <a:lnTo>
                    <a:pt x="34344" y="2393"/>
                  </a:lnTo>
                  <a:lnTo>
                    <a:pt x="19724" y="8276"/>
                  </a:lnTo>
                  <a:lnTo>
                    <a:pt x="10808" y="14901"/>
                  </a:lnTo>
                  <a:lnTo>
                    <a:pt x="1226" y="29935"/>
                  </a:lnTo>
                  <a:lnTo>
                    <a:pt x="0" y="39814"/>
                  </a:lnTo>
                  <a:lnTo>
                    <a:pt x="660" y="44424"/>
                  </a:lnTo>
                  <a:lnTo>
                    <a:pt x="5158" y="53309"/>
                  </a:lnTo>
                  <a:lnTo>
                    <a:pt x="12565" y="61962"/>
                  </a:lnTo>
                  <a:lnTo>
                    <a:pt x="45393" y="88203"/>
                  </a:lnTo>
                  <a:lnTo>
                    <a:pt x="52555" y="99342"/>
                  </a:lnTo>
                  <a:lnTo>
                    <a:pt x="57183" y="114143"/>
                  </a:lnTo>
                  <a:lnTo>
                    <a:pt x="56422" y="118671"/>
                  </a:lnTo>
                  <a:lnTo>
                    <a:pt x="51812" y="127465"/>
                  </a:lnTo>
                  <a:lnTo>
                    <a:pt x="43179" y="134196"/>
                  </a:lnTo>
                  <a:lnTo>
                    <a:pt x="8332" y="148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056"/>
            <p:cNvSpPr/>
            <p:nvPr>
              <p:custDataLst>
                <p:tags r:id="rId18"/>
              </p:custDataLst>
            </p:nvPr>
          </p:nvSpPr>
          <p:spPr>
            <a:xfrm>
              <a:off x="2794883" y="1555750"/>
              <a:ext cx="68968" cy="19051"/>
            </a:xfrm>
            <a:custGeom>
              <a:avLst/>
              <a:gdLst/>
              <a:ahLst/>
              <a:cxnLst/>
              <a:rect l="0" t="0" r="0" b="0"/>
              <a:pathLst>
                <a:path w="689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3613" y="15679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057"/>
            <p:cNvSpPr/>
            <p:nvPr>
              <p:custDataLst>
                <p:tags r:id="rId19"/>
              </p:custDataLst>
            </p:nvPr>
          </p:nvSpPr>
          <p:spPr>
            <a:xfrm>
              <a:off x="2839112" y="1391533"/>
              <a:ext cx="37439" cy="279668"/>
            </a:xfrm>
            <a:custGeom>
              <a:avLst/>
              <a:gdLst/>
              <a:ahLst/>
              <a:cxnLst/>
              <a:rect l="0" t="0" r="0" b="0"/>
              <a:pathLst>
                <a:path w="37439" h="279668">
                  <a:moveTo>
                    <a:pt x="31088" y="5467"/>
                  </a:moveTo>
                  <a:lnTo>
                    <a:pt x="31088" y="5467"/>
                  </a:lnTo>
                  <a:lnTo>
                    <a:pt x="31088" y="0"/>
                  </a:lnTo>
                  <a:lnTo>
                    <a:pt x="22250" y="41290"/>
                  </a:lnTo>
                  <a:lnTo>
                    <a:pt x="16161" y="79895"/>
                  </a:lnTo>
                  <a:lnTo>
                    <a:pt x="9889" y="125984"/>
                  </a:lnTo>
                  <a:lnTo>
                    <a:pt x="6932" y="172017"/>
                  </a:lnTo>
                  <a:lnTo>
                    <a:pt x="2686" y="216936"/>
                  </a:lnTo>
                  <a:lnTo>
                    <a:pt x="0" y="259036"/>
                  </a:lnTo>
                  <a:lnTo>
                    <a:pt x="240" y="273137"/>
                  </a:lnTo>
                  <a:lnTo>
                    <a:pt x="2796" y="279183"/>
                  </a:lnTo>
                  <a:lnTo>
                    <a:pt x="5171" y="279667"/>
                  </a:lnTo>
                  <a:lnTo>
                    <a:pt x="11573" y="276441"/>
                  </a:lnTo>
                  <a:lnTo>
                    <a:pt x="37438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058"/>
            <p:cNvSpPr/>
            <p:nvPr>
              <p:custDataLst>
                <p:tags r:id="rId20"/>
              </p:custDataLst>
            </p:nvPr>
          </p:nvSpPr>
          <p:spPr>
            <a:xfrm>
              <a:off x="2661413" y="1550989"/>
              <a:ext cx="85656" cy="142439"/>
            </a:xfrm>
            <a:custGeom>
              <a:avLst/>
              <a:gdLst/>
              <a:ahLst/>
              <a:cxnLst/>
              <a:rect l="0" t="0" r="0" b="0"/>
              <a:pathLst>
                <a:path w="85656" h="142439">
                  <a:moveTo>
                    <a:pt x="11937" y="36511"/>
                  </a:moveTo>
                  <a:lnTo>
                    <a:pt x="11937" y="36511"/>
                  </a:lnTo>
                  <a:lnTo>
                    <a:pt x="8566" y="36511"/>
                  </a:lnTo>
                  <a:lnTo>
                    <a:pt x="5030" y="40274"/>
                  </a:lnTo>
                  <a:lnTo>
                    <a:pt x="3099" y="43253"/>
                  </a:lnTo>
                  <a:lnTo>
                    <a:pt x="0" y="68312"/>
                  </a:lnTo>
                  <a:lnTo>
                    <a:pt x="1269" y="98558"/>
                  </a:lnTo>
                  <a:lnTo>
                    <a:pt x="5512" y="142438"/>
                  </a:lnTo>
                  <a:lnTo>
                    <a:pt x="9347" y="104218"/>
                  </a:lnTo>
                  <a:lnTo>
                    <a:pt x="21283" y="63863"/>
                  </a:lnTo>
                  <a:lnTo>
                    <a:pt x="38225" y="25565"/>
                  </a:lnTo>
                  <a:lnTo>
                    <a:pt x="52887" y="6457"/>
                  </a:lnTo>
                  <a:lnTo>
                    <a:pt x="59771" y="1987"/>
                  </a:lnTo>
                  <a:lnTo>
                    <a:pt x="67533" y="0"/>
                  </a:lnTo>
                  <a:lnTo>
                    <a:pt x="70873" y="1587"/>
                  </a:lnTo>
                  <a:lnTo>
                    <a:pt x="76466" y="8995"/>
                  </a:lnTo>
                  <a:lnTo>
                    <a:pt x="85100" y="46206"/>
                  </a:lnTo>
                  <a:lnTo>
                    <a:pt x="85655" y="92440"/>
                  </a:lnTo>
                  <a:lnTo>
                    <a:pt x="81787" y="13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059"/>
            <p:cNvSpPr/>
            <p:nvPr>
              <p:custDataLst>
                <p:tags r:id="rId21"/>
              </p:custDataLst>
            </p:nvPr>
          </p:nvSpPr>
          <p:spPr>
            <a:xfrm>
              <a:off x="2538178" y="1562916"/>
              <a:ext cx="90723" cy="143984"/>
            </a:xfrm>
            <a:custGeom>
              <a:avLst/>
              <a:gdLst/>
              <a:ahLst/>
              <a:cxnLst/>
              <a:rect l="0" t="0" r="0" b="0"/>
              <a:pathLst>
                <a:path w="90723" h="143984">
                  <a:moveTo>
                    <a:pt x="8172" y="49984"/>
                  </a:moveTo>
                  <a:lnTo>
                    <a:pt x="8172" y="49984"/>
                  </a:lnTo>
                  <a:lnTo>
                    <a:pt x="13947" y="55054"/>
                  </a:lnTo>
                  <a:lnTo>
                    <a:pt x="20381" y="58822"/>
                  </a:lnTo>
                  <a:lnTo>
                    <a:pt x="23367" y="59404"/>
                  </a:lnTo>
                  <a:lnTo>
                    <a:pt x="26063" y="59086"/>
                  </a:lnTo>
                  <a:lnTo>
                    <a:pt x="28566" y="58169"/>
                  </a:lnTo>
                  <a:lnTo>
                    <a:pt x="50809" y="38818"/>
                  </a:lnTo>
                  <a:lnTo>
                    <a:pt x="59924" y="23157"/>
                  </a:lnTo>
                  <a:lnTo>
                    <a:pt x="61041" y="13132"/>
                  </a:lnTo>
                  <a:lnTo>
                    <a:pt x="60351" y="8482"/>
                  </a:lnTo>
                  <a:lnTo>
                    <a:pt x="58480" y="5383"/>
                  </a:lnTo>
                  <a:lnTo>
                    <a:pt x="55822" y="3317"/>
                  </a:lnTo>
                  <a:lnTo>
                    <a:pt x="49105" y="1021"/>
                  </a:lnTo>
                  <a:lnTo>
                    <a:pt x="41416" y="0"/>
                  </a:lnTo>
                  <a:lnTo>
                    <a:pt x="31414" y="5191"/>
                  </a:lnTo>
                  <a:lnTo>
                    <a:pt x="20618" y="15259"/>
                  </a:lnTo>
                  <a:lnTo>
                    <a:pt x="7313" y="37500"/>
                  </a:lnTo>
                  <a:lnTo>
                    <a:pt x="0" y="66119"/>
                  </a:lnTo>
                  <a:lnTo>
                    <a:pt x="542" y="86553"/>
                  </a:lnTo>
                  <a:lnTo>
                    <a:pt x="11556" y="114520"/>
                  </a:lnTo>
                  <a:lnTo>
                    <a:pt x="28225" y="137309"/>
                  </a:lnTo>
                  <a:lnTo>
                    <a:pt x="34946" y="141362"/>
                  </a:lnTo>
                  <a:lnTo>
                    <a:pt x="49940" y="143983"/>
                  </a:lnTo>
                  <a:lnTo>
                    <a:pt x="90722" y="132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060"/>
            <p:cNvSpPr/>
            <p:nvPr>
              <p:custDataLst>
                <p:tags r:id="rId22"/>
              </p:custDataLst>
            </p:nvPr>
          </p:nvSpPr>
          <p:spPr>
            <a:xfrm>
              <a:off x="2357501" y="1402214"/>
              <a:ext cx="119000" cy="310448"/>
            </a:xfrm>
            <a:custGeom>
              <a:avLst/>
              <a:gdLst/>
              <a:ahLst/>
              <a:cxnLst/>
              <a:rect l="0" t="0" r="0" b="0"/>
              <a:pathLst>
                <a:path w="119000" h="310448">
                  <a:moveTo>
                    <a:pt x="87249" y="217036"/>
                  </a:moveTo>
                  <a:lnTo>
                    <a:pt x="87249" y="217036"/>
                  </a:lnTo>
                  <a:lnTo>
                    <a:pt x="68382" y="203944"/>
                  </a:lnTo>
                  <a:lnTo>
                    <a:pt x="58638" y="200634"/>
                  </a:lnTo>
                  <a:lnTo>
                    <a:pt x="41847" y="202141"/>
                  </a:lnTo>
                  <a:lnTo>
                    <a:pt x="31557" y="207124"/>
                  </a:lnTo>
                  <a:lnTo>
                    <a:pt x="22280" y="215453"/>
                  </a:lnTo>
                  <a:lnTo>
                    <a:pt x="9830" y="236009"/>
                  </a:lnTo>
                  <a:lnTo>
                    <a:pt x="2064" y="259973"/>
                  </a:lnTo>
                  <a:lnTo>
                    <a:pt x="0" y="276571"/>
                  </a:lnTo>
                  <a:lnTo>
                    <a:pt x="2846" y="289592"/>
                  </a:lnTo>
                  <a:lnTo>
                    <a:pt x="8814" y="299377"/>
                  </a:lnTo>
                  <a:lnTo>
                    <a:pt x="16171" y="306079"/>
                  </a:lnTo>
                  <a:lnTo>
                    <a:pt x="26025" y="309527"/>
                  </a:lnTo>
                  <a:lnTo>
                    <a:pt x="31616" y="310447"/>
                  </a:lnTo>
                  <a:lnTo>
                    <a:pt x="37460" y="308237"/>
                  </a:lnTo>
                  <a:lnTo>
                    <a:pt x="49599" y="298257"/>
                  </a:lnTo>
                  <a:lnTo>
                    <a:pt x="64961" y="273400"/>
                  </a:lnTo>
                  <a:lnTo>
                    <a:pt x="78450" y="236951"/>
                  </a:lnTo>
                  <a:lnTo>
                    <a:pt x="87102" y="199781"/>
                  </a:lnTo>
                  <a:lnTo>
                    <a:pt x="95650" y="154334"/>
                  </a:lnTo>
                  <a:lnTo>
                    <a:pt x="99905" y="129374"/>
                  </a:lnTo>
                  <a:lnTo>
                    <a:pt x="104153" y="103561"/>
                  </a:lnTo>
                  <a:lnTo>
                    <a:pt x="108873" y="59829"/>
                  </a:lnTo>
                  <a:lnTo>
                    <a:pt x="109649" y="14763"/>
                  </a:lnTo>
                  <a:lnTo>
                    <a:pt x="108532" y="5988"/>
                  </a:lnTo>
                  <a:lnTo>
                    <a:pt x="105671" y="1548"/>
                  </a:lnTo>
                  <a:lnTo>
                    <a:pt x="101647" y="0"/>
                  </a:lnTo>
                  <a:lnTo>
                    <a:pt x="96848" y="378"/>
                  </a:lnTo>
                  <a:lnTo>
                    <a:pt x="85870" y="10207"/>
                  </a:lnTo>
                  <a:lnTo>
                    <a:pt x="79980" y="17766"/>
                  </a:lnTo>
                  <a:lnTo>
                    <a:pt x="64948" y="62116"/>
                  </a:lnTo>
                  <a:lnTo>
                    <a:pt x="59698" y="99970"/>
                  </a:lnTo>
                  <a:lnTo>
                    <a:pt x="58776" y="138195"/>
                  </a:lnTo>
                  <a:lnTo>
                    <a:pt x="63070" y="171648"/>
                  </a:lnTo>
                  <a:lnTo>
                    <a:pt x="73421" y="218247"/>
                  </a:lnTo>
                  <a:lnTo>
                    <a:pt x="88796" y="256592"/>
                  </a:lnTo>
                  <a:lnTo>
                    <a:pt x="118999" y="299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061"/>
            <p:cNvSpPr/>
            <p:nvPr>
              <p:custDataLst>
                <p:tags r:id="rId23"/>
              </p:custDataLst>
            </p:nvPr>
          </p:nvSpPr>
          <p:spPr>
            <a:xfrm>
              <a:off x="2149636" y="1578668"/>
              <a:ext cx="130015" cy="160554"/>
            </a:xfrm>
            <a:custGeom>
              <a:avLst/>
              <a:gdLst/>
              <a:ahLst/>
              <a:cxnLst/>
              <a:rect l="0" t="0" r="0" b="0"/>
              <a:pathLst>
                <a:path w="130015" h="160554">
                  <a:moveTo>
                    <a:pt x="22064" y="15182"/>
                  </a:moveTo>
                  <a:lnTo>
                    <a:pt x="22064" y="15182"/>
                  </a:lnTo>
                  <a:lnTo>
                    <a:pt x="17038" y="3249"/>
                  </a:lnTo>
                  <a:lnTo>
                    <a:pt x="16597" y="876"/>
                  </a:lnTo>
                  <a:lnTo>
                    <a:pt x="15597" y="0"/>
                  </a:lnTo>
                  <a:lnTo>
                    <a:pt x="14225" y="122"/>
                  </a:lnTo>
                  <a:lnTo>
                    <a:pt x="12604" y="909"/>
                  </a:lnTo>
                  <a:lnTo>
                    <a:pt x="11524" y="2139"/>
                  </a:lnTo>
                  <a:lnTo>
                    <a:pt x="4484" y="29135"/>
                  </a:lnTo>
                  <a:lnTo>
                    <a:pt x="0" y="57730"/>
                  </a:lnTo>
                  <a:lnTo>
                    <a:pt x="4091" y="103079"/>
                  </a:lnTo>
                  <a:lnTo>
                    <a:pt x="11693" y="142846"/>
                  </a:lnTo>
                  <a:lnTo>
                    <a:pt x="15150" y="149680"/>
                  </a:lnTo>
                  <a:lnTo>
                    <a:pt x="24636" y="159155"/>
                  </a:lnTo>
                  <a:lnTo>
                    <a:pt x="29423" y="160553"/>
                  </a:lnTo>
                  <a:lnTo>
                    <a:pt x="34025" y="160074"/>
                  </a:lnTo>
                  <a:lnTo>
                    <a:pt x="38505" y="158343"/>
                  </a:lnTo>
                  <a:lnTo>
                    <a:pt x="51551" y="145794"/>
                  </a:lnTo>
                  <a:lnTo>
                    <a:pt x="68602" y="107383"/>
                  </a:lnTo>
                  <a:lnTo>
                    <a:pt x="83677" y="62793"/>
                  </a:lnTo>
                  <a:lnTo>
                    <a:pt x="87547" y="46220"/>
                  </a:lnTo>
                  <a:lnTo>
                    <a:pt x="86465" y="34335"/>
                  </a:lnTo>
                  <a:lnTo>
                    <a:pt x="86165" y="33595"/>
                  </a:lnTo>
                  <a:lnTo>
                    <a:pt x="85964" y="33807"/>
                  </a:lnTo>
                  <a:lnTo>
                    <a:pt x="81279" y="50768"/>
                  </a:lnTo>
                  <a:lnTo>
                    <a:pt x="80132" y="67452"/>
                  </a:lnTo>
                  <a:lnTo>
                    <a:pt x="89599" y="100049"/>
                  </a:lnTo>
                  <a:lnTo>
                    <a:pt x="102439" y="123035"/>
                  </a:lnTo>
                  <a:lnTo>
                    <a:pt x="107397" y="127300"/>
                  </a:lnTo>
                  <a:lnTo>
                    <a:pt x="130014" y="13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062"/>
            <p:cNvSpPr/>
            <p:nvPr>
              <p:custDataLst>
                <p:tags r:id="rId24"/>
              </p:custDataLst>
            </p:nvPr>
          </p:nvSpPr>
          <p:spPr>
            <a:xfrm>
              <a:off x="1930400" y="16002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50280" y="811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063"/>
            <p:cNvSpPr/>
            <p:nvPr>
              <p:custDataLst>
                <p:tags r:id="rId25"/>
              </p:custDataLst>
            </p:nvPr>
          </p:nvSpPr>
          <p:spPr>
            <a:xfrm>
              <a:off x="2000666" y="1441711"/>
              <a:ext cx="63085" cy="313187"/>
            </a:xfrm>
            <a:custGeom>
              <a:avLst/>
              <a:gdLst/>
              <a:ahLst/>
              <a:cxnLst/>
              <a:rect l="0" t="0" r="0" b="0"/>
              <a:pathLst>
                <a:path w="63085" h="313187">
                  <a:moveTo>
                    <a:pt x="5934" y="6089"/>
                  </a:moveTo>
                  <a:lnTo>
                    <a:pt x="5934" y="6089"/>
                  </a:lnTo>
                  <a:lnTo>
                    <a:pt x="5934" y="622"/>
                  </a:lnTo>
                  <a:lnTo>
                    <a:pt x="6639" y="327"/>
                  </a:lnTo>
                  <a:lnTo>
                    <a:pt x="9305" y="0"/>
                  </a:lnTo>
                  <a:lnTo>
                    <a:pt x="9592" y="1324"/>
                  </a:lnTo>
                  <a:lnTo>
                    <a:pt x="5642" y="38742"/>
                  </a:lnTo>
                  <a:lnTo>
                    <a:pt x="1693" y="82165"/>
                  </a:lnTo>
                  <a:lnTo>
                    <a:pt x="521" y="116806"/>
                  </a:lnTo>
                  <a:lnTo>
                    <a:pt x="0" y="155250"/>
                  </a:lnTo>
                  <a:lnTo>
                    <a:pt x="475" y="194444"/>
                  </a:lnTo>
                  <a:lnTo>
                    <a:pt x="3037" y="230678"/>
                  </a:lnTo>
                  <a:lnTo>
                    <a:pt x="5076" y="272698"/>
                  </a:lnTo>
                  <a:lnTo>
                    <a:pt x="9051" y="300749"/>
                  </a:lnTo>
                  <a:lnTo>
                    <a:pt x="11540" y="306246"/>
                  </a:lnTo>
                  <a:lnTo>
                    <a:pt x="14610" y="309910"/>
                  </a:lnTo>
                  <a:lnTo>
                    <a:pt x="18068" y="312353"/>
                  </a:lnTo>
                  <a:lnTo>
                    <a:pt x="27555" y="313186"/>
                  </a:lnTo>
                  <a:lnTo>
                    <a:pt x="33048" y="312420"/>
                  </a:lnTo>
                  <a:lnTo>
                    <a:pt x="42914" y="305925"/>
                  </a:lnTo>
                  <a:lnTo>
                    <a:pt x="63084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064"/>
            <p:cNvSpPr/>
            <p:nvPr>
              <p:custDataLst>
                <p:tags r:id="rId26"/>
              </p:custDataLst>
            </p:nvPr>
          </p:nvSpPr>
          <p:spPr>
            <a:xfrm>
              <a:off x="1856460" y="1581489"/>
              <a:ext cx="80404" cy="170603"/>
            </a:xfrm>
            <a:custGeom>
              <a:avLst/>
              <a:gdLst/>
              <a:ahLst/>
              <a:cxnLst/>
              <a:rect l="0" t="0" r="0" b="0"/>
              <a:pathLst>
                <a:path w="80404" h="170603">
                  <a:moveTo>
                    <a:pt x="61240" y="12361"/>
                  </a:moveTo>
                  <a:lnTo>
                    <a:pt x="61240" y="12361"/>
                  </a:lnTo>
                  <a:lnTo>
                    <a:pt x="52401" y="3522"/>
                  </a:lnTo>
                  <a:lnTo>
                    <a:pt x="44612" y="1377"/>
                  </a:lnTo>
                  <a:lnTo>
                    <a:pt x="25735" y="0"/>
                  </a:lnTo>
                  <a:lnTo>
                    <a:pt x="18884" y="1693"/>
                  </a:lnTo>
                  <a:lnTo>
                    <a:pt x="9179" y="8495"/>
                  </a:lnTo>
                  <a:lnTo>
                    <a:pt x="5366" y="11900"/>
                  </a:lnTo>
                  <a:lnTo>
                    <a:pt x="1129" y="19447"/>
                  </a:lnTo>
                  <a:lnTo>
                    <a:pt x="0" y="23435"/>
                  </a:lnTo>
                  <a:lnTo>
                    <a:pt x="626" y="31629"/>
                  </a:lnTo>
                  <a:lnTo>
                    <a:pt x="6826" y="46057"/>
                  </a:lnTo>
                  <a:lnTo>
                    <a:pt x="24935" y="69895"/>
                  </a:lnTo>
                  <a:lnTo>
                    <a:pt x="72129" y="117513"/>
                  </a:lnTo>
                  <a:lnTo>
                    <a:pt x="76966" y="122679"/>
                  </a:lnTo>
                  <a:lnTo>
                    <a:pt x="79485" y="128239"/>
                  </a:lnTo>
                  <a:lnTo>
                    <a:pt x="80403" y="140063"/>
                  </a:lnTo>
                  <a:lnTo>
                    <a:pt x="76577" y="150491"/>
                  </a:lnTo>
                  <a:lnTo>
                    <a:pt x="73581" y="155248"/>
                  </a:lnTo>
                  <a:lnTo>
                    <a:pt x="64608" y="162414"/>
                  </a:lnTo>
                  <a:lnTo>
                    <a:pt x="54270" y="167246"/>
                  </a:lnTo>
                  <a:lnTo>
                    <a:pt x="28433" y="170602"/>
                  </a:lnTo>
                  <a:lnTo>
                    <a:pt x="23846" y="167950"/>
                  </a:lnTo>
                  <a:lnTo>
                    <a:pt x="10440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" name="SMARTInkShape-1065"/>
          <p:cNvSpPr/>
          <p:nvPr>
            <p:custDataLst>
              <p:tags r:id="rId2"/>
            </p:custDataLst>
          </p:nvPr>
        </p:nvSpPr>
        <p:spPr>
          <a:xfrm>
            <a:off x="1327150" y="1467135"/>
            <a:ext cx="106485" cy="305911"/>
          </a:xfrm>
          <a:custGeom>
            <a:avLst/>
            <a:gdLst/>
            <a:ahLst/>
            <a:cxnLst/>
            <a:rect l="0" t="0" r="0" b="0"/>
            <a:pathLst>
              <a:path w="106485" h="305911">
                <a:moveTo>
                  <a:pt x="101600" y="12415"/>
                </a:moveTo>
                <a:lnTo>
                  <a:pt x="101600" y="12415"/>
                </a:lnTo>
                <a:lnTo>
                  <a:pt x="101600" y="675"/>
                </a:lnTo>
                <a:lnTo>
                  <a:pt x="100894" y="355"/>
                </a:lnTo>
                <a:lnTo>
                  <a:pt x="98229" y="0"/>
                </a:lnTo>
                <a:lnTo>
                  <a:pt x="94693" y="1723"/>
                </a:lnTo>
                <a:lnTo>
                  <a:pt x="75594" y="16354"/>
                </a:lnTo>
                <a:lnTo>
                  <a:pt x="50747" y="54624"/>
                </a:lnTo>
                <a:lnTo>
                  <a:pt x="33856" y="97031"/>
                </a:lnTo>
                <a:lnTo>
                  <a:pt x="21164" y="133677"/>
                </a:lnTo>
                <a:lnTo>
                  <a:pt x="15208" y="171346"/>
                </a:lnTo>
                <a:lnTo>
                  <a:pt x="13443" y="209319"/>
                </a:lnTo>
                <a:lnTo>
                  <a:pt x="14258" y="254300"/>
                </a:lnTo>
                <a:lnTo>
                  <a:pt x="19507" y="273260"/>
                </a:lnTo>
                <a:lnTo>
                  <a:pt x="28425" y="287331"/>
                </a:lnTo>
                <a:lnTo>
                  <a:pt x="48027" y="304492"/>
                </a:lnTo>
                <a:lnTo>
                  <a:pt x="53184" y="305910"/>
                </a:lnTo>
                <a:lnTo>
                  <a:pt x="70557" y="304537"/>
                </a:lnTo>
                <a:lnTo>
                  <a:pt x="82864" y="301467"/>
                </a:lnTo>
                <a:lnTo>
                  <a:pt x="87698" y="298250"/>
                </a:lnTo>
                <a:lnTo>
                  <a:pt x="94951" y="289030"/>
                </a:lnTo>
                <a:lnTo>
                  <a:pt x="103001" y="271940"/>
                </a:lnTo>
                <a:lnTo>
                  <a:pt x="106484" y="253470"/>
                </a:lnTo>
                <a:lnTo>
                  <a:pt x="104145" y="234593"/>
                </a:lnTo>
                <a:lnTo>
                  <a:pt x="95612" y="218965"/>
                </a:lnTo>
                <a:lnTo>
                  <a:pt x="80776" y="205397"/>
                </a:lnTo>
                <a:lnTo>
                  <a:pt x="62974" y="195811"/>
                </a:lnTo>
                <a:lnTo>
                  <a:pt x="44294" y="191873"/>
                </a:lnTo>
                <a:lnTo>
                  <a:pt x="25354" y="194077"/>
                </a:lnTo>
                <a:lnTo>
                  <a:pt x="9707" y="199199"/>
                </a:lnTo>
                <a:lnTo>
                  <a:pt x="6472" y="201849"/>
                </a:lnTo>
                <a:lnTo>
                  <a:pt x="0" y="215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" name="SMARTInkShape-Group217"/>
          <p:cNvGrpSpPr/>
          <p:nvPr/>
        </p:nvGrpSpPr>
        <p:grpSpPr>
          <a:xfrm>
            <a:off x="745048" y="1444429"/>
            <a:ext cx="246650" cy="308172"/>
            <a:chOff x="745048" y="1444429"/>
            <a:chExt cx="246650" cy="308172"/>
          </a:xfrm>
        </p:grpSpPr>
        <p:sp>
          <p:nvSpPr>
            <p:cNvPr id="514" name="SMARTInkShape-1066"/>
            <p:cNvSpPr/>
            <p:nvPr>
              <p:custDataLst>
                <p:tags r:id="rId15"/>
              </p:custDataLst>
            </p:nvPr>
          </p:nvSpPr>
          <p:spPr>
            <a:xfrm>
              <a:off x="933450" y="1444429"/>
              <a:ext cx="58248" cy="308172"/>
            </a:xfrm>
            <a:custGeom>
              <a:avLst/>
              <a:gdLst/>
              <a:ahLst/>
              <a:cxnLst/>
              <a:rect l="0" t="0" r="0" b="0"/>
              <a:pathLst>
                <a:path w="58248" h="3081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763" y="3989"/>
                  </a:lnTo>
                  <a:lnTo>
                    <a:pt x="10139" y="14935"/>
                  </a:lnTo>
                  <a:lnTo>
                    <a:pt x="25730" y="56455"/>
                  </a:lnTo>
                  <a:lnTo>
                    <a:pt x="40079" y="98592"/>
                  </a:lnTo>
                  <a:lnTo>
                    <a:pt x="50268" y="132475"/>
                  </a:lnTo>
                  <a:lnTo>
                    <a:pt x="57149" y="166349"/>
                  </a:lnTo>
                  <a:lnTo>
                    <a:pt x="58247" y="213781"/>
                  </a:lnTo>
                  <a:lnTo>
                    <a:pt x="50733" y="255745"/>
                  </a:lnTo>
                  <a:lnTo>
                    <a:pt x="33295" y="302838"/>
                  </a:lnTo>
                  <a:lnTo>
                    <a:pt x="3175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067"/>
            <p:cNvSpPr/>
            <p:nvPr>
              <p:custDataLst>
                <p:tags r:id="rId16"/>
              </p:custDataLst>
            </p:nvPr>
          </p:nvSpPr>
          <p:spPr>
            <a:xfrm>
              <a:off x="745048" y="1461432"/>
              <a:ext cx="135047" cy="265769"/>
            </a:xfrm>
            <a:custGeom>
              <a:avLst/>
              <a:gdLst/>
              <a:ahLst/>
              <a:cxnLst/>
              <a:rect l="0" t="0" r="0" b="0"/>
              <a:pathLst>
                <a:path w="135047" h="265769">
                  <a:moveTo>
                    <a:pt x="99502" y="49868"/>
                  </a:moveTo>
                  <a:lnTo>
                    <a:pt x="99502" y="49868"/>
                  </a:lnTo>
                  <a:lnTo>
                    <a:pt x="84575" y="25482"/>
                  </a:lnTo>
                  <a:lnTo>
                    <a:pt x="81790" y="23027"/>
                  </a:lnTo>
                  <a:lnTo>
                    <a:pt x="61790" y="13379"/>
                  </a:lnTo>
                  <a:lnTo>
                    <a:pt x="59544" y="12842"/>
                  </a:lnTo>
                  <a:lnTo>
                    <a:pt x="39528" y="32312"/>
                  </a:lnTo>
                  <a:lnTo>
                    <a:pt x="17997" y="61521"/>
                  </a:lnTo>
                  <a:lnTo>
                    <a:pt x="4954" y="95889"/>
                  </a:lnTo>
                  <a:lnTo>
                    <a:pt x="0" y="140359"/>
                  </a:lnTo>
                  <a:lnTo>
                    <a:pt x="4090" y="171773"/>
                  </a:lnTo>
                  <a:lnTo>
                    <a:pt x="18350" y="209950"/>
                  </a:lnTo>
                  <a:lnTo>
                    <a:pt x="31948" y="224692"/>
                  </a:lnTo>
                  <a:lnTo>
                    <a:pt x="43372" y="229873"/>
                  </a:lnTo>
                  <a:lnTo>
                    <a:pt x="49382" y="231255"/>
                  </a:lnTo>
                  <a:lnTo>
                    <a:pt x="55505" y="230059"/>
                  </a:lnTo>
                  <a:lnTo>
                    <a:pt x="86862" y="210631"/>
                  </a:lnTo>
                  <a:lnTo>
                    <a:pt x="102499" y="187891"/>
                  </a:lnTo>
                  <a:lnTo>
                    <a:pt x="114649" y="148602"/>
                  </a:lnTo>
                  <a:lnTo>
                    <a:pt x="115900" y="103107"/>
                  </a:lnTo>
                  <a:lnTo>
                    <a:pt x="111416" y="65172"/>
                  </a:lnTo>
                  <a:lnTo>
                    <a:pt x="103738" y="35353"/>
                  </a:lnTo>
                  <a:lnTo>
                    <a:pt x="95740" y="20839"/>
                  </a:lnTo>
                  <a:lnTo>
                    <a:pt x="85130" y="9685"/>
                  </a:lnTo>
                  <a:lnTo>
                    <a:pt x="73359" y="3787"/>
                  </a:lnTo>
                  <a:lnTo>
                    <a:pt x="48555" y="0"/>
                  </a:lnTo>
                  <a:lnTo>
                    <a:pt x="37818" y="3245"/>
                  </a:lnTo>
                  <a:lnTo>
                    <a:pt x="29048" y="9391"/>
                  </a:lnTo>
                  <a:lnTo>
                    <a:pt x="22798" y="16826"/>
                  </a:lnTo>
                  <a:lnTo>
                    <a:pt x="19550" y="26716"/>
                  </a:lnTo>
                  <a:lnTo>
                    <a:pt x="18812" y="38167"/>
                  </a:lnTo>
                  <a:lnTo>
                    <a:pt x="23069" y="57220"/>
                  </a:lnTo>
                  <a:lnTo>
                    <a:pt x="46936" y="102928"/>
                  </a:lnTo>
                  <a:lnTo>
                    <a:pt x="78431" y="147942"/>
                  </a:lnTo>
                  <a:lnTo>
                    <a:pt x="112195" y="191380"/>
                  </a:lnTo>
                  <a:lnTo>
                    <a:pt x="131851" y="220448"/>
                  </a:lnTo>
                  <a:lnTo>
                    <a:pt x="135046" y="230574"/>
                  </a:lnTo>
                  <a:lnTo>
                    <a:pt x="134585" y="237896"/>
                  </a:lnTo>
                  <a:lnTo>
                    <a:pt x="124902" y="265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7" name="SMARTInkShape-1068"/>
          <p:cNvSpPr/>
          <p:nvPr>
            <p:custDataLst>
              <p:tags r:id="rId3"/>
            </p:custDataLst>
          </p:nvPr>
        </p:nvSpPr>
        <p:spPr>
          <a:xfrm>
            <a:off x="4013200" y="8890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1" name="SMARTInkShape-Group219"/>
          <p:cNvGrpSpPr/>
          <p:nvPr/>
        </p:nvGrpSpPr>
        <p:grpSpPr>
          <a:xfrm>
            <a:off x="2927430" y="388649"/>
            <a:ext cx="783598" cy="405102"/>
            <a:chOff x="2927430" y="388649"/>
            <a:chExt cx="783598" cy="405102"/>
          </a:xfrm>
        </p:grpSpPr>
        <p:sp>
          <p:nvSpPr>
            <p:cNvPr id="518" name="SMARTInkShape-1069"/>
            <p:cNvSpPr/>
            <p:nvPr>
              <p:custDataLst>
                <p:tags r:id="rId12"/>
              </p:custDataLst>
            </p:nvPr>
          </p:nvSpPr>
          <p:spPr>
            <a:xfrm>
              <a:off x="3600450" y="388649"/>
              <a:ext cx="110578" cy="392402"/>
            </a:xfrm>
            <a:custGeom>
              <a:avLst/>
              <a:gdLst/>
              <a:ahLst/>
              <a:cxnLst/>
              <a:rect l="0" t="0" r="0" b="0"/>
              <a:pathLst>
                <a:path w="110578" h="392402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881" y="12168"/>
                  </a:lnTo>
                  <a:lnTo>
                    <a:pt x="3371" y="9795"/>
                  </a:lnTo>
                  <a:lnTo>
                    <a:pt x="12209" y="3086"/>
                  </a:lnTo>
                  <a:lnTo>
                    <a:pt x="30507" y="0"/>
                  </a:lnTo>
                  <a:lnTo>
                    <a:pt x="43897" y="3041"/>
                  </a:lnTo>
                  <a:lnTo>
                    <a:pt x="50432" y="5828"/>
                  </a:lnTo>
                  <a:lnTo>
                    <a:pt x="55493" y="11213"/>
                  </a:lnTo>
                  <a:lnTo>
                    <a:pt x="62999" y="26605"/>
                  </a:lnTo>
                  <a:lnTo>
                    <a:pt x="64450" y="61845"/>
                  </a:lnTo>
                  <a:lnTo>
                    <a:pt x="57040" y="100196"/>
                  </a:lnTo>
                  <a:lnTo>
                    <a:pt x="42599" y="140941"/>
                  </a:lnTo>
                  <a:lnTo>
                    <a:pt x="33318" y="181374"/>
                  </a:lnTo>
                  <a:lnTo>
                    <a:pt x="36210" y="194894"/>
                  </a:lnTo>
                  <a:lnTo>
                    <a:pt x="59423" y="240501"/>
                  </a:lnTo>
                  <a:lnTo>
                    <a:pt x="89199" y="282400"/>
                  </a:lnTo>
                  <a:lnTo>
                    <a:pt x="105921" y="307754"/>
                  </a:lnTo>
                  <a:lnTo>
                    <a:pt x="110577" y="324676"/>
                  </a:lnTo>
                  <a:lnTo>
                    <a:pt x="109825" y="346699"/>
                  </a:lnTo>
                  <a:lnTo>
                    <a:pt x="103139" y="360095"/>
                  </a:lnTo>
                  <a:lnTo>
                    <a:pt x="92406" y="372398"/>
                  </a:lnTo>
                  <a:lnTo>
                    <a:pt x="71202" y="385847"/>
                  </a:lnTo>
                  <a:lnTo>
                    <a:pt x="31750" y="39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070"/>
            <p:cNvSpPr/>
            <p:nvPr>
              <p:custDataLst>
                <p:tags r:id="rId13"/>
              </p:custDataLst>
            </p:nvPr>
          </p:nvSpPr>
          <p:spPr>
            <a:xfrm>
              <a:off x="3267272" y="501650"/>
              <a:ext cx="221650" cy="283068"/>
            </a:xfrm>
            <a:custGeom>
              <a:avLst/>
              <a:gdLst/>
              <a:ahLst/>
              <a:cxnLst/>
              <a:rect l="0" t="0" r="0" b="0"/>
              <a:pathLst>
                <a:path w="221650" h="283068">
                  <a:moveTo>
                    <a:pt x="15678" y="88900"/>
                  </a:moveTo>
                  <a:lnTo>
                    <a:pt x="15678" y="88900"/>
                  </a:lnTo>
                  <a:lnTo>
                    <a:pt x="10211" y="88900"/>
                  </a:lnTo>
                  <a:lnTo>
                    <a:pt x="12960" y="92271"/>
                  </a:lnTo>
                  <a:lnTo>
                    <a:pt x="17202" y="131277"/>
                  </a:lnTo>
                  <a:lnTo>
                    <a:pt x="22480" y="168249"/>
                  </a:lnTo>
                  <a:lnTo>
                    <a:pt x="28512" y="210483"/>
                  </a:lnTo>
                  <a:lnTo>
                    <a:pt x="32885" y="248632"/>
                  </a:lnTo>
                  <a:lnTo>
                    <a:pt x="34620" y="283067"/>
                  </a:lnTo>
                  <a:lnTo>
                    <a:pt x="22780" y="238307"/>
                  </a:lnTo>
                  <a:lnTo>
                    <a:pt x="18129" y="204692"/>
                  </a:lnTo>
                  <a:lnTo>
                    <a:pt x="13710" y="166234"/>
                  </a:lnTo>
                  <a:lnTo>
                    <a:pt x="9394" y="131267"/>
                  </a:lnTo>
                  <a:lnTo>
                    <a:pt x="4879" y="91340"/>
                  </a:lnTo>
                  <a:lnTo>
                    <a:pt x="0" y="52129"/>
                  </a:lnTo>
                  <a:lnTo>
                    <a:pt x="993" y="47453"/>
                  </a:lnTo>
                  <a:lnTo>
                    <a:pt x="3771" y="43630"/>
                  </a:lnTo>
                  <a:lnTo>
                    <a:pt x="12503" y="37500"/>
                  </a:lnTo>
                  <a:lnTo>
                    <a:pt x="17795" y="36995"/>
                  </a:lnTo>
                  <a:lnTo>
                    <a:pt x="29319" y="40196"/>
                  </a:lnTo>
                  <a:lnTo>
                    <a:pt x="47707" y="53302"/>
                  </a:lnTo>
                  <a:lnTo>
                    <a:pt x="68519" y="88245"/>
                  </a:lnTo>
                  <a:lnTo>
                    <a:pt x="86133" y="126492"/>
                  </a:lnTo>
                  <a:lnTo>
                    <a:pt x="104757" y="164950"/>
                  </a:lnTo>
                  <a:lnTo>
                    <a:pt x="122975" y="202450"/>
                  </a:lnTo>
                  <a:lnTo>
                    <a:pt x="143175" y="247743"/>
                  </a:lnTo>
                  <a:lnTo>
                    <a:pt x="148308" y="254747"/>
                  </a:lnTo>
                  <a:lnTo>
                    <a:pt x="150665" y="256614"/>
                  </a:lnTo>
                  <a:lnTo>
                    <a:pt x="153647" y="256448"/>
                  </a:lnTo>
                  <a:lnTo>
                    <a:pt x="160723" y="252501"/>
                  </a:lnTo>
                  <a:lnTo>
                    <a:pt x="176012" y="232233"/>
                  </a:lnTo>
                  <a:lnTo>
                    <a:pt x="193947" y="193771"/>
                  </a:lnTo>
                  <a:lnTo>
                    <a:pt x="209296" y="153369"/>
                  </a:lnTo>
                  <a:lnTo>
                    <a:pt x="217691" y="111225"/>
                  </a:lnTo>
                  <a:lnTo>
                    <a:pt x="221649" y="71542"/>
                  </a:lnTo>
                  <a:lnTo>
                    <a:pt x="214173" y="29151"/>
                  </a:lnTo>
                  <a:lnTo>
                    <a:pt x="206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071"/>
            <p:cNvSpPr/>
            <p:nvPr>
              <p:custDataLst>
                <p:tags r:id="rId14"/>
              </p:custDataLst>
            </p:nvPr>
          </p:nvSpPr>
          <p:spPr>
            <a:xfrm>
              <a:off x="2927430" y="533930"/>
              <a:ext cx="228521" cy="259821"/>
            </a:xfrm>
            <a:custGeom>
              <a:avLst/>
              <a:gdLst/>
              <a:ahLst/>
              <a:cxnLst/>
              <a:rect l="0" t="0" r="0" b="0"/>
              <a:pathLst>
                <a:path w="228521" h="259821">
                  <a:moveTo>
                    <a:pt x="12620" y="56620"/>
                  </a:moveTo>
                  <a:lnTo>
                    <a:pt x="12620" y="56620"/>
                  </a:lnTo>
                  <a:lnTo>
                    <a:pt x="12620" y="50277"/>
                  </a:lnTo>
                  <a:lnTo>
                    <a:pt x="19527" y="96097"/>
                  </a:lnTo>
                  <a:lnTo>
                    <a:pt x="22746" y="131315"/>
                  </a:lnTo>
                  <a:lnTo>
                    <a:pt x="24557" y="174237"/>
                  </a:lnTo>
                  <a:lnTo>
                    <a:pt x="25169" y="216940"/>
                  </a:lnTo>
                  <a:lnTo>
                    <a:pt x="25314" y="244896"/>
                  </a:lnTo>
                  <a:lnTo>
                    <a:pt x="20250" y="202623"/>
                  </a:lnTo>
                  <a:lnTo>
                    <a:pt x="14489" y="164870"/>
                  </a:lnTo>
                  <a:lnTo>
                    <a:pt x="9018" y="127264"/>
                  </a:lnTo>
                  <a:lnTo>
                    <a:pt x="6813" y="84476"/>
                  </a:lnTo>
                  <a:lnTo>
                    <a:pt x="1291" y="38343"/>
                  </a:lnTo>
                  <a:lnTo>
                    <a:pt x="0" y="14213"/>
                  </a:lnTo>
                  <a:lnTo>
                    <a:pt x="1384" y="14237"/>
                  </a:lnTo>
                  <a:lnTo>
                    <a:pt x="6685" y="16146"/>
                  </a:lnTo>
                  <a:lnTo>
                    <a:pt x="11864" y="23109"/>
                  </a:lnTo>
                  <a:lnTo>
                    <a:pt x="20627" y="37048"/>
                  </a:lnTo>
                  <a:lnTo>
                    <a:pt x="65130" y="82939"/>
                  </a:lnTo>
                  <a:lnTo>
                    <a:pt x="104207" y="109937"/>
                  </a:lnTo>
                  <a:lnTo>
                    <a:pt x="107545" y="111215"/>
                  </a:lnTo>
                  <a:lnTo>
                    <a:pt x="110475" y="110655"/>
                  </a:lnTo>
                  <a:lnTo>
                    <a:pt x="115613" y="106271"/>
                  </a:lnTo>
                  <a:lnTo>
                    <a:pt x="138758" y="67217"/>
                  </a:lnTo>
                  <a:lnTo>
                    <a:pt x="161181" y="21332"/>
                  </a:lnTo>
                  <a:lnTo>
                    <a:pt x="165764" y="8535"/>
                  </a:lnTo>
                  <a:lnTo>
                    <a:pt x="171042" y="0"/>
                  </a:lnTo>
                  <a:lnTo>
                    <a:pt x="171273" y="2998"/>
                  </a:lnTo>
                  <a:lnTo>
                    <a:pt x="175090" y="6447"/>
                  </a:lnTo>
                  <a:lnTo>
                    <a:pt x="178083" y="8355"/>
                  </a:lnTo>
                  <a:lnTo>
                    <a:pt x="181409" y="18000"/>
                  </a:lnTo>
                  <a:lnTo>
                    <a:pt x="190744" y="65363"/>
                  </a:lnTo>
                  <a:lnTo>
                    <a:pt x="202321" y="112518"/>
                  </a:lnTo>
                  <a:lnTo>
                    <a:pt x="210723" y="154870"/>
                  </a:lnTo>
                  <a:lnTo>
                    <a:pt x="217681" y="195327"/>
                  </a:lnTo>
                  <a:lnTo>
                    <a:pt x="226605" y="242111"/>
                  </a:lnTo>
                  <a:lnTo>
                    <a:pt x="228520" y="259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220"/>
          <p:cNvGrpSpPr/>
          <p:nvPr/>
        </p:nvGrpSpPr>
        <p:grpSpPr>
          <a:xfrm>
            <a:off x="1987811" y="484752"/>
            <a:ext cx="666490" cy="372499"/>
            <a:chOff x="1987811" y="484752"/>
            <a:chExt cx="666490" cy="372499"/>
          </a:xfrm>
        </p:grpSpPr>
        <p:sp>
          <p:nvSpPr>
            <p:cNvPr id="522" name="SMARTInkShape-1072"/>
            <p:cNvSpPr/>
            <p:nvPr>
              <p:custDataLst>
                <p:tags r:id="rId8"/>
              </p:custDataLst>
            </p:nvPr>
          </p:nvSpPr>
          <p:spPr>
            <a:xfrm>
              <a:off x="2603500" y="78740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22239" y="4142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073"/>
            <p:cNvSpPr/>
            <p:nvPr>
              <p:custDataLst>
                <p:tags r:id="rId9"/>
              </p:custDataLst>
            </p:nvPr>
          </p:nvSpPr>
          <p:spPr>
            <a:xfrm>
              <a:off x="2235200" y="484752"/>
              <a:ext cx="241301" cy="259406"/>
            </a:xfrm>
            <a:custGeom>
              <a:avLst/>
              <a:gdLst/>
              <a:ahLst/>
              <a:cxnLst/>
              <a:rect l="0" t="0" r="0" b="0"/>
              <a:pathLst>
                <a:path w="241301" h="259406">
                  <a:moveTo>
                    <a:pt x="0" y="86748"/>
                  </a:moveTo>
                  <a:lnTo>
                    <a:pt x="0" y="86748"/>
                  </a:lnTo>
                  <a:lnTo>
                    <a:pt x="0" y="76791"/>
                  </a:lnTo>
                  <a:lnTo>
                    <a:pt x="705" y="124406"/>
                  </a:lnTo>
                  <a:lnTo>
                    <a:pt x="5069" y="162503"/>
                  </a:lnTo>
                  <a:lnTo>
                    <a:pt x="10984" y="209897"/>
                  </a:lnTo>
                  <a:lnTo>
                    <a:pt x="18067" y="257209"/>
                  </a:lnTo>
                  <a:lnTo>
                    <a:pt x="18394" y="258950"/>
                  </a:lnTo>
                  <a:lnTo>
                    <a:pt x="18613" y="259405"/>
                  </a:lnTo>
                  <a:lnTo>
                    <a:pt x="18759" y="259002"/>
                  </a:lnTo>
                  <a:lnTo>
                    <a:pt x="15653" y="227108"/>
                  </a:lnTo>
                  <a:lnTo>
                    <a:pt x="6833" y="179528"/>
                  </a:lnTo>
                  <a:lnTo>
                    <a:pt x="3037" y="142800"/>
                  </a:lnTo>
                  <a:lnTo>
                    <a:pt x="1350" y="108132"/>
                  </a:lnTo>
                  <a:lnTo>
                    <a:pt x="266" y="62776"/>
                  </a:lnTo>
                  <a:lnTo>
                    <a:pt x="16" y="38029"/>
                  </a:lnTo>
                  <a:lnTo>
                    <a:pt x="1422" y="37335"/>
                  </a:lnTo>
                  <a:lnTo>
                    <a:pt x="6747" y="36565"/>
                  </a:lnTo>
                  <a:lnTo>
                    <a:pt x="21049" y="42873"/>
                  </a:lnTo>
                  <a:lnTo>
                    <a:pt x="64323" y="69972"/>
                  </a:lnTo>
                  <a:lnTo>
                    <a:pt x="86949" y="81150"/>
                  </a:lnTo>
                  <a:lnTo>
                    <a:pt x="100733" y="84260"/>
                  </a:lnTo>
                  <a:lnTo>
                    <a:pt x="120393" y="82640"/>
                  </a:lnTo>
                  <a:lnTo>
                    <a:pt x="126123" y="79070"/>
                  </a:lnTo>
                  <a:lnTo>
                    <a:pt x="153260" y="41871"/>
                  </a:lnTo>
                  <a:lnTo>
                    <a:pt x="168567" y="8741"/>
                  </a:lnTo>
                  <a:lnTo>
                    <a:pt x="170880" y="0"/>
                  </a:lnTo>
                  <a:lnTo>
                    <a:pt x="171776" y="694"/>
                  </a:lnTo>
                  <a:lnTo>
                    <a:pt x="174652" y="5227"/>
                  </a:lnTo>
                  <a:lnTo>
                    <a:pt x="180894" y="52176"/>
                  </a:lnTo>
                  <a:lnTo>
                    <a:pt x="189927" y="87793"/>
                  </a:lnTo>
                  <a:lnTo>
                    <a:pt x="201541" y="128529"/>
                  </a:lnTo>
                  <a:lnTo>
                    <a:pt x="213919" y="168507"/>
                  </a:lnTo>
                  <a:lnTo>
                    <a:pt x="228060" y="215116"/>
                  </a:lnTo>
                  <a:lnTo>
                    <a:pt x="241300" y="245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074"/>
            <p:cNvSpPr/>
            <p:nvPr>
              <p:custDataLst>
                <p:tags r:id="rId10"/>
              </p:custDataLst>
            </p:nvPr>
          </p:nvSpPr>
          <p:spPr>
            <a:xfrm>
              <a:off x="1987811" y="510996"/>
              <a:ext cx="139440" cy="238305"/>
            </a:xfrm>
            <a:custGeom>
              <a:avLst/>
              <a:gdLst/>
              <a:ahLst/>
              <a:cxnLst/>
              <a:rect l="0" t="0" r="0" b="0"/>
              <a:pathLst>
                <a:path w="139440" h="238305">
                  <a:moveTo>
                    <a:pt x="6089" y="155754"/>
                  </a:moveTo>
                  <a:lnTo>
                    <a:pt x="6089" y="155754"/>
                  </a:lnTo>
                  <a:lnTo>
                    <a:pt x="0" y="155754"/>
                  </a:lnTo>
                  <a:lnTo>
                    <a:pt x="6559" y="159125"/>
                  </a:lnTo>
                  <a:lnTo>
                    <a:pt x="20809" y="161221"/>
                  </a:lnTo>
                  <a:lnTo>
                    <a:pt x="38438" y="158471"/>
                  </a:lnTo>
                  <a:lnTo>
                    <a:pt x="57066" y="146446"/>
                  </a:lnTo>
                  <a:lnTo>
                    <a:pt x="72621" y="126107"/>
                  </a:lnTo>
                  <a:lnTo>
                    <a:pt x="94831" y="80597"/>
                  </a:lnTo>
                  <a:lnTo>
                    <a:pt x="111065" y="38064"/>
                  </a:lnTo>
                  <a:lnTo>
                    <a:pt x="119984" y="0"/>
                  </a:lnTo>
                  <a:lnTo>
                    <a:pt x="120119" y="412"/>
                  </a:lnTo>
                  <a:lnTo>
                    <a:pt x="118454" y="16858"/>
                  </a:lnTo>
                  <a:lnTo>
                    <a:pt x="111540" y="63563"/>
                  </a:lnTo>
                  <a:lnTo>
                    <a:pt x="112201" y="110721"/>
                  </a:lnTo>
                  <a:lnTo>
                    <a:pt x="116865" y="157071"/>
                  </a:lnTo>
                  <a:lnTo>
                    <a:pt x="124762" y="201771"/>
                  </a:lnTo>
                  <a:lnTo>
                    <a:pt x="131014" y="226225"/>
                  </a:lnTo>
                  <a:lnTo>
                    <a:pt x="139439" y="238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075"/>
            <p:cNvSpPr/>
            <p:nvPr>
              <p:custDataLst>
                <p:tags r:id="rId11"/>
              </p:custDataLst>
            </p:nvPr>
          </p:nvSpPr>
          <p:spPr>
            <a:xfrm>
              <a:off x="2000250" y="52705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0" y="0"/>
                  </a:moveTo>
                  <a:lnTo>
                    <a:pt x="0" y="0"/>
                  </a:lnTo>
                  <a:lnTo>
                    <a:pt x="3658" y="42646"/>
                  </a:lnTo>
                  <a:lnTo>
                    <a:pt x="1398" y="82407"/>
                  </a:lnTo>
                  <a:lnTo>
                    <a:pt x="1120" y="126174"/>
                  </a:lnTo>
                  <a:lnTo>
                    <a:pt x="4487" y="173165"/>
                  </a:lnTo>
                  <a:lnTo>
                    <a:pt x="7863" y="220158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221"/>
          <p:cNvGrpSpPr/>
          <p:nvPr/>
        </p:nvGrpSpPr>
        <p:grpSpPr>
          <a:xfrm>
            <a:off x="893089" y="451438"/>
            <a:ext cx="834112" cy="455506"/>
            <a:chOff x="893089" y="451438"/>
            <a:chExt cx="834112" cy="455506"/>
          </a:xfrm>
        </p:grpSpPr>
        <p:sp>
          <p:nvSpPr>
            <p:cNvPr id="527" name="SMARTInkShape-1076"/>
            <p:cNvSpPr/>
            <p:nvPr>
              <p:custDataLst>
                <p:tags r:id="rId4"/>
              </p:custDataLst>
            </p:nvPr>
          </p:nvSpPr>
          <p:spPr>
            <a:xfrm>
              <a:off x="1676400" y="8001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35220" y="2441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077"/>
            <p:cNvSpPr/>
            <p:nvPr>
              <p:custDataLst>
                <p:tags r:id="rId5"/>
              </p:custDataLst>
            </p:nvPr>
          </p:nvSpPr>
          <p:spPr>
            <a:xfrm>
              <a:off x="1461168" y="498485"/>
              <a:ext cx="123113" cy="247705"/>
            </a:xfrm>
            <a:custGeom>
              <a:avLst/>
              <a:gdLst/>
              <a:ahLst/>
              <a:cxnLst/>
              <a:rect l="0" t="0" r="0" b="0"/>
              <a:pathLst>
                <a:path w="123113" h="247705">
                  <a:moveTo>
                    <a:pt x="12032" y="123815"/>
                  </a:moveTo>
                  <a:lnTo>
                    <a:pt x="12032" y="123815"/>
                  </a:lnTo>
                  <a:lnTo>
                    <a:pt x="15795" y="166810"/>
                  </a:lnTo>
                  <a:lnTo>
                    <a:pt x="22084" y="206639"/>
                  </a:lnTo>
                  <a:lnTo>
                    <a:pt x="30044" y="247207"/>
                  </a:lnTo>
                  <a:lnTo>
                    <a:pt x="29685" y="247704"/>
                  </a:lnTo>
                  <a:lnTo>
                    <a:pt x="28739" y="247330"/>
                  </a:lnTo>
                  <a:lnTo>
                    <a:pt x="27404" y="246375"/>
                  </a:lnTo>
                  <a:lnTo>
                    <a:pt x="16295" y="209561"/>
                  </a:lnTo>
                  <a:lnTo>
                    <a:pt x="9693" y="179563"/>
                  </a:lnTo>
                  <a:lnTo>
                    <a:pt x="4407" y="142712"/>
                  </a:lnTo>
                  <a:lnTo>
                    <a:pt x="1587" y="108460"/>
                  </a:lnTo>
                  <a:lnTo>
                    <a:pt x="0" y="65173"/>
                  </a:lnTo>
                  <a:lnTo>
                    <a:pt x="1040" y="42718"/>
                  </a:lnTo>
                  <a:lnTo>
                    <a:pt x="6206" y="25683"/>
                  </a:lnTo>
                  <a:lnTo>
                    <a:pt x="15087" y="12938"/>
                  </a:lnTo>
                  <a:lnTo>
                    <a:pt x="20419" y="7564"/>
                  </a:lnTo>
                  <a:lnTo>
                    <a:pt x="33869" y="1592"/>
                  </a:lnTo>
                  <a:lnTo>
                    <a:pt x="41406" y="0"/>
                  </a:lnTo>
                  <a:lnTo>
                    <a:pt x="47843" y="349"/>
                  </a:lnTo>
                  <a:lnTo>
                    <a:pt x="58757" y="4501"/>
                  </a:lnTo>
                  <a:lnTo>
                    <a:pt x="68312" y="14812"/>
                  </a:lnTo>
                  <a:lnTo>
                    <a:pt x="75851" y="28097"/>
                  </a:lnTo>
                  <a:lnTo>
                    <a:pt x="79201" y="41057"/>
                  </a:lnTo>
                  <a:lnTo>
                    <a:pt x="77717" y="63624"/>
                  </a:lnTo>
                  <a:lnTo>
                    <a:pt x="61418" y="101127"/>
                  </a:lnTo>
                  <a:lnTo>
                    <a:pt x="51448" y="115705"/>
                  </a:lnTo>
                  <a:lnTo>
                    <a:pt x="51715" y="116292"/>
                  </a:lnTo>
                  <a:lnTo>
                    <a:pt x="53893" y="116944"/>
                  </a:lnTo>
                  <a:lnTo>
                    <a:pt x="59086" y="117310"/>
                  </a:lnTo>
                  <a:lnTo>
                    <a:pt x="94485" y="135128"/>
                  </a:lnTo>
                  <a:lnTo>
                    <a:pt x="113603" y="150686"/>
                  </a:lnTo>
                  <a:lnTo>
                    <a:pt x="120675" y="162569"/>
                  </a:lnTo>
                  <a:lnTo>
                    <a:pt x="123112" y="174905"/>
                  </a:lnTo>
                  <a:lnTo>
                    <a:pt x="121844" y="187444"/>
                  </a:lnTo>
                  <a:lnTo>
                    <a:pt x="113792" y="206403"/>
                  </a:lnTo>
                  <a:lnTo>
                    <a:pt x="100768" y="215319"/>
                  </a:lnTo>
                  <a:lnTo>
                    <a:pt x="67033" y="226792"/>
                  </a:lnTo>
                  <a:lnTo>
                    <a:pt x="55762" y="227673"/>
                  </a:lnTo>
                  <a:lnTo>
                    <a:pt x="51769" y="226920"/>
                  </a:lnTo>
                  <a:lnTo>
                    <a:pt x="49812" y="225007"/>
                  </a:lnTo>
                  <a:lnTo>
                    <a:pt x="49213" y="222321"/>
                  </a:lnTo>
                  <a:lnTo>
                    <a:pt x="50132" y="212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078"/>
            <p:cNvSpPr/>
            <p:nvPr>
              <p:custDataLst>
                <p:tags r:id="rId6"/>
              </p:custDataLst>
            </p:nvPr>
          </p:nvSpPr>
          <p:spPr>
            <a:xfrm>
              <a:off x="1194057" y="541962"/>
              <a:ext cx="138377" cy="232502"/>
            </a:xfrm>
            <a:custGeom>
              <a:avLst/>
              <a:gdLst/>
              <a:ahLst/>
              <a:cxnLst/>
              <a:rect l="0" t="0" r="0" b="0"/>
              <a:pathLst>
                <a:path w="138377" h="232502">
                  <a:moveTo>
                    <a:pt x="101343" y="42238"/>
                  </a:moveTo>
                  <a:lnTo>
                    <a:pt x="101343" y="42238"/>
                  </a:lnTo>
                  <a:lnTo>
                    <a:pt x="104714" y="38867"/>
                  </a:lnTo>
                  <a:lnTo>
                    <a:pt x="106369" y="35330"/>
                  </a:lnTo>
                  <a:lnTo>
                    <a:pt x="107432" y="23940"/>
                  </a:lnTo>
                  <a:lnTo>
                    <a:pt x="105695" y="18113"/>
                  </a:lnTo>
                  <a:lnTo>
                    <a:pt x="104245" y="15571"/>
                  </a:lnTo>
                  <a:lnTo>
                    <a:pt x="92090" y="5252"/>
                  </a:lnTo>
                  <a:lnTo>
                    <a:pt x="79121" y="1105"/>
                  </a:lnTo>
                  <a:lnTo>
                    <a:pt x="71712" y="0"/>
                  </a:lnTo>
                  <a:lnTo>
                    <a:pt x="55953" y="2534"/>
                  </a:lnTo>
                  <a:lnTo>
                    <a:pt x="22841" y="15659"/>
                  </a:lnTo>
                  <a:lnTo>
                    <a:pt x="4313" y="31070"/>
                  </a:lnTo>
                  <a:lnTo>
                    <a:pt x="1379" y="36204"/>
                  </a:lnTo>
                  <a:lnTo>
                    <a:pt x="128" y="41037"/>
                  </a:lnTo>
                  <a:lnTo>
                    <a:pt x="0" y="45671"/>
                  </a:lnTo>
                  <a:lnTo>
                    <a:pt x="6561" y="62305"/>
                  </a:lnTo>
                  <a:lnTo>
                    <a:pt x="20813" y="77268"/>
                  </a:lnTo>
                  <a:lnTo>
                    <a:pt x="64624" y="106170"/>
                  </a:lnTo>
                  <a:lnTo>
                    <a:pt x="105849" y="131223"/>
                  </a:lnTo>
                  <a:lnTo>
                    <a:pt x="127294" y="150213"/>
                  </a:lnTo>
                  <a:lnTo>
                    <a:pt x="134044" y="162899"/>
                  </a:lnTo>
                  <a:lnTo>
                    <a:pt x="138376" y="191661"/>
                  </a:lnTo>
                  <a:lnTo>
                    <a:pt x="136615" y="198298"/>
                  </a:lnTo>
                  <a:lnTo>
                    <a:pt x="129014" y="209435"/>
                  </a:lnTo>
                  <a:lnTo>
                    <a:pt x="112834" y="223638"/>
                  </a:lnTo>
                  <a:lnTo>
                    <a:pt x="100806" y="228694"/>
                  </a:lnTo>
                  <a:lnTo>
                    <a:pt x="69071" y="232501"/>
                  </a:lnTo>
                  <a:lnTo>
                    <a:pt x="67834" y="231875"/>
                  </a:lnTo>
                  <a:lnTo>
                    <a:pt x="67715" y="230751"/>
                  </a:lnTo>
                  <a:lnTo>
                    <a:pt x="69593" y="226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079"/>
            <p:cNvSpPr/>
            <p:nvPr>
              <p:custDataLst>
                <p:tags r:id="rId7"/>
              </p:custDataLst>
            </p:nvPr>
          </p:nvSpPr>
          <p:spPr>
            <a:xfrm>
              <a:off x="893089" y="451438"/>
              <a:ext cx="180062" cy="455506"/>
            </a:xfrm>
            <a:custGeom>
              <a:avLst/>
              <a:gdLst/>
              <a:ahLst/>
              <a:cxnLst/>
              <a:rect l="0" t="0" r="0" b="0"/>
              <a:pathLst>
                <a:path w="180062" h="455506">
                  <a:moveTo>
                    <a:pt x="103861" y="5762"/>
                  </a:moveTo>
                  <a:lnTo>
                    <a:pt x="103861" y="5762"/>
                  </a:lnTo>
                  <a:lnTo>
                    <a:pt x="60537" y="0"/>
                  </a:lnTo>
                  <a:lnTo>
                    <a:pt x="29347" y="1410"/>
                  </a:lnTo>
                  <a:lnTo>
                    <a:pt x="12873" y="6354"/>
                  </a:lnTo>
                  <a:lnTo>
                    <a:pt x="986" y="14346"/>
                  </a:lnTo>
                  <a:lnTo>
                    <a:pt x="0" y="17834"/>
                  </a:lnTo>
                  <a:lnTo>
                    <a:pt x="786" y="27355"/>
                  </a:lnTo>
                  <a:lnTo>
                    <a:pt x="14417" y="68719"/>
                  </a:lnTo>
                  <a:lnTo>
                    <a:pt x="44497" y="109686"/>
                  </a:lnTo>
                  <a:lnTo>
                    <a:pt x="58363" y="138311"/>
                  </a:lnTo>
                  <a:lnTo>
                    <a:pt x="67958" y="178883"/>
                  </a:lnTo>
                  <a:lnTo>
                    <a:pt x="62819" y="223441"/>
                  </a:lnTo>
                  <a:lnTo>
                    <a:pt x="53679" y="245708"/>
                  </a:lnTo>
                  <a:lnTo>
                    <a:pt x="44163" y="255397"/>
                  </a:lnTo>
                  <a:lnTo>
                    <a:pt x="38663" y="258969"/>
                  </a:lnTo>
                  <a:lnTo>
                    <a:pt x="33584" y="260644"/>
                  </a:lnTo>
                  <a:lnTo>
                    <a:pt x="24179" y="260624"/>
                  </a:lnTo>
                  <a:lnTo>
                    <a:pt x="21106" y="258926"/>
                  </a:lnTo>
                  <a:lnTo>
                    <a:pt x="19058" y="256382"/>
                  </a:lnTo>
                  <a:lnTo>
                    <a:pt x="17692" y="253276"/>
                  </a:lnTo>
                  <a:lnTo>
                    <a:pt x="17487" y="250499"/>
                  </a:lnTo>
                  <a:lnTo>
                    <a:pt x="19141" y="245532"/>
                  </a:lnTo>
                  <a:lnTo>
                    <a:pt x="25991" y="240973"/>
                  </a:lnTo>
                  <a:lnTo>
                    <a:pt x="36797" y="237300"/>
                  </a:lnTo>
                  <a:lnTo>
                    <a:pt x="57336" y="235938"/>
                  </a:lnTo>
                  <a:lnTo>
                    <a:pt x="68131" y="238120"/>
                  </a:lnTo>
                  <a:lnTo>
                    <a:pt x="77633" y="245204"/>
                  </a:lnTo>
                  <a:lnTo>
                    <a:pt x="82142" y="250057"/>
                  </a:lnTo>
                  <a:lnTo>
                    <a:pt x="84443" y="256820"/>
                  </a:lnTo>
                  <a:lnTo>
                    <a:pt x="85118" y="273741"/>
                  </a:lnTo>
                  <a:lnTo>
                    <a:pt x="74732" y="314055"/>
                  </a:lnTo>
                  <a:lnTo>
                    <a:pt x="59093" y="358289"/>
                  </a:lnTo>
                  <a:lnTo>
                    <a:pt x="43978" y="402585"/>
                  </a:lnTo>
                  <a:lnTo>
                    <a:pt x="41968" y="417078"/>
                  </a:lnTo>
                  <a:lnTo>
                    <a:pt x="46720" y="430575"/>
                  </a:lnTo>
                  <a:lnTo>
                    <a:pt x="55887" y="442218"/>
                  </a:lnTo>
                  <a:lnTo>
                    <a:pt x="67017" y="449744"/>
                  </a:lnTo>
                  <a:lnTo>
                    <a:pt x="91925" y="454577"/>
                  </a:lnTo>
                  <a:lnTo>
                    <a:pt x="136311" y="455505"/>
                  </a:lnTo>
                  <a:lnTo>
                    <a:pt x="180061" y="450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734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20" name="SMARTInkShape-Group222"/>
          <p:cNvGrpSpPr/>
          <p:nvPr/>
        </p:nvGrpSpPr>
        <p:grpSpPr>
          <a:xfrm>
            <a:off x="1585894" y="4835279"/>
            <a:ext cx="10136207" cy="912610"/>
            <a:chOff x="1585894" y="4835279"/>
            <a:chExt cx="10136207" cy="912610"/>
          </a:xfrm>
        </p:grpSpPr>
        <p:sp>
          <p:nvSpPr>
            <p:cNvPr id="193" name="SMARTInkShape-1080"/>
            <p:cNvSpPr/>
            <p:nvPr>
              <p:custDataLst>
                <p:tags r:id="rId222"/>
              </p:custDataLst>
            </p:nvPr>
          </p:nvSpPr>
          <p:spPr>
            <a:xfrm>
              <a:off x="1585894" y="5403159"/>
              <a:ext cx="84253" cy="326694"/>
            </a:xfrm>
            <a:custGeom>
              <a:avLst/>
              <a:gdLst/>
              <a:ahLst/>
              <a:cxnLst/>
              <a:rect l="0" t="0" r="0" b="0"/>
              <a:pathLst>
                <a:path w="84253" h="326694">
                  <a:moveTo>
                    <a:pt x="14306" y="95941"/>
                  </a:moveTo>
                  <a:lnTo>
                    <a:pt x="14306" y="95941"/>
                  </a:lnTo>
                  <a:lnTo>
                    <a:pt x="7564" y="102683"/>
                  </a:lnTo>
                  <a:lnTo>
                    <a:pt x="0" y="130472"/>
                  </a:lnTo>
                  <a:lnTo>
                    <a:pt x="33" y="173357"/>
                  </a:lnTo>
                  <a:lnTo>
                    <a:pt x="2788" y="207254"/>
                  </a:lnTo>
                  <a:lnTo>
                    <a:pt x="6365" y="242074"/>
                  </a:lnTo>
                  <a:lnTo>
                    <a:pt x="13051" y="288034"/>
                  </a:lnTo>
                  <a:lnTo>
                    <a:pt x="21950" y="324594"/>
                  </a:lnTo>
                  <a:lnTo>
                    <a:pt x="21519" y="326693"/>
                  </a:lnTo>
                  <a:lnTo>
                    <a:pt x="17540" y="312792"/>
                  </a:lnTo>
                  <a:lnTo>
                    <a:pt x="11893" y="269476"/>
                  </a:lnTo>
                  <a:lnTo>
                    <a:pt x="7824" y="222457"/>
                  </a:lnTo>
                  <a:lnTo>
                    <a:pt x="5752" y="195102"/>
                  </a:lnTo>
                  <a:lnTo>
                    <a:pt x="5075" y="169104"/>
                  </a:lnTo>
                  <a:lnTo>
                    <a:pt x="5330" y="144011"/>
                  </a:lnTo>
                  <a:lnTo>
                    <a:pt x="6789" y="98961"/>
                  </a:lnTo>
                  <a:lnTo>
                    <a:pt x="8316" y="51915"/>
                  </a:lnTo>
                  <a:lnTo>
                    <a:pt x="16749" y="12141"/>
                  </a:lnTo>
                  <a:lnTo>
                    <a:pt x="22683" y="3898"/>
                  </a:lnTo>
                  <a:lnTo>
                    <a:pt x="26240" y="712"/>
                  </a:lnTo>
                  <a:lnTo>
                    <a:pt x="31434" y="0"/>
                  </a:lnTo>
                  <a:lnTo>
                    <a:pt x="44732" y="2971"/>
                  </a:lnTo>
                  <a:lnTo>
                    <a:pt x="58167" y="12758"/>
                  </a:lnTo>
                  <a:lnTo>
                    <a:pt x="70489" y="27221"/>
                  </a:lnTo>
                  <a:lnTo>
                    <a:pt x="80669" y="45408"/>
                  </a:lnTo>
                  <a:lnTo>
                    <a:pt x="84252" y="65250"/>
                  </a:lnTo>
                  <a:lnTo>
                    <a:pt x="82788" y="84418"/>
                  </a:lnTo>
                  <a:lnTo>
                    <a:pt x="77433" y="99991"/>
                  </a:lnTo>
                  <a:lnTo>
                    <a:pt x="66587" y="112087"/>
                  </a:lnTo>
                  <a:lnTo>
                    <a:pt x="53064" y="120755"/>
                  </a:lnTo>
                  <a:lnTo>
                    <a:pt x="39998" y="124609"/>
                  </a:lnTo>
                  <a:lnTo>
                    <a:pt x="29017" y="124440"/>
                  </a:lnTo>
                  <a:lnTo>
                    <a:pt x="14306" y="121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081"/>
            <p:cNvSpPr/>
            <p:nvPr>
              <p:custDataLst>
                <p:tags r:id="rId223"/>
              </p:custDataLst>
            </p:nvPr>
          </p:nvSpPr>
          <p:spPr>
            <a:xfrm>
              <a:off x="1666392" y="5549900"/>
              <a:ext cx="124309" cy="114595"/>
            </a:xfrm>
            <a:custGeom>
              <a:avLst/>
              <a:gdLst/>
              <a:ahLst/>
              <a:cxnLst/>
              <a:rect l="0" t="0" r="0" b="0"/>
              <a:pathLst>
                <a:path w="124309" h="114595">
                  <a:moveTo>
                    <a:pt x="3658" y="25400"/>
                  </a:moveTo>
                  <a:lnTo>
                    <a:pt x="3658" y="25400"/>
                  </a:lnTo>
                  <a:lnTo>
                    <a:pt x="287" y="18658"/>
                  </a:lnTo>
                  <a:lnTo>
                    <a:pt x="0" y="15966"/>
                  </a:lnTo>
                  <a:lnTo>
                    <a:pt x="1562" y="11095"/>
                  </a:lnTo>
                  <a:lnTo>
                    <a:pt x="6489" y="6577"/>
                  </a:lnTo>
                  <a:lnTo>
                    <a:pt x="13383" y="2923"/>
                  </a:lnTo>
                  <a:lnTo>
                    <a:pt x="21151" y="1299"/>
                  </a:lnTo>
                  <a:lnTo>
                    <a:pt x="31188" y="4340"/>
                  </a:lnTo>
                  <a:lnTo>
                    <a:pt x="36828" y="7127"/>
                  </a:lnTo>
                  <a:lnTo>
                    <a:pt x="46857" y="19631"/>
                  </a:lnTo>
                  <a:lnTo>
                    <a:pt x="58556" y="48385"/>
                  </a:lnTo>
                  <a:lnTo>
                    <a:pt x="65459" y="92657"/>
                  </a:lnTo>
                  <a:lnTo>
                    <a:pt x="64521" y="106562"/>
                  </a:lnTo>
                  <a:lnTo>
                    <a:pt x="62458" y="113683"/>
                  </a:lnTo>
                  <a:lnTo>
                    <a:pt x="61908" y="114594"/>
                  </a:lnTo>
                  <a:lnTo>
                    <a:pt x="61541" y="114496"/>
                  </a:lnTo>
                  <a:lnTo>
                    <a:pt x="54283" y="104245"/>
                  </a:lnTo>
                  <a:lnTo>
                    <a:pt x="52734" y="87959"/>
                  </a:lnTo>
                  <a:lnTo>
                    <a:pt x="55808" y="67315"/>
                  </a:lnTo>
                  <a:lnTo>
                    <a:pt x="64230" y="46381"/>
                  </a:lnTo>
                  <a:lnTo>
                    <a:pt x="84243" y="21503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082"/>
            <p:cNvSpPr/>
            <p:nvPr>
              <p:custDataLst>
                <p:tags r:id="rId224"/>
              </p:custDataLst>
            </p:nvPr>
          </p:nvSpPr>
          <p:spPr>
            <a:xfrm>
              <a:off x="1868454" y="5394429"/>
              <a:ext cx="106397" cy="301522"/>
            </a:xfrm>
            <a:custGeom>
              <a:avLst/>
              <a:gdLst/>
              <a:ahLst/>
              <a:cxnLst/>
              <a:rect l="0" t="0" r="0" b="0"/>
              <a:pathLst>
                <a:path w="106397" h="301522">
                  <a:moveTo>
                    <a:pt x="100046" y="9421"/>
                  </a:moveTo>
                  <a:lnTo>
                    <a:pt x="100046" y="9421"/>
                  </a:lnTo>
                  <a:lnTo>
                    <a:pt x="94271" y="4352"/>
                  </a:lnTo>
                  <a:lnTo>
                    <a:pt x="87836" y="582"/>
                  </a:lnTo>
                  <a:lnTo>
                    <a:pt x="84851" y="0"/>
                  </a:lnTo>
                  <a:lnTo>
                    <a:pt x="82155" y="318"/>
                  </a:lnTo>
                  <a:lnTo>
                    <a:pt x="79652" y="1236"/>
                  </a:lnTo>
                  <a:lnTo>
                    <a:pt x="62645" y="16011"/>
                  </a:lnTo>
                  <a:lnTo>
                    <a:pt x="39732" y="51747"/>
                  </a:lnTo>
                  <a:lnTo>
                    <a:pt x="23381" y="89616"/>
                  </a:lnTo>
                  <a:lnTo>
                    <a:pt x="8822" y="132552"/>
                  </a:lnTo>
                  <a:lnTo>
                    <a:pt x="0" y="172801"/>
                  </a:lnTo>
                  <a:lnTo>
                    <a:pt x="3135" y="208093"/>
                  </a:lnTo>
                  <a:lnTo>
                    <a:pt x="7922" y="224419"/>
                  </a:lnTo>
                  <a:lnTo>
                    <a:pt x="28293" y="251967"/>
                  </a:lnTo>
                  <a:lnTo>
                    <a:pt x="67732" y="281664"/>
                  </a:lnTo>
                  <a:lnTo>
                    <a:pt x="106396" y="30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083"/>
            <p:cNvSpPr/>
            <p:nvPr>
              <p:custDataLst>
                <p:tags r:id="rId225"/>
              </p:custDataLst>
            </p:nvPr>
          </p:nvSpPr>
          <p:spPr>
            <a:xfrm>
              <a:off x="2095500" y="5430267"/>
              <a:ext cx="91558" cy="224726"/>
            </a:xfrm>
            <a:custGeom>
              <a:avLst/>
              <a:gdLst/>
              <a:ahLst/>
              <a:cxnLst/>
              <a:rect l="0" t="0" r="0" b="0"/>
              <a:pathLst>
                <a:path w="91558" h="224726">
                  <a:moveTo>
                    <a:pt x="57150" y="43433"/>
                  </a:moveTo>
                  <a:lnTo>
                    <a:pt x="57150" y="43433"/>
                  </a:lnTo>
                  <a:lnTo>
                    <a:pt x="65988" y="29128"/>
                  </a:lnTo>
                  <a:lnTo>
                    <a:pt x="66570" y="26135"/>
                  </a:lnTo>
                  <a:lnTo>
                    <a:pt x="64044" y="10494"/>
                  </a:lnTo>
                  <a:lnTo>
                    <a:pt x="62451" y="8773"/>
                  </a:lnTo>
                  <a:lnTo>
                    <a:pt x="41870" y="1271"/>
                  </a:lnTo>
                  <a:lnTo>
                    <a:pt x="33661" y="0"/>
                  </a:lnTo>
                  <a:lnTo>
                    <a:pt x="25308" y="3198"/>
                  </a:lnTo>
                  <a:lnTo>
                    <a:pt x="21106" y="6026"/>
                  </a:lnTo>
                  <a:lnTo>
                    <a:pt x="14554" y="14813"/>
                  </a:lnTo>
                  <a:lnTo>
                    <a:pt x="4600" y="37701"/>
                  </a:lnTo>
                  <a:lnTo>
                    <a:pt x="4734" y="63058"/>
                  </a:lnTo>
                  <a:lnTo>
                    <a:pt x="11276" y="78966"/>
                  </a:lnTo>
                  <a:lnTo>
                    <a:pt x="43818" y="117309"/>
                  </a:lnTo>
                  <a:lnTo>
                    <a:pt x="86077" y="156823"/>
                  </a:lnTo>
                  <a:lnTo>
                    <a:pt x="91173" y="166972"/>
                  </a:lnTo>
                  <a:lnTo>
                    <a:pt x="91557" y="178067"/>
                  </a:lnTo>
                  <a:lnTo>
                    <a:pt x="90671" y="183988"/>
                  </a:lnTo>
                  <a:lnTo>
                    <a:pt x="80280" y="196213"/>
                  </a:lnTo>
                  <a:lnTo>
                    <a:pt x="44864" y="217937"/>
                  </a:lnTo>
                  <a:lnTo>
                    <a:pt x="21054" y="224725"/>
                  </a:lnTo>
                  <a:lnTo>
                    <a:pt x="11004" y="224431"/>
                  </a:lnTo>
                  <a:lnTo>
                    <a:pt x="0" y="22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084"/>
            <p:cNvSpPr/>
            <p:nvPr>
              <p:custDataLst>
                <p:tags r:id="rId226"/>
              </p:custDataLst>
            </p:nvPr>
          </p:nvSpPr>
          <p:spPr>
            <a:xfrm>
              <a:off x="2255133" y="56197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4761" y="16606"/>
                  </a:lnTo>
                  <a:lnTo>
                    <a:pt x="0" y="48335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85"/>
            <p:cNvSpPr/>
            <p:nvPr>
              <p:custDataLst>
                <p:tags r:id="rId227"/>
              </p:custDataLst>
            </p:nvPr>
          </p:nvSpPr>
          <p:spPr>
            <a:xfrm>
              <a:off x="2317750" y="5670550"/>
              <a:ext cx="16359" cy="44451"/>
            </a:xfrm>
            <a:custGeom>
              <a:avLst/>
              <a:gdLst/>
              <a:ahLst/>
              <a:cxnLst/>
              <a:rect l="0" t="0" r="0" b="0"/>
              <a:pathLst>
                <a:path w="16359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6358" y="15901"/>
                  </a:lnTo>
                  <a:lnTo>
                    <a:pt x="14796" y="2376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86"/>
            <p:cNvSpPr/>
            <p:nvPr>
              <p:custDataLst>
                <p:tags r:id="rId228"/>
              </p:custDataLst>
            </p:nvPr>
          </p:nvSpPr>
          <p:spPr>
            <a:xfrm>
              <a:off x="2451100" y="5420411"/>
              <a:ext cx="95251" cy="205690"/>
            </a:xfrm>
            <a:custGeom>
              <a:avLst/>
              <a:gdLst/>
              <a:ahLst/>
              <a:cxnLst/>
              <a:rect l="0" t="0" r="0" b="0"/>
              <a:pathLst>
                <a:path w="95251" h="205690">
                  <a:moveTo>
                    <a:pt x="95250" y="8839"/>
                  </a:moveTo>
                  <a:lnTo>
                    <a:pt x="95250" y="8839"/>
                  </a:lnTo>
                  <a:lnTo>
                    <a:pt x="63268" y="0"/>
                  </a:lnTo>
                  <a:lnTo>
                    <a:pt x="48815" y="1619"/>
                  </a:lnTo>
                  <a:lnTo>
                    <a:pt x="34396" y="7041"/>
                  </a:lnTo>
                  <a:lnTo>
                    <a:pt x="23283" y="14155"/>
                  </a:lnTo>
                  <a:lnTo>
                    <a:pt x="15522" y="23901"/>
                  </a:lnTo>
                  <a:lnTo>
                    <a:pt x="12465" y="29464"/>
                  </a:lnTo>
                  <a:lnTo>
                    <a:pt x="10949" y="41289"/>
                  </a:lnTo>
                  <a:lnTo>
                    <a:pt x="13333" y="53600"/>
                  </a:lnTo>
                  <a:lnTo>
                    <a:pt x="23314" y="72431"/>
                  </a:lnTo>
                  <a:lnTo>
                    <a:pt x="54733" y="104101"/>
                  </a:lnTo>
                  <a:lnTo>
                    <a:pt x="84320" y="129491"/>
                  </a:lnTo>
                  <a:lnTo>
                    <a:pt x="90392" y="142190"/>
                  </a:lnTo>
                  <a:lnTo>
                    <a:pt x="89328" y="156771"/>
                  </a:lnTo>
                  <a:lnTo>
                    <a:pt x="87069" y="164610"/>
                  </a:lnTo>
                  <a:lnTo>
                    <a:pt x="75151" y="177083"/>
                  </a:lnTo>
                  <a:lnTo>
                    <a:pt x="42126" y="196589"/>
                  </a:lnTo>
                  <a:lnTo>
                    <a:pt x="0" y="205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87"/>
            <p:cNvSpPr/>
            <p:nvPr>
              <p:custDataLst>
                <p:tags r:id="rId229"/>
              </p:custDataLst>
            </p:nvPr>
          </p:nvSpPr>
          <p:spPr>
            <a:xfrm>
              <a:off x="2571750" y="5591597"/>
              <a:ext cx="88901" cy="102929"/>
            </a:xfrm>
            <a:custGeom>
              <a:avLst/>
              <a:gdLst/>
              <a:ahLst/>
              <a:cxnLst/>
              <a:rect l="0" t="0" r="0" b="0"/>
              <a:pathLst>
                <a:path w="88901" h="102929">
                  <a:moveTo>
                    <a:pt x="0" y="9103"/>
                  </a:moveTo>
                  <a:lnTo>
                    <a:pt x="0" y="9103"/>
                  </a:lnTo>
                  <a:lnTo>
                    <a:pt x="3371" y="5732"/>
                  </a:lnTo>
                  <a:lnTo>
                    <a:pt x="15580" y="264"/>
                  </a:lnTo>
                  <a:lnTo>
                    <a:pt x="26680" y="0"/>
                  </a:lnTo>
                  <a:lnTo>
                    <a:pt x="37258" y="2235"/>
                  </a:lnTo>
                  <a:lnTo>
                    <a:pt x="44311" y="5580"/>
                  </a:lnTo>
                  <a:lnTo>
                    <a:pt x="45768" y="8871"/>
                  </a:lnTo>
                  <a:lnTo>
                    <a:pt x="45506" y="18172"/>
                  </a:lnTo>
                  <a:lnTo>
                    <a:pt x="38178" y="46460"/>
                  </a:lnTo>
                  <a:lnTo>
                    <a:pt x="11574" y="85162"/>
                  </a:lnTo>
                  <a:lnTo>
                    <a:pt x="5615" y="91826"/>
                  </a:lnTo>
                  <a:lnTo>
                    <a:pt x="4449" y="94590"/>
                  </a:lnTo>
                  <a:lnTo>
                    <a:pt x="4377" y="97139"/>
                  </a:lnTo>
                  <a:lnTo>
                    <a:pt x="5035" y="99543"/>
                  </a:lnTo>
                  <a:lnTo>
                    <a:pt x="8295" y="101147"/>
                  </a:lnTo>
                  <a:lnTo>
                    <a:pt x="19444" y="102928"/>
                  </a:lnTo>
                  <a:lnTo>
                    <a:pt x="59641" y="97258"/>
                  </a:lnTo>
                  <a:lnTo>
                    <a:pt x="88900" y="91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88"/>
            <p:cNvSpPr/>
            <p:nvPr>
              <p:custDataLst>
                <p:tags r:id="rId230"/>
              </p:custDataLst>
            </p:nvPr>
          </p:nvSpPr>
          <p:spPr>
            <a:xfrm>
              <a:off x="2698750" y="567055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59005" y="6480"/>
                  </a:lnTo>
                  <a:lnTo>
                    <a:pt x="22053" y="3866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89"/>
            <p:cNvSpPr/>
            <p:nvPr>
              <p:custDataLst>
                <p:tags r:id="rId231"/>
              </p:custDataLst>
            </p:nvPr>
          </p:nvSpPr>
          <p:spPr>
            <a:xfrm>
              <a:off x="2905188" y="5415131"/>
              <a:ext cx="117413" cy="224127"/>
            </a:xfrm>
            <a:custGeom>
              <a:avLst/>
              <a:gdLst/>
              <a:ahLst/>
              <a:cxnLst/>
              <a:rect l="0" t="0" r="0" b="0"/>
              <a:pathLst>
                <a:path w="117413" h="224127">
                  <a:moveTo>
                    <a:pt x="117412" y="26819"/>
                  </a:moveTo>
                  <a:lnTo>
                    <a:pt x="117412" y="26819"/>
                  </a:lnTo>
                  <a:lnTo>
                    <a:pt x="96364" y="9143"/>
                  </a:lnTo>
                  <a:lnTo>
                    <a:pt x="75349" y="337"/>
                  </a:lnTo>
                  <a:lnTo>
                    <a:pt x="51248" y="0"/>
                  </a:lnTo>
                  <a:lnTo>
                    <a:pt x="26233" y="7741"/>
                  </a:lnTo>
                  <a:lnTo>
                    <a:pt x="7689" y="18971"/>
                  </a:lnTo>
                  <a:lnTo>
                    <a:pt x="4047" y="24409"/>
                  </a:lnTo>
                  <a:lnTo>
                    <a:pt x="0" y="37977"/>
                  </a:lnTo>
                  <a:lnTo>
                    <a:pt x="1964" y="53416"/>
                  </a:lnTo>
                  <a:lnTo>
                    <a:pt x="8951" y="69684"/>
                  </a:lnTo>
                  <a:lnTo>
                    <a:pt x="44376" y="111556"/>
                  </a:lnTo>
                  <a:lnTo>
                    <a:pt x="75285" y="146071"/>
                  </a:lnTo>
                  <a:lnTo>
                    <a:pt x="86742" y="174415"/>
                  </a:lnTo>
                  <a:lnTo>
                    <a:pt x="89670" y="189784"/>
                  </a:lnTo>
                  <a:lnTo>
                    <a:pt x="88334" y="196140"/>
                  </a:lnTo>
                  <a:lnTo>
                    <a:pt x="81205" y="206965"/>
                  </a:lnTo>
                  <a:lnTo>
                    <a:pt x="58550" y="220993"/>
                  </a:lnTo>
                  <a:lnTo>
                    <a:pt x="43273" y="224126"/>
                  </a:lnTo>
                  <a:lnTo>
                    <a:pt x="22162" y="223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90"/>
            <p:cNvSpPr/>
            <p:nvPr>
              <p:custDataLst>
                <p:tags r:id="rId232"/>
              </p:custDataLst>
            </p:nvPr>
          </p:nvSpPr>
          <p:spPr>
            <a:xfrm>
              <a:off x="2990850" y="5594712"/>
              <a:ext cx="108119" cy="152487"/>
            </a:xfrm>
            <a:custGeom>
              <a:avLst/>
              <a:gdLst/>
              <a:ahLst/>
              <a:cxnLst/>
              <a:rect l="0" t="0" r="0" b="0"/>
              <a:pathLst>
                <a:path w="108119" h="152487">
                  <a:moveTo>
                    <a:pt x="38100" y="18688"/>
                  </a:moveTo>
                  <a:lnTo>
                    <a:pt x="38100" y="18688"/>
                  </a:lnTo>
                  <a:lnTo>
                    <a:pt x="41471" y="15317"/>
                  </a:lnTo>
                  <a:lnTo>
                    <a:pt x="43126" y="11781"/>
                  </a:lnTo>
                  <a:lnTo>
                    <a:pt x="43567" y="9849"/>
                  </a:lnTo>
                  <a:lnTo>
                    <a:pt x="47560" y="3761"/>
                  </a:lnTo>
                  <a:lnTo>
                    <a:pt x="53123" y="1470"/>
                  </a:lnTo>
                  <a:lnTo>
                    <a:pt x="71563" y="0"/>
                  </a:lnTo>
                  <a:lnTo>
                    <a:pt x="86036" y="3116"/>
                  </a:lnTo>
                  <a:lnTo>
                    <a:pt x="88402" y="6190"/>
                  </a:lnTo>
                  <a:lnTo>
                    <a:pt x="89273" y="10356"/>
                  </a:lnTo>
                  <a:lnTo>
                    <a:pt x="89149" y="15250"/>
                  </a:lnTo>
                  <a:lnTo>
                    <a:pt x="83366" y="26332"/>
                  </a:lnTo>
                  <a:lnTo>
                    <a:pt x="70092" y="40708"/>
                  </a:lnTo>
                  <a:lnTo>
                    <a:pt x="56336" y="51887"/>
                  </a:lnTo>
                  <a:lnTo>
                    <a:pt x="53261" y="56491"/>
                  </a:lnTo>
                  <a:lnTo>
                    <a:pt x="52440" y="58707"/>
                  </a:lnTo>
                  <a:lnTo>
                    <a:pt x="52599" y="60889"/>
                  </a:lnTo>
                  <a:lnTo>
                    <a:pt x="54657" y="65196"/>
                  </a:lnTo>
                  <a:lnTo>
                    <a:pt x="59782" y="71587"/>
                  </a:lnTo>
                  <a:lnTo>
                    <a:pt x="104813" y="108952"/>
                  </a:lnTo>
                  <a:lnTo>
                    <a:pt x="107270" y="114142"/>
                  </a:lnTo>
                  <a:lnTo>
                    <a:pt x="108118" y="123671"/>
                  </a:lnTo>
                  <a:lnTo>
                    <a:pt x="105945" y="128188"/>
                  </a:lnTo>
                  <a:lnTo>
                    <a:pt x="97886" y="136970"/>
                  </a:lnTo>
                  <a:lnTo>
                    <a:pt x="67966" y="149847"/>
                  </a:lnTo>
                  <a:lnTo>
                    <a:pt x="27821" y="152486"/>
                  </a:lnTo>
                  <a:lnTo>
                    <a:pt x="0" y="15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91"/>
            <p:cNvSpPr/>
            <p:nvPr>
              <p:custDataLst>
                <p:tags r:id="rId233"/>
              </p:custDataLst>
            </p:nvPr>
          </p:nvSpPr>
          <p:spPr>
            <a:xfrm>
              <a:off x="3330302" y="5522541"/>
              <a:ext cx="93890" cy="225348"/>
            </a:xfrm>
            <a:custGeom>
              <a:avLst/>
              <a:gdLst/>
              <a:ahLst/>
              <a:cxnLst/>
              <a:rect l="0" t="0" r="0" b="0"/>
              <a:pathLst>
                <a:path w="93890" h="225348">
                  <a:moveTo>
                    <a:pt x="60598" y="33709"/>
                  </a:moveTo>
                  <a:lnTo>
                    <a:pt x="60598" y="33709"/>
                  </a:lnTo>
                  <a:lnTo>
                    <a:pt x="51760" y="10565"/>
                  </a:lnTo>
                  <a:lnTo>
                    <a:pt x="45851" y="3902"/>
                  </a:lnTo>
                  <a:lnTo>
                    <a:pt x="42300" y="1138"/>
                  </a:lnTo>
                  <a:lnTo>
                    <a:pt x="37816" y="0"/>
                  </a:lnTo>
                  <a:lnTo>
                    <a:pt x="27190" y="618"/>
                  </a:lnTo>
                  <a:lnTo>
                    <a:pt x="22098" y="3887"/>
                  </a:lnTo>
                  <a:lnTo>
                    <a:pt x="12677" y="15045"/>
                  </a:lnTo>
                  <a:lnTo>
                    <a:pt x="7550" y="29412"/>
                  </a:lnTo>
                  <a:lnTo>
                    <a:pt x="5977" y="44499"/>
                  </a:lnTo>
                  <a:lnTo>
                    <a:pt x="7629" y="58260"/>
                  </a:lnTo>
                  <a:lnTo>
                    <a:pt x="12597" y="67669"/>
                  </a:lnTo>
                  <a:lnTo>
                    <a:pt x="15897" y="71165"/>
                  </a:lnTo>
                  <a:lnTo>
                    <a:pt x="23327" y="75050"/>
                  </a:lnTo>
                  <a:lnTo>
                    <a:pt x="27284" y="76087"/>
                  </a:lnTo>
                  <a:lnTo>
                    <a:pt x="31333" y="75366"/>
                  </a:lnTo>
                  <a:lnTo>
                    <a:pt x="43774" y="67611"/>
                  </a:lnTo>
                  <a:lnTo>
                    <a:pt x="58738" y="56110"/>
                  </a:lnTo>
                  <a:lnTo>
                    <a:pt x="65326" y="53421"/>
                  </a:lnTo>
                  <a:lnTo>
                    <a:pt x="78390" y="97533"/>
                  </a:lnTo>
                  <a:lnTo>
                    <a:pt x="91054" y="141096"/>
                  </a:lnTo>
                  <a:lnTo>
                    <a:pt x="93889" y="162575"/>
                  </a:lnTo>
                  <a:lnTo>
                    <a:pt x="90446" y="183882"/>
                  </a:lnTo>
                  <a:lnTo>
                    <a:pt x="80449" y="201347"/>
                  </a:lnTo>
                  <a:lnTo>
                    <a:pt x="66598" y="214753"/>
                  </a:lnTo>
                  <a:lnTo>
                    <a:pt x="51035" y="223064"/>
                  </a:lnTo>
                  <a:lnTo>
                    <a:pt x="32829" y="225347"/>
                  </a:lnTo>
                  <a:lnTo>
                    <a:pt x="23035" y="224967"/>
                  </a:lnTo>
                  <a:lnTo>
                    <a:pt x="15095" y="221892"/>
                  </a:lnTo>
                  <a:lnTo>
                    <a:pt x="2510" y="210950"/>
                  </a:lnTo>
                  <a:lnTo>
                    <a:pt x="0" y="201963"/>
                  </a:lnTo>
                  <a:lnTo>
                    <a:pt x="3448" y="154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92"/>
            <p:cNvSpPr/>
            <p:nvPr>
              <p:custDataLst>
                <p:tags r:id="rId234"/>
              </p:custDataLst>
            </p:nvPr>
          </p:nvSpPr>
          <p:spPr>
            <a:xfrm>
              <a:off x="3436933" y="5543550"/>
              <a:ext cx="59898" cy="78027"/>
            </a:xfrm>
            <a:custGeom>
              <a:avLst/>
              <a:gdLst/>
              <a:ahLst/>
              <a:cxnLst/>
              <a:rect l="0" t="0" r="0" b="0"/>
              <a:pathLst>
                <a:path w="59898" h="78027">
                  <a:moveTo>
                    <a:pt x="36517" y="25400"/>
                  </a:moveTo>
                  <a:lnTo>
                    <a:pt x="36517" y="25400"/>
                  </a:lnTo>
                  <a:lnTo>
                    <a:pt x="33146" y="22029"/>
                  </a:lnTo>
                  <a:lnTo>
                    <a:pt x="27728" y="20374"/>
                  </a:lnTo>
                  <a:lnTo>
                    <a:pt x="24307" y="19933"/>
                  </a:lnTo>
                  <a:lnTo>
                    <a:pt x="16744" y="23205"/>
                  </a:lnTo>
                  <a:lnTo>
                    <a:pt x="9385" y="29363"/>
                  </a:lnTo>
                  <a:lnTo>
                    <a:pt x="3762" y="36804"/>
                  </a:lnTo>
                  <a:lnTo>
                    <a:pt x="792" y="46696"/>
                  </a:lnTo>
                  <a:lnTo>
                    <a:pt x="0" y="52297"/>
                  </a:lnTo>
                  <a:lnTo>
                    <a:pt x="2884" y="62284"/>
                  </a:lnTo>
                  <a:lnTo>
                    <a:pt x="5628" y="66923"/>
                  </a:lnTo>
                  <a:lnTo>
                    <a:pt x="16204" y="73958"/>
                  </a:lnTo>
                  <a:lnTo>
                    <a:pt x="29605" y="78026"/>
                  </a:lnTo>
                  <a:lnTo>
                    <a:pt x="42617" y="77482"/>
                  </a:lnTo>
                  <a:lnTo>
                    <a:pt x="47639" y="74938"/>
                  </a:lnTo>
                  <a:lnTo>
                    <a:pt x="55101" y="66467"/>
                  </a:lnTo>
                  <a:lnTo>
                    <a:pt x="58887" y="53765"/>
                  </a:lnTo>
                  <a:lnTo>
                    <a:pt x="59897" y="46426"/>
                  </a:lnTo>
                  <a:lnTo>
                    <a:pt x="55375" y="32628"/>
                  </a:lnTo>
                  <a:lnTo>
                    <a:pt x="38939" y="7541"/>
                  </a:lnTo>
                  <a:lnTo>
                    <a:pt x="36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93"/>
            <p:cNvSpPr/>
            <p:nvPr>
              <p:custDataLst>
                <p:tags r:id="rId235"/>
              </p:custDataLst>
            </p:nvPr>
          </p:nvSpPr>
          <p:spPr>
            <a:xfrm>
              <a:off x="3849017" y="5346700"/>
              <a:ext cx="82801" cy="268143"/>
            </a:xfrm>
            <a:custGeom>
              <a:avLst/>
              <a:gdLst/>
              <a:ahLst/>
              <a:cxnLst/>
              <a:rect l="0" t="0" r="0" b="0"/>
              <a:pathLst>
                <a:path w="82801" h="268143">
                  <a:moveTo>
                    <a:pt x="30833" y="0"/>
                  </a:moveTo>
                  <a:lnTo>
                    <a:pt x="30833" y="0"/>
                  </a:lnTo>
                  <a:lnTo>
                    <a:pt x="30833" y="6742"/>
                  </a:lnTo>
                  <a:lnTo>
                    <a:pt x="17035" y="42645"/>
                  </a:lnTo>
                  <a:lnTo>
                    <a:pt x="8479" y="83113"/>
                  </a:lnTo>
                  <a:lnTo>
                    <a:pt x="3729" y="114315"/>
                  </a:lnTo>
                  <a:lnTo>
                    <a:pt x="1148" y="148879"/>
                  </a:lnTo>
                  <a:lnTo>
                    <a:pt x="0" y="183996"/>
                  </a:lnTo>
                  <a:lnTo>
                    <a:pt x="60" y="229417"/>
                  </a:lnTo>
                  <a:lnTo>
                    <a:pt x="2575" y="251776"/>
                  </a:lnTo>
                  <a:lnTo>
                    <a:pt x="4938" y="258867"/>
                  </a:lnTo>
                  <a:lnTo>
                    <a:pt x="7925" y="263595"/>
                  </a:lnTo>
                  <a:lnTo>
                    <a:pt x="11328" y="266746"/>
                  </a:lnTo>
                  <a:lnTo>
                    <a:pt x="15713" y="268142"/>
                  </a:lnTo>
                  <a:lnTo>
                    <a:pt x="26229" y="267811"/>
                  </a:lnTo>
                  <a:lnTo>
                    <a:pt x="37959" y="257786"/>
                  </a:lnTo>
                  <a:lnTo>
                    <a:pt x="48817" y="240866"/>
                  </a:lnTo>
                  <a:lnTo>
                    <a:pt x="57485" y="208245"/>
                  </a:lnTo>
                  <a:lnTo>
                    <a:pt x="56212" y="180157"/>
                  </a:lnTo>
                  <a:lnTo>
                    <a:pt x="54808" y="176549"/>
                  </a:lnTo>
                  <a:lnTo>
                    <a:pt x="53166" y="174849"/>
                  </a:lnTo>
                  <a:lnTo>
                    <a:pt x="49955" y="177244"/>
                  </a:lnTo>
                  <a:lnTo>
                    <a:pt x="33356" y="202672"/>
                  </a:lnTo>
                  <a:lnTo>
                    <a:pt x="27112" y="222093"/>
                  </a:lnTo>
                  <a:lnTo>
                    <a:pt x="26357" y="234174"/>
                  </a:lnTo>
                  <a:lnTo>
                    <a:pt x="28373" y="244247"/>
                  </a:lnTo>
                  <a:lnTo>
                    <a:pt x="33503" y="251547"/>
                  </a:lnTo>
                  <a:lnTo>
                    <a:pt x="39781" y="256437"/>
                  </a:lnTo>
                  <a:lnTo>
                    <a:pt x="44922" y="258611"/>
                  </a:lnTo>
                  <a:lnTo>
                    <a:pt x="53323" y="255814"/>
                  </a:lnTo>
                  <a:lnTo>
                    <a:pt x="58526" y="253093"/>
                  </a:lnTo>
                  <a:lnTo>
                    <a:pt x="72591" y="235779"/>
                  </a:lnTo>
                  <a:lnTo>
                    <a:pt x="82325" y="216146"/>
                  </a:lnTo>
                  <a:lnTo>
                    <a:pt x="82800" y="210419"/>
                  </a:lnTo>
                  <a:lnTo>
                    <a:pt x="7528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94"/>
            <p:cNvSpPr/>
            <p:nvPr>
              <p:custDataLst>
                <p:tags r:id="rId236"/>
              </p:custDataLst>
            </p:nvPr>
          </p:nvSpPr>
          <p:spPr>
            <a:xfrm>
              <a:off x="3790950" y="54102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42063" y="30635"/>
                  </a:lnTo>
                  <a:lnTo>
                    <a:pt x="77256" y="22082"/>
                  </a:lnTo>
                  <a:lnTo>
                    <a:pt x="123471" y="1122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95"/>
            <p:cNvSpPr/>
            <p:nvPr>
              <p:custDataLst>
                <p:tags r:id="rId237"/>
              </p:custDataLst>
            </p:nvPr>
          </p:nvSpPr>
          <p:spPr>
            <a:xfrm>
              <a:off x="4370486" y="5401214"/>
              <a:ext cx="87486" cy="161964"/>
            </a:xfrm>
            <a:custGeom>
              <a:avLst/>
              <a:gdLst/>
              <a:ahLst/>
              <a:cxnLst/>
              <a:rect l="0" t="0" r="0" b="0"/>
              <a:pathLst>
                <a:path w="87486" h="161964">
                  <a:moveTo>
                    <a:pt x="87214" y="15336"/>
                  </a:moveTo>
                  <a:lnTo>
                    <a:pt x="87214" y="15336"/>
                  </a:lnTo>
                  <a:lnTo>
                    <a:pt x="87214" y="11965"/>
                  </a:lnTo>
                  <a:lnTo>
                    <a:pt x="85332" y="8428"/>
                  </a:lnTo>
                  <a:lnTo>
                    <a:pt x="81439" y="4505"/>
                  </a:lnTo>
                  <a:lnTo>
                    <a:pt x="75005" y="409"/>
                  </a:lnTo>
                  <a:lnTo>
                    <a:pt x="65560" y="0"/>
                  </a:lnTo>
                  <a:lnTo>
                    <a:pt x="46461" y="5618"/>
                  </a:lnTo>
                  <a:lnTo>
                    <a:pt x="31707" y="13839"/>
                  </a:lnTo>
                  <a:lnTo>
                    <a:pt x="1901" y="46749"/>
                  </a:lnTo>
                  <a:lnTo>
                    <a:pt x="0" y="52506"/>
                  </a:lnTo>
                  <a:lnTo>
                    <a:pt x="143" y="57755"/>
                  </a:lnTo>
                  <a:lnTo>
                    <a:pt x="4066" y="67350"/>
                  </a:lnTo>
                  <a:lnTo>
                    <a:pt x="10513" y="76318"/>
                  </a:lnTo>
                  <a:lnTo>
                    <a:pt x="56025" y="99715"/>
                  </a:lnTo>
                  <a:lnTo>
                    <a:pt x="79854" y="115596"/>
                  </a:lnTo>
                  <a:lnTo>
                    <a:pt x="84424" y="120276"/>
                  </a:lnTo>
                  <a:lnTo>
                    <a:pt x="86765" y="125513"/>
                  </a:lnTo>
                  <a:lnTo>
                    <a:pt x="87485" y="136976"/>
                  </a:lnTo>
                  <a:lnTo>
                    <a:pt x="83867" y="142290"/>
                  </a:lnTo>
                  <a:lnTo>
                    <a:pt x="70439" y="151958"/>
                  </a:lnTo>
                  <a:lnTo>
                    <a:pt x="43046" y="161963"/>
                  </a:lnTo>
                  <a:lnTo>
                    <a:pt x="26661" y="161407"/>
                  </a:lnTo>
                  <a:lnTo>
                    <a:pt x="4664" y="155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96"/>
            <p:cNvSpPr/>
            <p:nvPr>
              <p:custDataLst>
                <p:tags r:id="rId238"/>
              </p:custDataLst>
            </p:nvPr>
          </p:nvSpPr>
          <p:spPr>
            <a:xfrm>
              <a:off x="4527550" y="5343992"/>
              <a:ext cx="74357" cy="220178"/>
            </a:xfrm>
            <a:custGeom>
              <a:avLst/>
              <a:gdLst/>
              <a:ahLst/>
              <a:cxnLst/>
              <a:rect l="0" t="0" r="0" b="0"/>
              <a:pathLst>
                <a:path w="74357" h="220178">
                  <a:moveTo>
                    <a:pt x="19050" y="104308"/>
                  </a:moveTo>
                  <a:lnTo>
                    <a:pt x="19050" y="104308"/>
                  </a:lnTo>
                  <a:lnTo>
                    <a:pt x="13981" y="110082"/>
                  </a:lnTo>
                  <a:lnTo>
                    <a:pt x="10211" y="116517"/>
                  </a:lnTo>
                  <a:lnTo>
                    <a:pt x="9947" y="125962"/>
                  </a:lnTo>
                  <a:lnTo>
                    <a:pt x="13043" y="165590"/>
                  </a:lnTo>
                  <a:lnTo>
                    <a:pt x="18429" y="211338"/>
                  </a:lnTo>
                  <a:lnTo>
                    <a:pt x="18927" y="220177"/>
                  </a:lnTo>
                  <a:lnTo>
                    <a:pt x="18968" y="219654"/>
                  </a:lnTo>
                  <a:lnTo>
                    <a:pt x="12131" y="176683"/>
                  </a:lnTo>
                  <a:lnTo>
                    <a:pt x="9625" y="141413"/>
                  </a:lnTo>
                  <a:lnTo>
                    <a:pt x="10863" y="95164"/>
                  </a:lnTo>
                  <a:lnTo>
                    <a:pt x="13765" y="55323"/>
                  </a:lnTo>
                  <a:lnTo>
                    <a:pt x="21377" y="9730"/>
                  </a:lnTo>
                  <a:lnTo>
                    <a:pt x="24835" y="5273"/>
                  </a:lnTo>
                  <a:lnTo>
                    <a:pt x="34321" y="320"/>
                  </a:lnTo>
                  <a:lnTo>
                    <a:pt x="43712" y="0"/>
                  </a:lnTo>
                  <a:lnTo>
                    <a:pt x="48191" y="903"/>
                  </a:lnTo>
                  <a:lnTo>
                    <a:pt x="51883" y="4327"/>
                  </a:lnTo>
                  <a:lnTo>
                    <a:pt x="57867" y="15657"/>
                  </a:lnTo>
                  <a:lnTo>
                    <a:pt x="61831" y="41274"/>
                  </a:lnTo>
                  <a:lnTo>
                    <a:pt x="51346" y="83159"/>
                  </a:lnTo>
                  <a:lnTo>
                    <a:pt x="46104" y="95614"/>
                  </a:lnTo>
                  <a:lnTo>
                    <a:pt x="32393" y="110030"/>
                  </a:lnTo>
                  <a:lnTo>
                    <a:pt x="32883" y="110239"/>
                  </a:lnTo>
                  <a:lnTo>
                    <a:pt x="37652" y="111239"/>
                  </a:lnTo>
                  <a:lnTo>
                    <a:pt x="58903" y="122851"/>
                  </a:lnTo>
                  <a:lnTo>
                    <a:pt x="66866" y="134186"/>
                  </a:lnTo>
                  <a:lnTo>
                    <a:pt x="72051" y="148631"/>
                  </a:lnTo>
                  <a:lnTo>
                    <a:pt x="74356" y="164459"/>
                  </a:lnTo>
                  <a:lnTo>
                    <a:pt x="69736" y="179020"/>
                  </a:lnTo>
                  <a:lnTo>
                    <a:pt x="60627" y="191135"/>
                  </a:lnTo>
                  <a:lnTo>
                    <a:pt x="49523" y="198872"/>
                  </a:lnTo>
                  <a:lnTo>
                    <a:pt x="35651" y="200900"/>
                  </a:lnTo>
                  <a:lnTo>
                    <a:pt x="15737" y="198074"/>
                  </a:lnTo>
                  <a:lnTo>
                    <a:pt x="0" y="19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97"/>
            <p:cNvSpPr/>
            <p:nvPr>
              <p:custDataLst>
                <p:tags r:id="rId239"/>
              </p:custDataLst>
            </p:nvPr>
          </p:nvSpPr>
          <p:spPr>
            <a:xfrm>
              <a:off x="4635500" y="55880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41570" y="2441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98"/>
            <p:cNvSpPr/>
            <p:nvPr>
              <p:custDataLst>
                <p:tags r:id="rId240"/>
              </p:custDataLst>
            </p:nvPr>
          </p:nvSpPr>
          <p:spPr>
            <a:xfrm>
              <a:off x="4848539" y="5346700"/>
              <a:ext cx="161612" cy="214023"/>
            </a:xfrm>
            <a:custGeom>
              <a:avLst/>
              <a:gdLst/>
              <a:ahLst/>
              <a:cxnLst/>
              <a:rect l="0" t="0" r="0" b="0"/>
              <a:pathLst>
                <a:path w="161612" h="214023">
                  <a:moveTo>
                    <a:pt x="9211" y="0"/>
                  </a:moveTo>
                  <a:lnTo>
                    <a:pt x="9211" y="0"/>
                  </a:lnTo>
                  <a:lnTo>
                    <a:pt x="5840" y="10113"/>
                  </a:lnTo>
                  <a:lnTo>
                    <a:pt x="7115" y="46741"/>
                  </a:lnTo>
                  <a:lnTo>
                    <a:pt x="10161" y="81921"/>
                  </a:lnTo>
                  <a:lnTo>
                    <a:pt x="13161" y="118959"/>
                  </a:lnTo>
                  <a:lnTo>
                    <a:pt x="15555" y="166167"/>
                  </a:lnTo>
                  <a:lnTo>
                    <a:pt x="18565" y="206913"/>
                  </a:lnTo>
                  <a:lnTo>
                    <a:pt x="17564" y="212025"/>
                  </a:lnTo>
                  <a:lnTo>
                    <a:pt x="16190" y="214022"/>
                  </a:lnTo>
                  <a:lnTo>
                    <a:pt x="14569" y="213942"/>
                  </a:lnTo>
                  <a:lnTo>
                    <a:pt x="12783" y="212478"/>
                  </a:lnTo>
                  <a:lnTo>
                    <a:pt x="4847" y="189145"/>
                  </a:lnTo>
                  <a:lnTo>
                    <a:pt x="0" y="163444"/>
                  </a:lnTo>
                  <a:lnTo>
                    <a:pt x="2345" y="139735"/>
                  </a:lnTo>
                  <a:lnTo>
                    <a:pt x="3928" y="137606"/>
                  </a:lnTo>
                  <a:lnTo>
                    <a:pt x="9450" y="135241"/>
                  </a:lnTo>
                  <a:lnTo>
                    <a:pt x="54163" y="127686"/>
                  </a:lnTo>
                  <a:lnTo>
                    <a:pt x="77721" y="116071"/>
                  </a:lnTo>
                  <a:lnTo>
                    <a:pt x="116008" y="79551"/>
                  </a:lnTo>
                  <a:lnTo>
                    <a:pt x="135589" y="51741"/>
                  </a:lnTo>
                  <a:lnTo>
                    <a:pt x="135797" y="52133"/>
                  </a:lnTo>
                  <a:lnTo>
                    <a:pt x="136194" y="99008"/>
                  </a:lnTo>
                  <a:lnTo>
                    <a:pt x="141277" y="141723"/>
                  </a:lnTo>
                  <a:lnTo>
                    <a:pt x="147747" y="171422"/>
                  </a:lnTo>
                  <a:lnTo>
                    <a:pt x="16161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99"/>
            <p:cNvSpPr/>
            <p:nvPr>
              <p:custDataLst>
                <p:tags r:id="rId241"/>
              </p:custDataLst>
            </p:nvPr>
          </p:nvSpPr>
          <p:spPr>
            <a:xfrm>
              <a:off x="5118100" y="5357671"/>
              <a:ext cx="171451" cy="182566"/>
            </a:xfrm>
            <a:custGeom>
              <a:avLst/>
              <a:gdLst/>
              <a:ahLst/>
              <a:cxnLst/>
              <a:rect l="0" t="0" r="0" b="0"/>
              <a:pathLst>
                <a:path w="171451" h="182566">
                  <a:moveTo>
                    <a:pt x="0" y="58879"/>
                  </a:moveTo>
                  <a:lnTo>
                    <a:pt x="0" y="58879"/>
                  </a:lnTo>
                  <a:lnTo>
                    <a:pt x="0" y="101126"/>
                  </a:lnTo>
                  <a:lnTo>
                    <a:pt x="0" y="146722"/>
                  </a:lnTo>
                  <a:lnTo>
                    <a:pt x="0" y="182565"/>
                  </a:lnTo>
                  <a:lnTo>
                    <a:pt x="705" y="145287"/>
                  </a:lnTo>
                  <a:lnTo>
                    <a:pt x="3371" y="112570"/>
                  </a:lnTo>
                  <a:lnTo>
                    <a:pt x="8789" y="74510"/>
                  </a:lnTo>
                  <a:lnTo>
                    <a:pt x="14489" y="39015"/>
                  </a:lnTo>
                  <a:lnTo>
                    <a:pt x="20031" y="4626"/>
                  </a:lnTo>
                  <a:lnTo>
                    <a:pt x="23013" y="194"/>
                  </a:lnTo>
                  <a:lnTo>
                    <a:pt x="23809" y="0"/>
                  </a:lnTo>
                  <a:lnTo>
                    <a:pt x="39075" y="19155"/>
                  </a:lnTo>
                  <a:lnTo>
                    <a:pt x="55226" y="42487"/>
                  </a:lnTo>
                  <a:lnTo>
                    <a:pt x="71162" y="52924"/>
                  </a:lnTo>
                  <a:lnTo>
                    <a:pt x="83133" y="54351"/>
                  </a:lnTo>
                  <a:lnTo>
                    <a:pt x="96920" y="51222"/>
                  </a:lnTo>
                  <a:lnTo>
                    <a:pt x="123810" y="36855"/>
                  </a:lnTo>
                  <a:lnTo>
                    <a:pt x="156962" y="9055"/>
                  </a:lnTo>
                  <a:lnTo>
                    <a:pt x="159675" y="8024"/>
                  </a:lnTo>
                  <a:lnTo>
                    <a:pt x="161483" y="8748"/>
                  </a:lnTo>
                  <a:lnTo>
                    <a:pt x="162689" y="10641"/>
                  </a:lnTo>
                  <a:lnTo>
                    <a:pt x="164386" y="26791"/>
                  </a:lnTo>
                  <a:lnTo>
                    <a:pt x="160594" y="72035"/>
                  </a:lnTo>
                  <a:lnTo>
                    <a:pt x="160002" y="109108"/>
                  </a:lnTo>
                  <a:lnTo>
                    <a:pt x="165765" y="151716"/>
                  </a:lnTo>
                  <a:lnTo>
                    <a:pt x="171450" y="179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100"/>
            <p:cNvSpPr/>
            <p:nvPr>
              <p:custDataLst>
                <p:tags r:id="rId242"/>
              </p:custDataLst>
            </p:nvPr>
          </p:nvSpPr>
          <p:spPr>
            <a:xfrm>
              <a:off x="5340350" y="553720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44990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101"/>
            <p:cNvSpPr/>
            <p:nvPr>
              <p:custDataLst>
                <p:tags r:id="rId243"/>
              </p:custDataLst>
            </p:nvPr>
          </p:nvSpPr>
          <p:spPr>
            <a:xfrm>
              <a:off x="5543550" y="5362932"/>
              <a:ext cx="241301" cy="178340"/>
            </a:xfrm>
            <a:custGeom>
              <a:avLst/>
              <a:gdLst/>
              <a:ahLst/>
              <a:cxnLst/>
              <a:rect l="0" t="0" r="0" b="0"/>
              <a:pathLst>
                <a:path w="241301" h="178340">
                  <a:moveTo>
                    <a:pt x="0" y="47268"/>
                  </a:moveTo>
                  <a:lnTo>
                    <a:pt x="0" y="47268"/>
                  </a:lnTo>
                  <a:lnTo>
                    <a:pt x="6088" y="47268"/>
                  </a:lnTo>
                  <a:lnTo>
                    <a:pt x="6340" y="88695"/>
                  </a:lnTo>
                  <a:lnTo>
                    <a:pt x="9719" y="131730"/>
                  </a:lnTo>
                  <a:lnTo>
                    <a:pt x="14189" y="169084"/>
                  </a:lnTo>
                  <a:lnTo>
                    <a:pt x="18090" y="178339"/>
                  </a:lnTo>
                  <a:lnTo>
                    <a:pt x="12023" y="169830"/>
                  </a:lnTo>
                  <a:lnTo>
                    <a:pt x="7471" y="126302"/>
                  </a:lnTo>
                  <a:lnTo>
                    <a:pt x="6848" y="93683"/>
                  </a:lnTo>
                  <a:lnTo>
                    <a:pt x="6498" y="49732"/>
                  </a:lnTo>
                  <a:lnTo>
                    <a:pt x="6363" y="18847"/>
                  </a:lnTo>
                  <a:lnTo>
                    <a:pt x="8475" y="17738"/>
                  </a:lnTo>
                  <a:lnTo>
                    <a:pt x="16467" y="16504"/>
                  </a:lnTo>
                  <a:lnTo>
                    <a:pt x="29495" y="19181"/>
                  </a:lnTo>
                  <a:lnTo>
                    <a:pt x="45663" y="27814"/>
                  </a:lnTo>
                  <a:lnTo>
                    <a:pt x="78140" y="71722"/>
                  </a:lnTo>
                  <a:lnTo>
                    <a:pt x="91670" y="85871"/>
                  </a:lnTo>
                  <a:lnTo>
                    <a:pt x="102831" y="92177"/>
                  </a:lnTo>
                  <a:lnTo>
                    <a:pt x="114846" y="93568"/>
                  </a:lnTo>
                  <a:lnTo>
                    <a:pt x="121015" y="92951"/>
                  </a:lnTo>
                  <a:lnTo>
                    <a:pt x="143179" y="81971"/>
                  </a:lnTo>
                  <a:lnTo>
                    <a:pt x="167620" y="58569"/>
                  </a:lnTo>
                  <a:lnTo>
                    <a:pt x="195788" y="14349"/>
                  </a:lnTo>
                  <a:lnTo>
                    <a:pt x="204139" y="4415"/>
                  </a:lnTo>
                  <a:lnTo>
                    <a:pt x="210202" y="0"/>
                  </a:lnTo>
                  <a:lnTo>
                    <a:pt x="212101" y="939"/>
                  </a:lnTo>
                  <a:lnTo>
                    <a:pt x="214212" y="7627"/>
                  </a:lnTo>
                  <a:lnTo>
                    <a:pt x="215678" y="49016"/>
                  </a:lnTo>
                  <a:lnTo>
                    <a:pt x="219227" y="93318"/>
                  </a:lnTo>
                  <a:lnTo>
                    <a:pt x="223064" y="131990"/>
                  </a:lnTo>
                  <a:lnTo>
                    <a:pt x="234066" y="156980"/>
                  </a:lnTo>
                  <a:lnTo>
                    <a:pt x="241300" y="167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102"/>
            <p:cNvSpPr/>
            <p:nvPr>
              <p:custDataLst>
                <p:tags r:id="rId244"/>
              </p:custDataLst>
            </p:nvPr>
          </p:nvSpPr>
          <p:spPr>
            <a:xfrm>
              <a:off x="5861049" y="5358587"/>
              <a:ext cx="169229" cy="179474"/>
            </a:xfrm>
            <a:custGeom>
              <a:avLst/>
              <a:gdLst/>
              <a:ahLst/>
              <a:cxnLst/>
              <a:rect l="0" t="0" r="0" b="0"/>
              <a:pathLst>
                <a:path w="169229" h="179474">
                  <a:moveTo>
                    <a:pt x="1" y="51613"/>
                  </a:moveTo>
                  <a:lnTo>
                    <a:pt x="1" y="51613"/>
                  </a:lnTo>
                  <a:lnTo>
                    <a:pt x="0" y="48242"/>
                  </a:lnTo>
                  <a:lnTo>
                    <a:pt x="706" y="47249"/>
                  </a:lnTo>
                  <a:lnTo>
                    <a:pt x="1883" y="46587"/>
                  </a:lnTo>
                  <a:lnTo>
                    <a:pt x="3372" y="46146"/>
                  </a:lnTo>
                  <a:lnTo>
                    <a:pt x="4365" y="47262"/>
                  </a:lnTo>
                  <a:lnTo>
                    <a:pt x="5468" y="52266"/>
                  </a:lnTo>
                  <a:lnTo>
                    <a:pt x="6274" y="96187"/>
                  </a:lnTo>
                  <a:lnTo>
                    <a:pt x="6341" y="138369"/>
                  </a:lnTo>
                  <a:lnTo>
                    <a:pt x="6349" y="158748"/>
                  </a:lnTo>
                  <a:lnTo>
                    <a:pt x="7055" y="161136"/>
                  </a:lnTo>
                  <a:lnTo>
                    <a:pt x="8232" y="162728"/>
                  </a:lnTo>
                  <a:lnTo>
                    <a:pt x="9722" y="163790"/>
                  </a:lnTo>
                  <a:lnTo>
                    <a:pt x="10715" y="163086"/>
                  </a:lnTo>
                  <a:lnTo>
                    <a:pt x="11818" y="158542"/>
                  </a:lnTo>
                  <a:lnTo>
                    <a:pt x="13232" y="122437"/>
                  </a:lnTo>
                  <a:lnTo>
                    <a:pt x="17719" y="79105"/>
                  </a:lnTo>
                  <a:lnTo>
                    <a:pt x="23517" y="37494"/>
                  </a:lnTo>
                  <a:lnTo>
                    <a:pt x="30527" y="2690"/>
                  </a:lnTo>
                  <a:lnTo>
                    <a:pt x="32346" y="653"/>
                  </a:lnTo>
                  <a:lnTo>
                    <a:pt x="34970" y="0"/>
                  </a:lnTo>
                  <a:lnTo>
                    <a:pt x="38130" y="271"/>
                  </a:lnTo>
                  <a:lnTo>
                    <a:pt x="40943" y="3980"/>
                  </a:lnTo>
                  <a:lnTo>
                    <a:pt x="52408" y="39042"/>
                  </a:lnTo>
                  <a:lnTo>
                    <a:pt x="65858" y="77051"/>
                  </a:lnTo>
                  <a:lnTo>
                    <a:pt x="83249" y="117006"/>
                  </a:lnTo>
                  <a:lnTo>
                    <a:pt x="104718" y="161269"/>
                  </a:lnTo>
                  <a:lnTo>
                    <a:pt x="114833" y="176845"/>
                  </a:lnTo>
                  <a:lnTo>
                    <a:pt x="118183" y="178845"/>
                  </a:lnTo>
                  <a:lnTo>
                    <a:pt x="121828" y="179473"/>
                  </a:lnTo>
                  <a:lnTo>
                    <a:pt x="125669" y="179187"/>
                  </a:lnTo>
                  <a:lnTo>
                    <a:pt x="128935" y="177584"/>
                  </a:lnTo>
                  <a:lnTo>
                    <a:pt x="134447" y="172041"/>
                  </a:lnTo>
                  <a:lnTo>
                    <a:pt x="144887" y="154244"/>
                  </a:lnTo>
                  <a:lnTo>
                    <a:pt x="153546" y="114243"/>
                  </a:lnTo>
                  <a:lnTo>
                    <a:pt x="160200" y="76391"/>
                  </a:lnTo>
                  <a:lnTo>
                    <a:pt x="168117" y="30262"/>
                  </a:lnTo>
                  <a:lnTo>
                    <a:pt x="169228" y="22562"/>
                  </a:lnTo>
                  <a:lnTo>
                    <a:pt x="168558" y="17429"/>
                  </a:lnTo>
                  <a:lnTo>
                    <a:pt x="166700" y="14007"/>
                  </a:lnTo>
                  <a:lnTo>
                    <a:pt x="164051" y="11726"/>
                  </a:lnTo>
                  <a:lnTo>
                    <a:pt x="160168" y="11616"/>
                  </a:lnTo>
                  <a:lnTo>
                    <a:pt x="139701" y="19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103"/>
            <p:cNvSpPr/>
            <p:nvPr>
              <p:custDataLst>
                <p:tags r:id="rId245"/>
              </p:custDataLst>
            </p:nvPr>
          </p:nvSpPr>
          <p:spPr>
            <a:xfrm>
              <a:off x="6127750" y="5251450"/>
              <a:ext cx="97866" cy="361951"/>
            </a:xfrm>
            <a:custGeom>
              <a:avLst/>
              <a:gdLst/>
              <a:ahLst/>
              <a:cxnLst/>
              <a:rect l="0" t="0" r="0" b="0"/>
              <a:pathLst>
                <a:path w="97866" h="361951">
                  <a:moveTo>
                    <a:pt x="25400" y="0"/>
                  </a:moveTo>
                  <a:lnTo>
                    <a:pt x="25400" y="0"/>
                  </a:lnTo>
                  <a:lnTo>
                    <a:pt x="35513" y="3371"/>
                  </a:lnTo>
                  <a:lnTo>
                    <a:pt x="51915" y="18951"/>
                  </a:lnTo>
                  <a:lnTo>
                    <a:pt x="70181" y="61668"/>
                  </a:lnTo>
                  <a:lnTo>
                    <a:pt x="82697" y="102902"/>
                  </a:lnTo>
                  <a:lnTo>
                    <a:pt x="93199" y="149451"/>
                  </a:lnTo>
                  <a:lnTo>
                    <a:pt x="95998" y="173718"/>
                  </a:lnTo>
                  <a:lnTo>
                    <a:pt x="97865" y="198362"/>
                  </a:lnTo>
                  <a:lnTo>
                    <a:pt x="96177" y="244559"/>
                  </a:lnTo>
                  <a:lnTo>
                    <a:pt x="88607" y="285082"/>
                  </a:lnTo>
                  <a:lnTo>
                    <a:pt x="73482" y="314851"/>
                  </a:lnTo>
                  <a:lnTo>
                    <a:pt x="41763" y="344702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104"/>
            <p:cNvSpPr/>
            <p:nvPr>
              <p:custDataLst>
                <p:tags r:id="rId246"/>
              </p:custDataLst>
            </p:nvPr>
          </p:nvSpPr>
          <p:spPr>
            <a:xfrm>
              <a:off x="6477000" y="5429424"/>
              <a:ext cx="146051" cy="12527"/>
            </a:xfrm>
            <a:custGeom>
              <a:avLst/>
              <a:gdLst/>
              <a:ahLst/>
              <a:cxnLst/>
              <a:rect l="0" t="0" r="0" b="0"/>
              <a:pathLst>
                <a:path w="146051" h="12527">
                  <a:moveTo>
                    <a:pt x="0" y="6176"/>
                  </a:moveTo>
                  <a:lnTo>
                    <a:pt x="0" y="6176"/>
                  </a:lnTo>
                  <a:lnTo>
                    <a:pt x="0" y="2805"/>
                  </a:lnTo>
                  <a:lnTo>
                    <a:pt x="2117" y="1812"/>
                  </a:lnTo>
                  <a:lnTo>
                    <a:pt x="49113" y="0"/>
                  </a:lnTo>
                  <a:lnTo>
                    <a:pt x="92241" y="1289"/>
                  </a:lnTo>
                  <a:lnTo>
                    <a:pt x="146050" y="1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105"/>
            <p:cNvSpPr/>
            <p:nvPr>
              <p:custDataLst>
                <p:tags r:id="rId247"/>
              </p:custDataLst>
            </p:nvPr>
          </p:nvSpPr>
          <p:spPr>
            <a:xfrm>
              <a:off x="6457950" y="5512683"/>
              <a:ext cx="171451" cy="5468"/>
            </a:xfrm>
            <a:custGeom>
              <a:avLst/>
              <a:gdLst/>
              <a:ahLst/>
              <a:cxnLst/>
              <a:rect l="0" t="0" r="0" b="0"/>
              <a:pathLst>
                <a:path w="171451" h="5468">
                  <a:moveTo>
                    <a:pt x="0" y="5467"/>
                  </a:moveTo>
                  <a:lnTo>
                    <a:pt x="0" y="5467"/>
                  </a:lnTo>
                  <a:lnTo>
                    <a:pt x="38296" y="1103"/>
                  </a:lnTo>
                  <a:lnTo>
                    <a:pt x="69231" y="0"/>
                  </a:lnTo>
                  <a:lnTo>
                    <a:pt x="107910" y="1390"/>
                  </a:lnTo>
                  <a:lnTo>
                    <a:pt x="1714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106"/>
            <p:cNvSpPr/>
            <p:nvPr>
              <p:custDataLst>
                <p:tags r:id="rId248"/>
              </p:custDataLst>
            </p:nvPr>
          </p:nvSpPr>
          <p:spPr>
            <a:xfrm>
              <a:off x="1797050" y="4835279"/>
              <a:ext cx="9925051" cy="397122"/>
            </a:xfrm>
            <a:custGeom>
              <a:avLst/>
              <a:gdLst/>
              <a:ahLst/>
              <a:cxnLst/>
              <a:rect l="0" t="0" r="0" b="0"/>
              <a:pathLst>
                <a:path w="9925051" h="397122">
                  <a:moveTo>
                    <a:pt x="0" y="397121"/>
                  </a:moveTo>
                  <a:lnTo>
                    <a:pt x="0" y="397121"/>
                  </a:lnTo>
                  <a:lnTo>
                    <a:pt x="3371" y="397121"/>
                  </a:lnTo>
                  <a:lnTo>
                    <a:pt x="48021" y="385188"/>
                  </a:lnTo>
                  <a:lnTo>
                    <a:pt x="81315" y="379117"/>
                  </a:lnTo>
                  <a:lnTo>
                    <a:pt x="119630" y="369364"/>
                  </a:lnTo>
                  <a:lnTo>
                    <a:pt x="142548" y="365211"/>
                  </a:lnTo>
                  <a:lnTo>
                    <a:pt x="167704" y="361736"/>
                  </a:lnTo>
                  <a:lnTo>
                    <a:pt x="194353" y="358715"/>
                  </a:lnTo>
                  <a:lnTo>
                    <a:pt x="224818" y="356701"/>
                  </a:lnTo>
                  <a:lnTo>
                    <a:pt x="257829" y="355357"/>
                  </a:lnTo>
                  <a:lnTo>
                    <a:pt x="292536" y="354462"/>
                  </a:lnTo>
                  <a:lnTo>
                    <a:pt x="330491" y="353159"/>
                  </a:lnTo>
                  <a:lnTo>
                    <a:pt x="370610" y="351587"/>
                  </a:lnTo>
                  <a:lnTo>
                    <a:pt x="412173" y="349830"/>
                  </a:lnTo>
                  <a:lnTo>
                    <a:pt x="456816" y="347250"/>
                  </a:lnTo>
                  <a:lnTo>
                    <a:pt x="503511" y="344118"/>
                  </a:lnTo>
                  <a:lnTo>
                    <a:pt x="551574" y="340619"/>
                  </a:lnTo>
                  <a:lnTo>
                    <a:pt x="603371" y="336875"/>
                  </a:lnTo>
                  <a:lnTo>
                    <a:pt x="657659" y="332968"/>
                  </a:lnTo>
                  <a:lnTo>
                    <a:pt x="713606" y="328952"/>
                  </a:lnTo>
                  <a:lnTo>
                    <a:pt x="771365" y="324864"/>
                  </a:lnTo>
                  <a:lnTo>
                    <a:pt x="830332" y="320727"/>
                  </a:lnTo>
                  <a:lnTo>
                    <a:pt x="890105" y="316558"/>
                  </a:lnTo>
                  <a:lnTo>
                    <a:pt x="951825" y="312368"/>
                  </a:lnTo>
                  <a:lnTo>
                    <a:pt x="1014845" y="308163"/>
                  </a:lnTo>
                  <a:lnTo>
                    <a:pt x="1078730" y="303950"/>
                  </a:lnTo>
                  <a:lnTo>
                    <a:pt x="1143897" y="299728"/>
                  </a:lnTo>
                  <a:lnTo>
                    <a:pt x="1209921" y="295504"/>
                  </a:lnTo>
                  <a:lnTo>
                    <a:pt x="1276514" y="291276"/>
                  </a:lnTo>
                  <a:lnTo>
                    <a:pt x="1345604" y="287047"/>
                  </a:lnTo>
                  <a:lnTo>
                    <a:pt x="1416358" y="282816"/>
                  </a:lnTo>
                  <a:lnTo>
                    <a:pt x="1488222" y="278584"/>
                  </a:lnTo>
                  <a:lnTo>
                    <a:pt x="1560826" y="274353"/>
                  </a:lnTo>
                  <a:lnTo>
                    <a:pt x="1633923" y="270120"/>
                  </a:lnTo>
                  <a:lnTo>
                    <a:pt x="1707348" y="265887"/>
                  </a:lnTo>
                  <a:lnTo>
                    <a:pt x="1780287" y="261654"/>
                  </a:lnTo>
                  <a:lnTo>
                    <a:pt x="1852903" y="257421"/>
                  </a:lnTo>
                  <a:lnTo>
                    <a:pt x="1925302" y="253187"/>
                  </a:lnTo>
                  <a:lnTo>
                    <a:pt x="2000379" y="248954"/>
                  </a:lnTo>
                  <a:lnTo>
                    <a:pt x="2077241" y="244721"/>
                  </a:lnTo>
                  <a:lnTo>
                    <a:pt x="2155294" y="240488"/>
                  </a:lnTo>
                  <a:lnTo>
                    <a:pt x="2232730" y="236254"/>
                  </a:lnTo>
                  <a:lnTo>
                    <a:pt x="2309753" y="232021"/>
                  </a:lnTo>
                  <a:lnTo>
                    <a:pt x="2386502" y="227788"/>
                  </a:lnTo>
                  <a:lnTo>
                    <a:pt x="2462362" y="222849"/>
                  </a:lnTo>
                  <a:lnTo>
                    <a:pt x="2537630" y="217439"/>
                  </a:lnTo>
                  <a:lnTo>
                    <a:pt x="2612503" y="211716"/>
                  </a:lnTo>
                  <a:lnTo>
                    <a:pt x="2689230" y="206490"/>
                  </a:lnTo>
                  <a:lnTo>
                    <a:pt x="2767192" y="201595"/>
                  </a:lnTo>
                  <a:lnTo>
                    <a:pt x="2845977" y="196920"/>
                  </a:lnTo>
                  <a:lnTo>
                    <a:pt x="2923902" y="192392"/>
                  </a:lnTo>
                  <a:lnTo>
                    <a:pt x="3001251" y="187963"/>
                  </a:lnTo>
                  <a:lnTo>
                    <a:pt x="3078218" y="183599"/>
                  </a:lnTo>
                  <a:lnTo>
                    <a:pt x="3155635" y="179279"/>
                  </a:lnTo>
                  <a:lnTo>
                    <a:pt x="3233350" y="174987"/>
                  </a:lnTo>
                  <a:lnTo>
                    <a:pt x="3311266" y="170715"/>
                  </a:lnTo>
                  <a:lnTo>
                    <a:pt x="3390728" y="166456"/>
                  </a:lnTo>
                  <a:lnTo>
                    <a:pt x="3471218" y="162205"/>
                  </a:lnTo>
                  <a:lnTo>
                    <a:pt x="3552396" y="157960"/>
                  </a:lnTo>
                  <a:lnTo>
                    <a:pt x="3634031" y="153720"/>
                  </a:lnTo>
                  <a:lnTo>
                    <a:pt x="3715970" y="149481"/>
                  </a:lnTo>
                  <a:lnTo>
                    <a:pt x="3798114" y="145244"/>
                  </a:lnTo>
                  <a:lnTo>
                    <a:pt x="3879686" y="141009"/>
                  </a:lnTo>
                  <a:lnTo>
                    <a:pt x="3960880" y="136774"/>
                  </a:lnTo>
                  <a:lnTo>
                    <a:pt x="4041820" y="132540"/>
                  </a:lnTo>
                  <a:lnTo>
                    <a:pt x="4122591" y="128306"/>
                  </a:lnTo>
                  <a:lnTo>
                    <a:pt x="4203249" y="124072"/>
                  </a:lnTo>
                  <a:lnTo>
                    <a:pt x="4283833" y="119838"/>
                  </a:lnTo>
                  <a:lnTo>
                    <a:pt x="4367189" y="115605"/>
                  </a:lnTo>
                  <a:lnTo>
                    <a:pt x="4452393" y="111371"/>
                  </a:lnTo>
                  <a:lnTo>
                    <a:pt x="4538828" y="107138"/>
                  </a:lnTo>
                  <a:lnTo>
                    <a:pt x="4625378" y="102904"/>
                  </a:lnTo>
                  <a:lnTo>
                    <a:pt x="4712009" y="98671"/>
                  </a:lnTo>
                  <a:lnTo>
                    <a:pt x="4798688" y="94438"/>
                  </a:lnTo>
                  <a:lnTo>
                    <a:pt x="4884698" y="90204"/>
                  </a:lnTo>
                  <a:lnTo>
                    <a:pt x="4970260" y="85971"/>
                  </a:lnTo>
                  <a:lnTo>
                    <a:pt x="5055522" y="81738"/>
                  </a:lnTo>
                  <a:lnTo>
                    <a:pt x="5141999" y="78210"/>
                  </a:lnTo>
                  <a:lnTo>
                    <a:pt x="5229282" y="75153"/>
                  </a:lnTo>
                  <a:lnTo>
                    <a:pt x="5317105" y="72409"/>
                  </a:lnTo>
                  <a:lnTo>
                    <a:pt x="5403876" y="69874"/>
                  </a:lnTo>
                  <a:lnTo>
                    <a:pt x="5489945" y="67479"/>
                  </a:lnTo>
                  <a:lnTo>
                    <a:pt x="5575546" y="65177"/>
                  </a:lnTo>
                  <a:lnTo>
                    <a:pt x="5660837" y="62936"/>
                  </a:lnTo>
                  <a:lnTo>
                    <a:pt x="5745919" y="60736"/>
                  </a:lnTo>
                  <a:lnTo>
                    <a:pt x="5830863" y="58565"/>
                  </a:lnTo>
                  <a:lnTo>
                    <a:pt x="5917830" y="56411"/>
                  </a:lnTo>
                  <a:lnTo>
                    <a:pt x="6006148" y="54269"/>
                  </a:lnTo>
                  <a:lnTo>
                    <a:pt x="6095365" y="52137"/>
                  </a:lnTo>
                  <a:lnTo>
                    <a:pt x="6184477" y="50715"/>
                  </a:lnTo>
                  <a:lnTo>
                    <a:pt x="6273518" y="49767"/>
                  </a:lnTo>
                  <a:lnTo>
                    <a:pt x="6362512" y="49135"/>
                  </a:lnTo>
                  <a:lnTo>
                    <a:pt x="6450064" y="48714"/>
                  </a:lnTo>
                  <a:lnTo>
                    <a:pt x="6536653" y="48433"/>
                  </a:lnTo>
                  <a:lnTo>
                    <a:pt x="6622602" y="48245"/>
                  </a:lnTo>
                  <a:lnTo>
                    <a:pt x="6708124" y="48121"/>
                  </a:lnTo>
                  <a:lnTo>
                    <a:pt x="6793361" y="48037"/>
                  </a:lnTo>
                  <a:lnTo>
                    <a:pt x="6878407" y="47981"/>
                  </a:lnTo>
                  <a:lnTo>
                    <a:pt x="6961915" y="47239"/>
                  </a:lnTo>
                  <a:lnTo>
                    <a:pt x="7044399" y="46039"/>
                  </a:lnTo>
                  <a:lnTo>
                    <a:pt x="7126198" y="44533"/>
                  </a:lnTo>
                  <a:lnTo>
                    <a:pt x="7206838" y="42824"/>
                  </a:lnTo>
                  <a:lnTo>
                    <a:pt x="7286703" y="40978"/>
                  </a:lnTo>
                  <a:lnTo>
                    <a:pt x="7366052" y="39042"/>
                  </a:lnTo>
                  <a:lnTo>
                    <a:pt x="7446469" y="37046"/>
                  </a:lnTo>
                  <a:lnTo>
                    <a:pt x="7527594" y="35011"/>
                  </a:lnTo>
                  <a:lnTo>
                    <a:pt x="7609196" y="32947"/>
                  </a:lnTo>
                  <a:lnTo>
                    <a:pt x="7691820" y="30160"/>
                  </a:lnTo>
                  <a:lnTo>
                    <a:pt x="7775125" y="26892"/>
                  </a:lnTo>
                  <a:lnTo>
                    <a:pt x="7858883" y="23301"/>
                  </a:lnTo>
                  <a:lnTo>
                    <a:pt x="7943649" y="20908"/>
                  </a:lnTo>
                  <a:lnTo>
                    <a:pt x="8029088" y="19312"/>
                  </a:lnTo>
                  <a:lnTo>
                    <a:pt x="8114975" y="18248"/>
                  </a:lnTo>
                  <a:lnTo>
                    <a:pt x="8199750" y="16834"/>
                  </a:lnTo>
                  <a:lnTo>
                    <a:pt x="8283782" y="15185"/>
                  </a:lnTo>
                  <a:lnTo>
                    <a:pt x="8367321" y="13380"/>
                  </a:lnTo>
                  <a:lnTo>
                    <a:pt x="8449825" y="11471"/>
                  </a:lnTo>
                  <a:lnTo>
                    <a:pt x="8531638" y="9493"/>
                  </a:lnTo>
                  <a:lnTo>
                    <a:pt x="8612991" y="7469"/>
                  </a:lnTo>
                  <a:lnTo>
                    <a:pt x="8693334" y="6120"/>
                  </a:lnTo>
                  <a:lnTo>
                    <a:pt x="8773000" y="5221"/>
                  </a:lnTo>
                  <a:lnTo>
                    <a:pt x="8852217" y="4621"/>
                  </a:lnTo>
                  <a:lnTo>
                    <a:pt x="8930428" y="3515"/>
                  </a:lnTo>
                  <a:lnTo>
                    <a:pt x="9007970" y="2073"/>
                  </a:lnTo>
                  <a:lnTo>
                    <a:pt x="9085063" y="405"/>
                  </a:lnTo>
                  <a:lnTo>
                    <a:pt x="9163269" y="0"/>
                  </a:lnTo>
                  <a:lnTo>
                    <a:pt x="9242218" y="434"/>
                  </a:lnTo>
                  <a:lnTo>
                    <a:pt x="9321662" y="1430"/>
                  </a:lnTo>
                  <a:lnTo>
                    <a:pt x="9396497" y="2799"/>
                  </a:lnTo>
                  <a:lnTo>
                    <a:pt x="9468259" y="4417"/>
                  </a:lnTo>
                  <a:lnTo>
                    <a:pt x="9537973" y="6202"/>
                  </a:lnTo>
                  <a:lnTo>
                    <a:pt x="9600676" y="8097"/>
                  </a:lnTo>
                  <a:lnTo>
                    <a:pt x="9658707" y="10066"/>
                  </a:lnTo>
                  <a:lnTo>
                    <a:pt x="9713620" y="12084"/>
                  </a:lnTo>
                  <a:lnTo>
                    <a:pt x="9761519" y="15547"/>
                  </a:lnTo>
                  <a:lnTo>
                    <a:pt x="9804739" y="19971"/>
                  </a:lnTo>
                  <a:lnTo>
                    <a:pt x="9844842" y="25038"/>
                  </a:lnTo>
                  <a:lnTo>
                    <a:pt x="9925050" y="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223"/>
          <p:cNvGrpSpPr/>
          <p:nvPr/>
        </p:nvGrpSpPr>
        <p:grpSpPr>
          <a:xfrm>
            <a:off x="11513693" y="1703315"/>
            <a:ext cx="246508" cy="639114"/>
            <a:chOff x="11513693" y="1703315"/>
            <a:chExt cx="246508" cy="639114"/>
          </a:xfrm>
        </p:grpSpPr>
        <p:sp>
          <p:nvSpPr>
            <p:cNvPr id="221" name="SMARTInkShape-1107"/>
            <p:cNvSpPr/>
            <p:nvPr>
              <p:custDataLst>
                <p:tags r:id="rId219"/>
              </p:custDataLst>
            </p:nvPr>
          </p:nvSpPr>
          <p:spPr>
            <a:xfrm>
              <a:off x="11569700" y="2185710"/>
              <a:ext cx="113419" cy="156719"/>
            </a:xfrm>
            <a:custGeom>
              <a:avLst/>
              <a:gdLst/>
              <a:ahLst/>
              <a:cxnLst/>
              <a:rect l="0" t="0" r="0" b="0"/>
              <a:pathLst>
                <a:path w="113419" h="156719">
                  <a:moveTo>
                    <a:pt x="107950" y="17740"/>
                  </a:moveTo>
                  <a:lnTo>
                    <a:pt x="107950" y="17740"/>
                  </a:lnTo>
                  <a:lnTo>
                    <a:pt x="107950" y="14369"/>
                  </a:lnTo>
                  <a:lnTo>
                    <a:pt x="108655" y="13376"/>
                  </a:lnTo>
                  <a:lnTo>
                    <a:pt x="109831" y="12714"/>
                  </a:lnTo>
                  <a:lnTo>
                    <a:pt x="113418" y="11651"/>
                  </a:lnTo>
                  <a:lnTo>
                    <a:pt x="112026" y="9625"/>
                  </a:lnTo>
                  <a:lnTo>
                    <a:pt x="110668" y="8096"/>
                  </a:lnTo>
                  <a:lnTo>
                    <a:pt x="107276" y="6398"/>
                  </a:lnTo>
                  <a:lnTo>
                    <a:pt x="59895" y="729"/>
                  </a:lnTo>
                  <a:lnTo>
                    <a:pt x="35464" y="0"/>
                  </a:lnTo>
                  <a:lnTo>
                    <a:pt x="12605" y="4237"/>
                  </a:lnTo>
                  <a:lnTo>
                    <a:pt x="10521" y="5210"/>
                  </a:lnTo>
                  <a:lnTo>
                    <a:pt x="9131" y="6564"/>
                  </a:lnTo>
                  <a:lnTo>
                    <a:pt x="8203" y="8173"/>
                  </a:lnTo>
                  <a:lnTo>
                    <a:pt x="8290" y="9951"/>
                  </a:lnTo>
                  <a:lnTo>
                    <a:pt x="17404" y="31037"/>
                  </a:lnTo>
                  <a:lnTo>
                    <a:pt x="19022" y="54486"/>
                  </a:lnTo>
                  <a:lnTo>
                    <a:pt x="22799" y="55238"/>
                  </a:lnTo>
                  <a:lnTo>
                    <a:pt x="48700" y="56522"/>
                  </a:lnTo>
                  <a:lnTo>
                    <a:pt x="59193" y="60902"/>
                  </a:lnTo>
                  <a:lnTo>
                    <a:pt x="75050" y="74137"/>
                  </a:lnTo>
                  <a:lnTo>
                    <a:pt x="87070" y="89248"/>
                  </a:lnTo>
                  <a:lnTo>
                    <a:pt x="91613" y="101027"/>
                  </a:lnTo>
                  <a:lnTo>
                    <a:pt x="94531" y="122464"/>
                  </a:lnTo>
                  <a:lnTo>
                    <a:pt x="93048" y="129666"/>
                  </a:lnTo>
                  <a:lnTo>
                    <a:pt x="89333" y="135924"/>
                  </a:lnTo>
                  <a:lnTo>
                    <a:pt x="82977" y="143408"/>
                  </a:lnTo>
                  <a:lnTo>
                    <a:pt x="73567" y="147676"/>
                  </a:lnTo>
                  <a:lnTo>
                    <a:pt x="26002" y="156718"/>
                  </a:lnTo>
                  <a:lnTo>
                    <a:pt x="12094" y="156520"/>
                  </a:lnTo>
                  <a:lnTo>
                    <a:pt x="0" y="151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108"/>
            <p:cNvSpPr/>
            <p:nvPr>
              <p:custDataLst>
                <p:tags r:id="rId220"/>
              </p:custDataLst>
            </p:nvPr>
          </p:nvSpPr>
          <p:spPr>
            <a:xfrm>
              <a:off x="11513693" y="2032034"/>
              <a:ext cx="246508" cy="6317"/>
            </a:xfrm>
            <a:custGeom>
              <a:avLst/>
              <a:gdLst/>
              <a:ahLst/>
              <a:cxnLst/>
              <a:rect l="0" t="0" r="0" b="0"/>
              <a:pathLst>
                <a:path w="246508" h="6317">
                  <a:moveTo>
                    <a:pt x="11557" y="6316"/>
                  </a:moveTo>
                  <a:lnTo>
                    <a:pt x="11557" y="6316"/>
                  </a:lnTo>
                  <a:lnTo>
                    <a:pt x="0" y="6316"/>
                  </a:lnTo>
                  <a:lnTo>
                    <a:pt x="34251" y="1952"/>
                  </a:lnTo>
                  <a:lnTo>
                    <a:pt x="79899" y="554"/>
                  </a:lnTo>
                  <a:lnTo>
                    <a:pt x="115311" y="227"/>
                  </a:lnTo>
                  <a:lnTo>
                    <a:pt x="148451" y="82"/>
                  </a:lnTo>
                  <a:lnTo>
                    <a:pt x="191113" y="0"/>
                  </a:lnTo>
                  <a:lnTo>
                    <a:pt x="235763" y="4335"/>
                  </a:lnTo>
                  <a:lnTo>
                    <a:pt x="246507" y="6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109"/>
            <p:cNvSpPr/>
            <p:nvPr>
              <p:custDataLst>
                <p:tags r:id="rId221"/>
              </p:custDataLst>
            </p:nvPr>
          </p:nvSpPr>
          <p:spPr>
            <a:xfrm>
              <a:off x="11525512" y="1703315"/>
              <a:ext cx="183889" cy="182636"/>
            </a:xfrm>
            <a:custGeom>
              <a:avLst/>
              <a:gdLst/>
              <a:ahLst/>
              <a:cxnLst/>
              <a:rect l="0" t="0" r="0" b="0"/>
              <a:pathLst>
                <a:path w="183889" h="182636">
                  <a:moveTo>
                    <a:pt x="6088" y="42935"/>
                  </a:moveTo>
                  <a:lnTo>
                    <a:pt x="6088" y="42935"/>
                  </a:lnTo>
                  <a:lnTo>
                    <a:pt x="2717" y="39564"/>
                  </a:lnTo>
                  <a:lnTo>
                    <a:pt x="1062" y="36027"/>
                  </a:lnTo>
                  <a:lnTo>
                    <a:pt x="0" y="28008"/>
                  </a:lnTo>
                  <a:lnTo>
                    <a:pt x="1737" y="23836"/>
                  </a:lnTo>
                  <a:lnTo>
                    <a:pt x="3187" y="21736"/>
                  </a:lnTo>
                  <a:lnTo>
                    <a:pt x="20723" y="8931"/>
                  </a:lnTo>
                  <a:lnTo>
                    <a:pt x="39117" y="1894"/>
                  </a:lnTo>
                  <a:lnTo>
                    <a:pt x="54163" y="0"/>
                  </a:lnTo>
                  <a:lnTo>
                    <a:pt x="66497" y="2921"/>
                  </a:lnTo>
                  <a:lnTo>
                    <a:pt x="71760" y="5676"/>
                  </a:lnTo>
                  <a:lnTo>
                    <a:pt x="79489" y="14381"/>
                  </a:lnTo>
                  <a:lnTo>
                    <a:pt x="82539" y="19665"/>
                  </a:lnTo>
                  <a:lnTo>
                    <a:pt x="84045" y="34945"/>
                  </a:lnTo>
                  <a:lnTo>
                    <a:pt x="79265" y="73499"/>
                  </a:lnTo>
                  <a:lnTo>
                    <a:pt x="61386" y="114380"/>
                  </a:lnTo>
                  <a:lnTo>
                    <a:pt x="30750" y="161811"/>
                  </a:lnTo>
                  <a:lnTo>
                    <a:pt x="18939" y="182370"/>
                  </a:lnTo>
                  <a:lnTo>
                    <a:pt x="55428" y="179241"/>
                  </a:lnTo>
                  <a:lnTo>
                    <a:pt x="100200" y="173790"/>
                  </a:lnTo>
                  <a:lnTo>
                    <a:pt x="140198" y="174448"/>
                  </a:lnTo>
                  <a:lnTo>
                    <a:pt x="183888" y="182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224"/>
          <p:cNvGrpSpPr/>
          <p:nvPr/>
        </p:nvGrpSpPr>
        <p:grpSpPr>
          <a:xfrm>
            <a:off x="11042650" y="1881006"/>
            <a:ext cx="190501" cy="99312"/>
            <a:chOff x="11042650" y="1881006"/>
            <a:chExt cx="190501" cy="99312"/>
          </a:xfrm>
        </p:grpSpPr>
        <p:sp>
          <p:nvSpPr>
            <p:cNvPr id="225" name="SMARTInkShape-1110"/>
            <p:cNvSpPr/>
            <p:nvPr>
              <p:custDataLst>
                <p:tags r:id="rId217"/>
              </p:custDataLst>
            </p:nvPr>
          </p:nvSpPr>
          <p:spPr>
            <a:xfrm>
              <a:off x="11055350" y="1962150"/>
              <a:ext cx="177801" cy="18168"/>
            </a:xfrm>
            <a:custGeom>
              <a:avLst/>
              <a:gdLst/>
              <a:ahLst/>
              <a:cxnLst/>
              <a:rect l="0" t="0" r="0" b="0"/>
              <a:pathLst>
                <a:path w="177801" h="18168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8953" y="18167"/>
                  </a:lnTo>
                  <a:lnTo>
                    <a:pt x="61667" y="15417"/>
                  </a:lnTo>
                  <a:lnTo>
                    <a:pt x="104784" y="10145"/>
                  </a:lnTo>
                  <a:lnTo>
                    <a:pt x="145347" y="450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111"/>
            <p:cNvSpPr/>
            <p:nvPr>
              <p:custDataLst>
                <p:tags r:id="rId218"/>
              </p:custDataLst>
            </p:nvPr>
          </p:nvSpPr>
          <p:spPr>
            <a:xfrm>
              <a:off x="11042650" y="1881006"/>
              <a:ext cx="127001" cy="17645"/>
            </a:xfrm>
            <a:custGeom>
              <a:avLst/>
              <a:gdLst/>
              <a:ahLst/>
              <a:cxnLst/>
              <a:rect l="0" t="0" r="0" b="0"/>
              <a:pathLst>
                <a:path w="127001" h="17645">
                  <a:moveTo>
                    <a:pt x="0" y="17644"/>
                  </a:moveTo>
                  <a:lnTo>
                    <a:pt x="0" y="17644"/>
                  </a:lnTo>
                  <a:lnTo>
                    <a:pt x="31393" y="5710"/>
                  </a:lnTo>
                  <a:lnTo>
                    <a:pt x="77384" y="0"/>
                  </a:lnTo>
                  <a:lnTo>
                    <a:pt x="12700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225"/>
          <p:cNvGrpSpPr/>
          <p:nvPr/>
        </p:nvGrpSpPr>
        <p:grpSpPr>
          <a:xfrm>
            <a:off x="10267950" y="1499638"/>
            <a:ext cx="539489" cy="805413"/>
            <a:chOff x="10267950" y="1499638"/>
            <a:chExt cx="539489" cy="805413"/>
          </a:xfrm>
        </p:grpSpPr>
        <p:sp>
          <p:nvSpPr>
            <p:cNvPr id="228" name="SMARTInkShape-1112"/>
            <p:cNvSpPr/>
            <p:nvPr>
              <p:custDataLst>
                <p:tags r:id="rId210"/>
              </p:custDataLst>
            </p:nvPr>
          </p:nvSpPr>
          <p:spPr>
            <a:xfrm>
              <a:off x="10568511" y="2146300"/>
              <a:ext cx="105782" cy="131296"/>
            </a:xfrm>
            <a:custGeom>
              <a:avLst/>
              <a:gdLst/>
              <a:ahLst/>
              <a:cxnLst/>
              <a:rect l="0" t="0" r="0" b="0"/>
              <a:pathLst>
                <a:path w="105782" h="131296">
                  <a:moveTo>
                    <a:pt x="55039" y="31750"/>
                  </a:moveTo>
                  <a:lnTo>
                    <a:pt x="55039" y="31750"/>
                  </a:lnTo>
                  <a:lnTo>
                    <a:pt x="50676" y="21611"/>
                  </a:lnTo>
                  <a:lnTo>
                    <a:pt x="48767" y="1561"/>
                  </a:lnTo>
                  <a:lnTo>
                    <a:pt x="48035" y="1746"/>
                  </a:lnTo>
                  <a:lnTo>
                    <a:pt x="45342" y="3833"/>
                  </a:lnTo>
                  <a:lnTo>
                    <a:pt x="12830" y="48835"/>
                  </a:lnTo>
                  <a:lnTo>
                    <a:pt x="1049" y="85585"/>
                  </a:lnTo>
                  <a:lnTo>
                    <a:pt x="0" y="100127"/>
                  </a:lnTo>
                  <a:lnTo>
                    <a:pt x="1885" y="113645"/>
                  </a:lnTo>
                  <a:lnTo>
                    <a:pt x="5490" y="118802"/>
                  </a:lnTo>
                  <a:lnTo>
                    <a:pt x="17024" y="126414"/>
                  </a:lnTo>
                  <a:lnTo>
                    <a:pt x="36016" y="131295"/>
                  </a:lnTo>
                  <a:lnTo>
                    <a:pt x="52463" y="126792"/>
                  </a:lnTo>
                  <a:lnTo>
                    <a:pt x="70123" y="117030"/>
                  </a:lnTo>
                  <a:lnTo>
                    <a:pt x="91257" y="95667"/>
                  </a:lnTo>
                  <a:lnTo>
                    <a:pt x="101945" y="79678"/>
                  </a:lnTo>
                  <a:lnTo>
                    <a:pt x="105755" y="59401"/>
                  </a:lnTo>
                  <a:lnTo>
                    <a:pt x="105781" y="48067"/>
                  </a:lnTo>
                  <a:lnTo>
                    <a:pt x="98289" y="29830"/>
                  </a:lnTo>
                  <a:lnTo>
                    <a:pt x="92339" y="22003"/>
                  </a:lnTo>
                  <a:lnTo>
                    <a:pt x="76320" y="11425"/>
                  </a:lnTo>
                  <a:lnTo>
                    <a:pt x="48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113"/>
            <p:cNvSpPr/>
            <p:nvPr>
              <p:custDataLst>
                <p:tags r:id="rId211"/>
              </p:custDataLst>
            </p:nvPr>
          </p:nvSpPr>
          <p:spPr>
            <a:xfrm>
              <a:off x="10401017" y="2098166"/>
              <a:ext cx="89184" cy="206885"/>
            </a:xfrm>
            <a:custGeom>
              <a:avLst/>
              <a:gdLst/>
              <a:ahLst/>
              <a:cxnLst/>
              <a:rect l="0" t="0" r="0" b="0"/>
              <a:pathLst>
                <a:path w="89184" h="206885">
                  <a:moveTo>
                    <a:pt x="70133" y="60834"/>
                  </a:moveTo>
                  <a:lnTo>
                    <a:pt x="70133" y="60834"/>
                  </a:lnTo>
                  <a:lnTo>
                    <a:pt x="73504" y="57463"/>
                  </a:lnTo>
                  <a:lnTo>
                    <a:pt x="75158" y="52045"/>
                  </a:lnTo>
                  <a:lnTo>
                    <a:pt x="76220" y="40440"/>
                  </a:lnTo>
                  <a:lnTo>
                    <a:pt x="74484" y="35777"/>
                  </a:lnTo>
                  <a:lnTo>
                    <a:pt x="59862" y="15462"/>
                  </a:lnTo>
                  <a:lnTo>
                    <a:pt x="44276" y="3332"/>
                  </a:lnTo>
                  <a:lnTo>
                    <a:pt x="34888" y="0"/>
                  </a:lnTo>
                  <a:lnTo>
                    <a:pt x="18297" y="1495"/>
                  </a:lnTo>
                  <a:lnTo>
                    <a:pt x="8055" y="10237"/>
                  </a:lnTo>
                  <a:lnTo>
                    <a:pt x="3346" y="16519"/>
                  </a:lnTo>
                  <a:lnTo>
                    <a:pt x="0" y="29144"/>
                  </a:lnTo>
                  <a:lnTo>
                    <a:pt x="93" y="35474"/>
                  </a:lnTo>
                  <a:lnTo>
                    <a:pt x="3963" y="46270"/>
                  </a:lnTo>
                  <a:lnTo>
                    <a:pt x="6969" y="51125"/>
                  </a:lnTo>
                  <a:lnTo>
                    <a:pt x="15954" y="58400"/>
                  </a:lnTo>
                  <a:lnTo>
                    <a:pt x="21314" y="61328"/>
                  </a:lnTo>
                  <a:lnTo>
                    <a:pt x="32915" y="62700"/>
                  </a:lnTo>
                  <a:lnTo>
                    <a:pt x="45124" y="60252"/>
                  </a:lnTo>
                  <a:lnTo>
                    <a:pt x="57605" y="54461"/>
                  </a:lnTo>
                  <a:lnTo>
                    <a:pt x="61782" y="50941"/>
                  </a:lnTo>
                  <a:lnTo>
                    <a:pt x="69033" y="37755"/>
                  </a:lnTo>
                  <a:lnTo>
                    <a:pt x="69399" y="37687"/>
                  </a:lnTo>
                  <a:lnTo>
                    <a:pt x="69807" y="39492"/>
                  </a:lnTo>
                  <a:lnTo>
                    <a:pt x="73475" y="80307"/>
                  </a:lnTo>
                  <a:lnTo>
                    <a:pt x="80253" y="124966"/>
                  </a:lnTo>
                  <a:lnTo>
                    <a:pt x="82322" y="166609"/>
                  </a:lnTo>
                  <a:lnTo>
                    <a:pt x="83471" y="199281"/>
                  </a:lnTo>
                  <a:lnTo>
                    <a:pt x="84671" y="201815"/>
                  </a:lnTo>
                  <a:lnTo>
                    <a:pt x="89183" y="20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114"/>
            <p:cNvSpPr/>
            <p:nvPr>
              <p:custDataLst>
                <p:tags r:id="rId212"/>
              </p:custDataLst>
            </p:nvPr>
          </p:nvSpPr>
          <p:spPr>
            <a:xfrm>
              <a:off x="10267950" y="1879600"/>
              <a:ext cx="482601" cy="88901"/>
            </a:xfrm>
            <a:custGeom>
              <a:avLst/>
              <a:gdLst/>
              <a:ahLst/>
              <a:cxnLst/>
              <a:rect l="0" t="0" r="0" b="0"/>
              <a:pathLst>
                <a:path w="482601" h="88901">
                  <a:moveTo>
                    <a:pt x="0" y="88900"/>
                  </a:moveTo>
                  <a:lnTo>
                    <a:pt x="0" y="88900"/>
                  </a:lnTo>
                  <a:lnTo>
                    <a:pt x="3370" y="85529"/>
                  </a:lnTo>
                  <a:lnTo>
                    <a:pt x="39705" y="81727"/>
                  </a:lnTo>
                  <a:lnTo>
                    <a:pt x="75973" y="76069"/>
                  </a:lnTo>
                  <a:lnTo>
                    <a:pt x="99333" y="71880"/>
                  </a:lnTo>
                  <a:lnTo>
                    <a:pt x="125488" y="66970"/>
                  </a:lnTo>
                  <a:lnTo>
                    <a:pt x="153508" y="61580"/>
                  </a:lnTo>
                  <a:lnTo>
                    <a:pt x="184889" y="55164"/>
                  </a:lnTo>
                  <a:lnTo>
                    <a:pt x="218508" y="48065"/>
                  </a:lnTo>
                  <a:lnTo>
                    <a:pt x="253624" y="40510"/>
                  </a:lnTo>
                  <a:lnTo>
                    <a:pt x="287614" y="34062"/>
                  </a:lnTo>
                  <a:lnTo>
                    <a:pt x="320859" y="28353"/>
                  </a:lnTo>
                  <a:lnTo>
                    <a:pt x="353606" y="23135"/>
                  </a:lnTo>
                  <a:lnTo>
                    <a:pt x="381083" y="18246"/>
                  </a:lnTo>
                  <a:lnTo>
                    <a:pt x="426662" y="9050"/>
                  </a:lnTo>
                  <a:lnTo>
                    <a:pt x="482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115"/>
            <p:cNvSpPr/>
            <p:nvPr>
              <p:custDataLst>
                <p:tags r:id="rId213"/>
              </p:custDataLst>
            </p:nvPr>
          </p:nvSpPr>
          <p:spPr>
            <a:xfrm>
              <a:off x="10725150" y="1511823"/>
              <a:ext cx="82289" cy="206819"/>
            </a:xfrm>
            <a:custGeom>
              <a:avLst/>
              <a:gdLst/>
              <a:ahLst/>
              <a:cxnLst/>
              <a:rect l="0" t="0" r="0" b="0"/>
              <a:pathLst>
                <a:path w="82289" h="206819">
                  <a:moveTo>
                    <a:pt x="76200" y="12177"/>
                  </a:moveTo>
                  <a:lnTo>
                    <a:pt x="76200" y="12177"/>
                  </a:lnTo>
                  <a:lnTo>
                    <a:pt x="82288" y="0"/>
                  </a:lnTo>
                  <a:lnTo>
                    <a:pt x="56011" y="20571"/>
                  </a:lnTo>
                  <a:lnTo>
                    <a:pt x="35889" y="60245"/>
                  </a:lnTo>
                  <a:lnTo>
                    <a:pt x="19805" y="99954"/>
                  </a:lnTo>
                  <a:lnTo>
                    <a:pt x="10651" y="138138"/>
                  </a:lnTo>
                  <a:lnTo>
                    <a:pt x="9082" y="179241"/>
                  </a:lnTo>
                  <a:lnTo>
                    <a:pt x="12504" y="192966"/>
                  </a:lnTo>
                  <a:lnTo>
                    <a:pt x="18729" y="201418"/>
                  </a:lnTo>
                  <a:lnTo>
                    <a:pt x="26198" y="205645"/>
                  </a:lnTo>
                  <a:lnTo>
                    <a:pt x="30166" y="206772"/>
                  </a:lnTo>
                  <a:lnTo>
                    <a:pt x="33515" y="206818"/>
                  </a:lnTo>
                  <a:lnTo>
                    <a:pt x="39119" y="204988"/>
                  </a:lnTo>
                  <a:lnTo>
                    <a:pt x="49613" y="193249"/>
                  </a:lnTo>
                  <a:lnTo>
                    <a:pt x="58287" y="176365"/>
                  </a:lnTo>
                  <a:lnTo>
                    <a:pt x="59302" y="166053"/>
                  </a:lnTo>
                  <a:lnTo>
                    <a:pt x="58585" y="161328"/>
                  </a:lnTo>
                  <a:lnTo>
                    <a:pt x="55990" y="157472"/>
                  </a:lnTo>
                  <a:lnTo>
                    <a:pt x="47461" y="151306"/>
                  </a:lnTo>
                  <a:lnTo>
                    <a:pt x="30761" y="147239"/>
                  </a:lnTo>
                  <a:lnTo>
                    <a:pt x="18610" y="150051"/>
                  </a:lnTo>
                  <a:lnTo>
                    <a:pt x="0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116"/>
            <p:cNvSpPr/>
            <p:nvPr>
              <p:custDataLst>
                <p:tags r:id="rId214"/>
              </p:custDataLst>
            </p:nvPr>
          </p:nvSpPr>
          <p:spPr>
            <a:xfrm>
              <a:off x="10542961" y="1574800"/>
              <a:ext cx="74240" cy="152401"/>
            </a:xfrm>
            <a:custGeom>
              <a:avLst/>
              <a:gdLst/>
              <a:ahLst/>
              <a:cxnLst/>
              <a:rect l="0" t="0" r="0" b="0"/>
              <a:pathLst>
                <a:path w="74240" h="152401">
                  <a:moveTo>
                    <a:pt x="74239" y="0"/>
                  </a:moveTo>
                  <a:lnTo>
                    <a:pt x="74239" y="0"/>
                  </a:lnTo>
                  <a:lnTo>
                    <a:pt x="63304" y="0"/>
                  </a:lnTo>
                  <a:lnTo>
                    <a:pt x="55320" y="6742"/>
                  </a:lnTo>
                  <a:lnTo>
                    <a:pt x="39981" y="28143"/>
                  </a:lnTo>
                  <a:lnTo>
                    <a:pt x="15783" y="75002"/>
                  </a:lnTo>
                  <a:lnTo>
                    <a:pt x="2275" y="110823"/>
                  </a:lnTo>
                  <a:lnTo>
                    <a:pt x="0" y="131614"/>
                  </a:lnTo>
                  <a:lnTo>
                    <a:pt x="438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117"/>
            <p:cNvSpPr/>
            <p:nvPr>
              <p:custDataLst>
                <p:tags r:id="rId215"/>
              </p:custDataLst>
            </p:nvPr>
          </p:nvSpPr>
          <p:spPr>
            <a:xfrm>
              <a:off x="10484733" y="1568450"/>
              <a:ext cx="126118" cy="107951"/>
            </a:xfrm>
            <a:custGeom>
              <a:avLst/>
              <a:gdLst/>
              <a:ahLst/>
              <a:cxnLst/>
              <a:rect l="0" t="0" r="0" b="0"/>
              <a:pathLst>
                <a:path w="126118" h="1079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9928" y="47530"/>
                  </a:lnTo>
                  <a:lnTo>
                    <a:pt x="86489" y="88613"/>
                  </a:lnTo>
                  <a:lnTo>
                    <a:pt x="111704" y="103399"/>
                  </a:lnTo>
                  <a:lnTo>
                    <a:pt x="1261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118"/>
            <p:cNvSpPr/>
            <p:nvPr>
              <p:custDataLst>
                <p:tags r:id="rId216"/>
              </p:custDataLst>
            </p:nvPr>
          </p:nvSpPr>
          <p:spPr>
            <a:xfrm>
              <a:off x="10289732" y="1499638"/>
              <a:ext cx="79557" cy="206372"/>
            </a:xfrm>
            <a:custGeom>
              <a:avLst/>
              <a:gdLst/>
              <a:ahLst/>
              <a:cxnLst/>
              <a:rect l="0" t="0" r="0" b="0"/>
              <a:pathLst>
                <a:path w="79557" h="206372">
                  <a:moveTo>
                    <a:pt x="73468" y="18012"/>
                  </a:moveTo>
                  <a:lnTo>
                    <a:pt x="73468" y="18012"/>
                  </a:lnTo>
                  <a:lnTo>
                    <a:pt x="78935" y="7077"/>
                  </a:lnTo>
                  <a:lnTo>
                    <a:pt x="79556" y="2464"/>
                  </a:lnTo>
                  <a:lnTo>
                    <a:pt x="78936" y="1297"/>
                  </a:lnTo>
                  <a:lnTo>
                    <a:pt x="77819" y="518"/>
                  </a:lnTo>
                  <a:lnTo>
                    <a:pt x="76369" y="0"/>
                  </a:lnTo>
                  <a:lnTo>
                    <a:pt x="70996" y="3186"/>
                  </a:lnTo>
                  <a:lnTo>
                    <a:pt x="34851" y="41052"/>
                  </a:lnTo>
                  <a:lnTo>
                    <a:pt x="11277" y="82849"/>
                  </a:lnTo>
                  <a:lnTo>
                    <a:pt x="246" y="125808"/>
                  </a:lnTo>
                  <a:lnTo>
                    <a:pt x="0" y="146355"/>
                  </a:lnTo>
                  <a:lnTo>
                    <a:pt x="7799" y="173083"/>
                  </a:lnTo>
                  <a:lnTo>
                    <a:pt x="19048" y="193311"/>
                  </a:lnTo>
                  <a:lnTo>
                    <a:pt x="27173" y="201286"/>
                  </a:lnTo>
                  <a:lnTo>
                    <a:pt x="35489" y="205300"/>
                  </a:lnTo>
                  <a:lnTo>
                    <a:pt x="39682" y="206371"/>
                  </a:lnTo>
                  <a:lnTo>
                    <a:pt x="43183" y="205673"/>
                  </a:lnTo>
                  <a:lnTo>
                    <a:pt x="48954" y="201136"/>
                  </a:lnTo>
                  <a:lnTo>
                    <a:pt x="56170" y="183905"/>
                  </a:lnTo>
                  <a:lnTo>
                    <a:pt x="56843" y="170764"/>
                  </a:lnTo>
                  <a:lnTo>
                    <a:pt x="54085" y="158574"/>
                  </a:lnTo>
                  <a:lnTo>
                    <a:pt x="48157" y="148453"/>
                  </a:lnTo>
                  <a:lnTo>
                    <a:pt x="38936" y="141132"/>
                  </a:lnTo>
                  <a:lnTo>
                    <a:pt x="28487" y="136232"/>
                  </a:lnTo>
                  <a:lnTo>
                    <a:pt x="19140" y="134054"/>
                  </a:lnTo>
                  <a:lnTo>
                    <a:pt x="12163" y="134968"/>
                  </a:lnTo>
                  <a:lnTo>
                    <a:pt x="9315" y="136199"/>
                  </a:lnTo>
                  <a:lnTo>
                    <a:pt x="7416" y="139137"/>
                  </a:lnTo>
                  <a:lnTo>
                    <a:pt x="3618" y="157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226"/>
          <p:cNvGrpSpPr/>
          <p:nvPr/>
        </p:nvGrpSpPr>
        <p:grpSpPr>
          <a:xfrm>
            <a:off x="9748133" y="1765300"/>
            <a:ext cx="126118" cy="86209"/>
            <a:chOff x="9748133" y="1765300"/>
            <a:chExt cx="126118" cy="86209"/>
          </a:xfrm>
        </p:grpSpPr>
        <p:sp>
          <p:nvSpPr>
            <p:cNvPr id="236" name="SMARTInkShape-1119"/>
            <p:cNvSpPr/>
            <p:nvPr>
              <p:custDataLst>
                <p:tags r:id="rId208"/>
              </p:custDataLst>
            </p:nvPr>
          </p:nvSpPr>
          <p:spPr>
            <a:xfrm>
              <a:off x="9753600" y="1828800"/>
              <a:ext cx="101601" cy="22709"/>
            </a:xfrm>
            <a:custGeom>
              <a:avLst/>
              <a:gdLst/>
              <a:ahLst/>
              <a:cxnLst/>
              <a:rect l="0" t="0" r="0" b="0"/>
              <a:pathLst>
                <a:path w="10160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2" y="22708"/>
                  </a:lnTo>
                  <a:lnTo>
                    <a:pt x="44570" y="15563"/>
                  </a:lnTo>
                  <a:lnTo>
                    <a:pt x="88340" y="319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120"/>
            <p:cNvSpPr/>
            <p:nvPr>
              <p:custDataLst>
                <p:tags r:id="rId209"/>
              </p:custDataLst>
            </p:nvPr>
          </p:nvSpPr>
          <p:spPr>
            <a:xfrm>
              <a:off x="9748133" y="1765300"/>
              <a:ext cx="126118" cy="19051"/>
            </a:xfrm>
            <a:custGeom>
              <a:avLst/>
              <a:gdLst/>
              <a:ahLst/>
              <a:cxnLst/>
              <a:rect l="0" t="0" r="0" b="0"/>
              <a:pathLst>
                <a:path w="1261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4" y="18344"/>
                  </a:lnTo>
                  <a:lnTo>
                    <a:pt x="441" y="17169"/>
                  </a:lnTo>
                  <a:lnTo>
                    <a:pt x="0" y="15679"/>
                  </a:lnTo>
                  <a:lnTo>
                    <a:pt x="1821" y="14686"/>
                  </a:lnTo>
                  <a:lnTo>
                    <a:pt x="46870" y="4146"/>
                  </a:lnTo>
                  <a:lnTo>
                    <a:pt x="91257" y="819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227"/>
          <p:cNvGrpSpPr/>
          <p:nvPr/>
        </p:nvGrpSpPr>
        <p:grpSpPr>
          <a:xfrm>
            <a:off x="7931150" y="4386029"/>
            <a:ext cx="351564" cy="434188"/>
            <a:chOff x="7931150" y="4386029"/>
            <a:chExt cx="351564" cy="434188"/>
          </a:xfrm>
        </p:grpSpPr>
        <p:sp>
          <p:nvSpPr>
            <p:cNvPr id="239" name="SMARTInkShape-1121"/>
            <p:cNvSpPr/>
            <p:nvPr>
              <p:custDataLst>
                <p:tags r:id="rId205"/>
              </p:custDataLst>
            </p:nvPr>
          </p:nvSpPr>
          <p:spPr>
            <a:xfrm>
              <a:off x="8197062" y="4762762"/>
              <a:ext cx="85652" cy="57455"/>
            </a:xfrm>
            <a:custGeom>
              <a:avLst/>
              <a:gdLst/>
              <a:ahLst/>
              <a:cxnLst/>
              <a:rect l="0" t="0" r="0" b="0"/>
              <a:pathLst>
                <a:path w="85652" h="57455">
                  <a:moveTo>
                    <a:pt x="38888" y="6088"/>
                  </a:moveTo>
                  <a:lnTo>
                    <a:pt x="38888" y="6088"/>
                  </a:lnTo>
                  <a:lnTo>
                    <a:pt x="38888" y="621"/>
                  </a:lnTo>
                  <a:lnTo>
                    <a:pt x="38183" y="326"/>
                  </a:lnTo>
                  <a:lnTo>
                    <a:pt x="35517" y="0"/>
                  </a:lnTo>
                  <a:lnTo>
                    <a:pt x="26678" y="3187"/>
                  </a:lnTo>
                  <a:lnTo>
                    <a:pt x="11750" y="15341"/>
                  </a:lnTo>
                  <a:lnTo>
                    <a:pt x="666" y="32348"/>
                  </a:lnTo>
                  <a:lnTo>
                    <a:pt x="0" y="37705"/>
                  </a:lnTo>
                  <a:lnTo>
                    <a:pt x="3025" y="47422"/>
                  </a:lnTo>
                  <a:lnTo>
                    <a:pt x="14718" y="54563"/>
                  </a:lnTo>
                  <a:lnTo>
                    <a:pt x="22774" y="57454"/>
                  </a:lnTo>
                  <a:lnTo>
                    <a:pt x="39252" y="56904"/>
                  </a:lnTo>
                  <a:lnTo>
                    <a:pt x="72826" y="45054"/>
                  </a:lnTo>
                  <a:lnTo>
                    <a:pt x="82193" y="37282"/>
                  </a:lnTo>
                  <a:lnTo>
                    <a:pt x="84691" y="33234"/>
                  </a:lnTo>
                  <a:lnTo>
                    <a:pt x="85651" y="29830"/>
                  </a:lnTo>
                  <a:lnTo>
                    <a:pt x="85586" y="26855"/>
                  </a:lnTo>
                  <a:lnTo>
                    <a:pt x="83338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122"/>
            <p:cNvSpPr/>
            <p:nvPr>
              <p:custDataLst>
                <p:tags r:id="rId206"/>
              </p:custDataLst>
            </p:nvPr>
          </p:nvSpPr>
          <p:spPr>
            <a:xfrm>
              <a:off x="8248650" y="4386029"/>
              <a:ext cx="18013" cy="243122"/>
            </a:xfrm>
            <a:custGeom>
              <a:avLst/>
              <a:gdLst/>
              <a:ahLst/>
              <a:cxnLst/>
              <a:rect l="0" t="0" r="0" b="0"/>
              <a:pathLst>
                <a:path w="18013" h="24312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1411" y="149"/>
                  </a:lnTo>
                  <a:lnTo>
                    <a:pt x="3763" y="0"/>
                  </a:lnTo>
                  <a:lnTo>
                    <a:pt x="6741" y="607"/>
                  </a:lnTo>
                  <a:lnTo>
                    <a:pt x="8727" y="3128"/>
                  </a:lnTo>
                  <a:lnTo>
                    <a:pt x="15548" y="41714"/>
                  </a:lnTo>
                  <a:lnTo>
                    <a:pt x="18012" y="85294"/>
                  </a:lnTo>
                  <a:lnTo>
                    <a:pt x="16708" y="121235"/>
                  </a:lnTo>
                  <a:lnTo>
                    <a:pt x="13070" y="160727"/>
                  </a:lnTo>
                  <a:lnTo>
                    <a:pt x="6749" y="201798"/>
                  </a:lnTo>
                  <a:lnTo>
                    <a:pt x="0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123"/>
            <p:cNvSpPr/>
            <p:nvPr>
              <p:custDataLst>
                <p:tags r:id="rId207"/>
              </p:custDataLst>
            </p:nvPr>
          </p:nvSpPr>
          <p:spPr>
            <a:xfrm>
              <a:off x="7931150" y="4502351"/>
              <a:ext cx="143149" cy="172212"/>
            </a:xfrm>
            <a:custGeom>
              <a:avLst/>
              <a:gdLst/>
              <a:ahLst/>
              <a:cxnLst/>
              <a:rect l="0" t="0" r="0" b="0"/>
              <a:pathLst>
                <a:path w="143149" h="172212">
                  <a:moveTo>
                    <a:pt x="0" y="25199"/>
                  </a:moveTo>
                  <a:lnTo>
                    <a:pt x="0" y="25199"/>
                  </a:lnTo>
                  <a:lnTo>
                    <a:pt x="0" y="18457"/>
                  </a:lnTo>
                  <a:lnTo>
                    <a:pt x="5645" y="11384"/>
                  </a:lnTo>
                  <a:lnTo>
                    <a:pt x="10113" y="7522"/>
                  </a:lnTo>
                  <a:lnTo>
                    <a:pt x="22604" y="3231"/>
                  </a:lnTo>
                  <a:lnTo>
                    <a:pt x="66215" y="251"/>
                  </a:lnTo>
                  <a:lnTo>
                    <a:pt x="83992" y="0"/>
                  </a:lnTo>
                  <a:lnTo>
                    <a:pt x="91272" y="2050"/>
                  </a:lnTo>
                  <a:lnTo>
                    <a:pt x="113095" y="18666"/>
                  </a:lnTo>
                  <a:lnTo>
                    <a:pt x="117731" y="22962"/>
                  </a:lnTo>
                  <a:lnTo>
                    <a:pt x="120115" y="27940"/>
                  </a:lnTo>
                  <a:lnTo>
                    <a:pt x="120883" y="39117"/>
                  </a:lnTo>
                  <a:lnTo>
                    <a:pt x="118689" y="44355"/>
                  </a:lnTo>
                  <a:lnTo>
                    <a:pt x="110606" y="53939"/>
                  </a:lnTo>
                  <a:lnTo>
                    <a:pt x="94155" y="63897"/>
                  </a:lnTo>
                  <a:lnTo>
                    <a:pt x="78101" y="69144"/>
                  </a:lnTo>
                  <a:lnTo>
                    <a:pt x="113938" y="78418"/>
                  </a:lnTo>
                  <a:lnTo>
                    <a:pt x="126133" y="86246"/>
                  </a:lnTo>
                  <a:lnTo>
                    <a:pt x="136258" y="96781"/>
                  </a:lnTo>
                  <a:lnTo>
                    <a:pt x="141698" y="110400"/>
                  </a:lnTo>
                  <a:lnTo>
                    <a:pt x="143148" y="117983"/>
                  </a:lnTo>
                  <a:lnTo>
                    <a:pt x="141998" y="125155"/>
                  </a:lnTo>
                  <a:lnTo>
                    <a:pt x="135076" y="138768"/>
                  </a:lnTo>
                  <a:lnTo>
                    <a:pt x="115909" y="158332"/>
                  </a:lnTo>
                  <a:lnTo>
                    <a:pt x="88985" y="170793"/>
                  </a:lnTo>
                  <a:lnTo>
                    <a:pt x="62035" y="172211"/>
                  </a:lnTo>
                  <a:lnTo>
                    <a:pt x="48503" y="167914"/>
                  </a:lnTo>
                  <a:lnTo>
                    <a:pt x="42919" y="164792"/>
                  </a:lnTo>
                  <a:lnTo>
                    <a:pt x="39901" y="160594"/>
                  </a:lnTo>
                  <a:lnTo>
                    <a:pt x="38595" y="155679"/>
                  </a:lnTo>
                  <a:lnTo>
                    <a:pt x="38431" y="150286"/>
                  </a:lnTo>
                  <a:lnTo>
                    <a:pt x="47654" y="136767"/>
                  </a:lnTo>
                  <a:lnTo>
                    <a:pt x="69850" y="114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228"/>
          <p:cNvGrpSpPr/>
          <p:nvPr/>
        </p:nvGrpSpPr>
        <p:grpSpPr>
          <a:xfrm>
            <a:off x="4464128" y="4365261"/>
            <a:ext cx="378692" cy="449821"/>
            <a:chOff x="4464128" y="4365261"/>
            <a:chExt cx="378692" cy="449821"/>
          </a:xfrm>
        </p:grpSpPr>
        <p:sp>
          <p:nvSpPr>
            <p:cNvPr id="243" name="SMARTInkShape-1124"/>
            <p:cNvSpPr/>
            <p:nvPr>
              <p:custDataLst>
                <p:tags r:id="rId202"/>
              </p:custDataLst>
            </p:nvPr>
          </p:nvSpPr>
          <p:spPr>
            <a:xfrm>
              <a:off x="4713306" y="4768850"/>
              <a:ext cx="74902" cy="46232"/>
            </a:xfrm>
            <a:custGeom>
              <a:avLst/>
              <a:gdLst/>
              <a:ahLst/>
              <a:cxnLst/>
              <a:rect l="0" t="0" r="0" b="0"/>
              <a:pathLst>
                <a:path w="74902" h="46232">
                  <a:moveTo>
                    <a:pt x="42844" y="0"/>
                  </a:moveTo>
                  <a:lnTo>
                    <a:pt x="42844" y="0"/>
                  </a:lnTo>
                  <a:lnTo>
                    <a:pt x="32705" y="705"/>
                  </a:lnTo>
                  <a:lnTo>
                    <a:pt x="12990" y="8838"/>
                  </a:lnTo>
                  <a:lnTo>
                    <a:pt x="6527" y="14748"/>
                  </a:lnTo>
                  <a:lnTo>
                    <a:pt x="2009" y="22076"/>
                  </a:lnTo>
                  <a:lnTo>
                    <a:pt x="0" y="30037"/>
                  </a:lnTo>
                  <a:lnTo>
                    <a:pt x="876" y="33430"/>
                  </a:lnTo>
                  <a:lnTo>
                    <a:pt x="5612" y="39082"/>
                  </a:lnTo>
                  <a:lnTo>
                    <a:pt x="19583" y="46231"/>
                  </a:lnTo>
                  <a:lnTo>
                    <a:pt x="32976" y="45006"/>
                  </a:lnTo>
                  <a:lnTo>
                    <a:pt x="61199" y="32722"/>
                  </a:lnTo>
                  <a:lnTo>
                    <a:pt x="73996" y="20827"/>
                  </a:lnTo>
                  <a:lnTo>
                    <a:pt x="74901" y="17413"/>
                  </a:lnTo>
                  <a:lnTo>
                    <a:pt x="74093" y="14431"/>
                  </a:lnTo>
                  <a:lnTo>
                    <a:pt x="72143" y="11737"/>
                  </a:lnTo>
                  <a:lnTo>
                    <a:pt x="62451" y="8744"/>
                  </a:lnTo>
                  <a:lnTo>
                    <a:pt x="428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125"/>
            <p:cNvSpPr/>
            <p:nvPr>
              <p:custDataLst>
                <p:tags r:id="rId203"/>
              </p:custDataLst>
            </p:nvPr>
          </p:nvSpPr>
          <p:spPr>
            <a:xfrm>
              <a:off x="4768850" y="4365261"/>
              <a:ext cx="73970" cy="263890"/>
            </a:xfrm>
            <a:custGeom>
              <a:avLst/>
              <a:gdLst/>
              <a:ahLst/>
              <a:cxnLst/>
              <a:rect l="0" t="0" r="0" b="0"/>
              <a:pathLst>
                <a:path w="73970" h="263890">
                  <a:moveTo>
                    <a:pt x="50800" y="35289"/>
                  </a:moveTo>
                  <a:lnTo>
                    <a:pt x="50800" y="35289"/>
                  </a:lnTo>
                  <a:lnTo>
                    <a:pt x="73911" y="0"/>
                  </a:lnTo>
                  <a:lnTo>
                    <a:pt x="73969" y="1179"/>
                  </a:lnTo>
                  <a:lnTo>
                    <a:pt x="63790" y="40805"/>
                  </a:lnTo>
                  <a:lnTo>
                    <a:pt x="56338" y="77957"/>
                  </a:lnTo>
                  <a:lnTo>
                    <a:pt x="47616" y="121279"/>
                  </a:lnTo>
                  <a:lnTo>
                    <a:pt x="36685" y="164053"/>
                  </a:lnTo>
                  <a:lnTo>
                    <a:pt x="22889" y="204701"/>
                  </a:lnTo>
                  <a:lnTo>
                    <a:pt x="0" y="26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126"/>
            <p:cNvSpPr/>
            <p:nvPr>
              <p:custDataLst>
                <p:tags r:id="rId204"/>
              </p:custDataLst>
            </p:nvPr>
          </p:nvSpPr>
          <p:spPr>
            <a:xfrm>
              <a:off x="4464128" y="4481036"/>
              <a:ext cx="149153" cy="228774"/>
            </a:xfrm>
            <a:custGeom>
              <a:avLst/>
              <a:gdLst/>
              <a:ahLst/>
              <a:cxnLst/>
              <a:rect l="0" t="0" r="0" b="0"/>
              <a:pathLst>
                <a:path w="149153" h="228774">
                  <a:moveTo>
                    <a:pt x="6272" y="46514"/>
                  </a:moveTo>
                  <a:lnTo>
                    <a:pt x="6272" y="46514"/>
                  </a:lnTo>
                  <a:lnTo>
                    <a:pt x="805" y="41047"/>
                  </a:lnTo>
                  <a:lnTo>
                    <a:pt x="183" y="37054"/>
                  </a:lnTo>
                  <a:lnTo>
                    <a:pt x="0" y="31403"/>
                  </a:lnTo>
                  <a:lnTo>
                    <a:pt x="3719" y="25452"/>
                  </a:lnTo>
                  <a:lnTo>
                    <a:pt x="11487" y="18103"/>
                  </a:lnTo>
                  <a:lnTo>
                    <a:pt x="39470" y="3769"/>
                  </a:lnTo>
                  <a:lnTo>
                    <a:pt x="55599" y="0"/>
                  </a:lnTo>
                  <a:lnTo>
                    <a:pt x="72175" y="676"/>
                  </a:lnTo>
                  <a:lnTo>
                    <a:pt x="94003" y="8395"/>
                  </a:lnTo>
                  <a:lnTo>
                    <a:pt x="110504" y="19619"/>
                  </a:lnTo>
                  <a:lnTo>
                    <a:pt x="116097" y="31503"/>
                  </a:lnTo>
                  <a:lnTo>
                    <a:pt x="117588" y="38623"/>
                  </a:lnTo>
                  <a:lnTo>
                    <a:pt x="111720" y="57824"/>
                  </a:lnTo>
                  <a:lnTo>
                    <a:pt x="100410" y="76940"/>
                  </a:lnTo>
                  <a:lnTo>
                    <a:pt x="83554" y="90964"/>
                  </a:lnTo>
                  <a:lnTo>
                    <a:pt x="74874" y="95432"/>
                  </a:lnTo>
                  <a:lnTo>
                    <a:pt x="74584" y="96060"/>
                  </a:lnTo>
                  <a:lnTo>
                    <a:pt x="82560" y="100437"/>
                  </a:lnTo>
                  <a:lnTo>
                    <a:pt x="123625" y="118961"/>
                  </a:lnTo>
                  <a:lnTo>
                    <a:pt x="141624" y="139554"/>
                  </a:lnTo>
                  <a:lnTo>
                    <a:pt x="147567" y="155363"/>
                  </a:lnTo>
                  <a:lnTo>
                    <a:pt x="149152" y="163530"/>
                  </a:lnTo>
                  <a:lnTo>
                    <a:pt x="147149" y="180131"/>
                  </a:lnTo>
                  <a:lnTo>
                    <a:pt x="144641" y="188508"/>
                  </a:lnTo>
                  <a:lnTo>
                    <a:pt x="130564" y="203461"/>
                  </a:lnTo>
                  <a:lnTo>
                    <a:pt x="87033" y="226937"/>
                  </a:lnTo>
                  <a:lnTo>
                    <a:pt x="64508" y="228773"/>
                  </a:lnTo>
                  <a:lnTo>
                    <a:pt x="44855" y="224885"/>
                  </a:lnTo>
                  <a:lnTo>
                    <a:pt x="31416" y="218453"/>
                  </a:lnTo>
                  <a:lnTo>
                    <a:pt x="28679" y="213351"/>
                  </a:lnTo>
                  <a:lnTo>
                    <a:pt x="28266" y="207128"/>
                  </a:lnTo>
                  <a:lnTo>
                    <a:pt x="31672" y="18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229"/>
          <p:cNvGrpSpPr/>
          <p:nvPr/>
        </p:nvGrpSpPr>
        <p:grpSpPr>
          <a:xfrm>
            <a:off x="7443457" y="3372994"/>
            <a:ext cx="1426611" cy="703469"/>
            <a:chOff x="7443457" y="3372994"/>
            <a:chExt cx="1426611" cy="703469"/>
          </a:xfrm>
        </p:grpSpPr>
        <p:sp>
          <p:nvSpPr>
            <p:cNvPr id="247" name="SMARTInkShape-1127"/>
            <p:cNvSpPr/>
            <p:nvPr>
              <p:custDataLst>
                <p:tags r:id="rId192"/>
              </p:custDataLst>
            </p:nvPr>
          </p:nvSpPr>
          <p:spPr>
            <a:xfrm>
              <a:off x="8753628" y="3944233"/>
              <a:ext cx="116440" cy="132230"/>
            </a:xfrm>
            <a:custGeom>
              <a:avLst/>
              <a:gdLst/>
              <a:ahLst/>
              <a:cxnLst/>
              <a:rect l="0" t="0" r="0" b="0"/>
              <a:pathLst>
                <a:path w="116440" h="132230">
                  <a:moveTo>
                    <a:pt x="110972" y="5467"/>
                  </a:moveTo>
                  <a:lnTo>
                    <a:pt x="110972" y="5467"/>
                  </a:lnTo>
                  <a:lnTo>
                    <a:pt x="114342" y="5467"/>
                  </a:lnTo>
                  <a:lnTo>
                    <a:pt x="115335" y="4761"/>
                  </a:lnTo>
                  <a:lnTo>
                    <a:pt x="115998" y="3585"/>
                  </a:lnTo>
                  <a:lnTo>
                    <a:pt x="116439" y="2096"/>
                  </a:lnTo>
                  <a:lnTo>
                    <a:pt x="116028" y="1103"/>
                  </a:lnTo>
                  <a:lnTo>
                    <a:pt x="115048" y="441"/>
                  </a:lnTo>
                  <a:lnTo>
                    <a:pt x="113690" y="0"/>
                  </a:lnTo>
                  <a:lnTo>
                    <a:pt x="83421" y="11403"/>
                  </a:lnTo>
                  <a:lnTo>
                    <a:pt x="36091" y="37999"/>
                  </a:lnTo>
                  <a:lnTo>
                    <a:pt x="19836" y="50970"/>
                  </a:lnTo>
                  <a:lnTo>
                    <a:pt x="7906" y="66142"/>
                  </a:lnTo>
                  <a:lnTo>
                    <a:pt x="1665" y="82293"/>
                  </a:lnTo>
                  <a:lnTo>
                    <a:pt x="0" y="90551"/>
                  </a:lnTo>
                  <a:lnTo>
                    <a:pt x="1914" y="103490"/>
                  </a:lnTo>
                  <a:lnTo>
                    <a:pt x="4401" y="108915"/>
                  </a:lnTo>
                  <a:lnTo>
                    <a:pt x="14689" y="118707"/>
                  </a:lnTo>
                  <a:lnTo>
                    <a:pt x="21383" y="123294"/>
                  </a:lnTo>
                  <a:lnTo>
                    <a:pt x="47660" y="129749"/>
                  </a:lnTo>
                  <a:lnTo>
                    <a:pt x="90107" y="132229"/>
                  </a:lnTo>
                  <a:lnTo>
                    <a:pt x="92123" y="131602"/>
                  </a:lnTo>
                  <a:lnTo>
                    <a:pt x="92761" y="130480"/>
                  </a:lnTo>
                  <a:lnTo>
                    <a:pt x="92482" y="129025"/>
                  </a:lnTo>
                  <a:lnTo>
                    <a:pt x="86525" y="125528"/>
                  </a:lnTo>
                  <a:lnTo>
                    <a:pt x="72591" y="121622"/>
                  </a:lnTo>
                  <a:lnTo>
                    <a:pt x="15722" y="113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128"/>
            <p:cNvSpPr/>
            <p:nvPr>
              <p:custDataLst>
                <p:tags r:id="rId193"/>
              </p:custDataLst>
            </p:nvPr>
          </p:nvSpPr>
          <p:spPr>
            <a:xfrm>
              <a:off x="8547100" y="3754422"/>
              <a:ext cx="165101" cy="213789"/>
            </a:xfrm>
            <a:custGeom>
              <a:avLst/>
              <a:gdLst/>
              <a:ahLst/>
              <a:cxnLst/>
              <a:rect l="0" t="0" r="0" b="0"/>
              <a:pathLst>
                <a:path w="165101" h="213789">
                  <a:moveTo>
                    <a:pt x="165100" y="23828"/>
                  </a:moveTo>
                  <a:lnTo>
                    <a:pt x="165100" y="23828"/>
                  </a:lnTo>
                  <a:lnTo>
                    <a:pt x="165100" y="17086"/>
                  </a:lnTo>
                  <a:lnTo>
                    <a:pt x="163219" y="11895"/>
                  </a:lnTo>
                  <a:lnTo>
                    <a:pt x="161729" y="9523"/>
                  </a:lnTo>
                  <a:lnTo>
                    <a:pt x="146147" y="2813"/>
                  </a:lnTo>
                  <a:lnTo>
                    <a:pt x="110530" y="0"/>
                  </a:lnTo>
                  <a:lnTo>
                    <a:pt x="80649" y="5165"/>
                  </a:lnTo>
                  <a:lnTo>
                    <a:pt x="54313" y="19474"/>
                  </a:lnTo>
                  <a:lnTo>
                    <a:pt x="39661" y="31066"/>
                  </a:lnTo>
                  <a:lnTo>
                    <a:pt x="31739" y="45154"/>
                  </a:lnTo>
                  <a:lnTo>
                    <a:pt x="29625" y="52862"/>
                  </a:lnTo>
                  <a:lnTo>
                    <a:pt x="31041" y="67071"/>
                  </a:lnTo>
                  <a:lnTo>
                    <a:pt x="33394" y="73823"/>
                  </a:lnTo>
                  <a:lnTo>
                    <a:pt x="50189" y="93440"/>
                  </a:lnTo>
                  <a:lnTo>
                    <a:pt x="94403" y="127278"/>
                  </a:lnTo>
                  <a:lnTo>
                    <a:pt x="114754" y="149494"/>
                  </a:lnTo>
                  <a:lnTo>
                    <a:pt x="121557" y="163641"/>
                  </a:lnTo>
                  <a:lnTo>
                    <a:pt x="124579" y="179336"/>
                  </a:lnTo>
                  <a:lnTo>
                    <a:pt x="123270" y="186061"/>
                  </a:lnTo>
                  <a:lnTo>
                    <a:pt x="116170" y="197296"/>
                  </a:lnTo>
                  <a:lnTo>
                    <a:pt x="102195" y="205112"/>
                  </a:lnTo>
                  <a:lnTo>
                    <a:pt x="74495" y="211598"/>
                  </a:lnTo>
                  <a:lnTo>
                    <a:pt x="33530" y="213788"/>
                  </a:lnTo>
                  <a:lnTo>
                    <a:pt x="0" y="207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129"/>
            <p:cNvSpPr/>
            <p:nvPr>
              <p:custDataLst>
                <p:tags r:id="rId194"/>
              </p:custDataLst>
            </p:nvPr>
          </p:nvSpPr>
          <p:spPr>
            <a:xfrm>
              <a:off x="8350250" y="40386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0"/>
                  </a:moveTo>
                  <a:lnTo>
                    <a:pt x="317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130"/>
            <p:cNvSpPr/>
            <p:nvPr>
              <p:custDataLst>
                <p:tags r:id="rId195"/>
              </p:custDataLst>
            </p:nvPr>
          </p:nvSpPr>
          <p:spPr>
            <a:xfrm>
              <a:off x="8197850" y="3898900"/>
              <a:ext cx="120651" cy="113812"/>
            </a:xfrm>
            <a:custGeom>
              <a:avLst/>
              <a:gdLst/>
              <a:ahLst/>
              <a:cxnLst/>
              <a:rect l="0" t="0" r="0" b="0"/>
              <a:pathLst>
                <a:path w="120651" h="113812">
                  <a:moveTo>
                    <a:pt x="120650" y="6350"/>
                  </a:moveTo>
                  <a:lnTo>
                    <a:pt x="120650" y="6350"/>
                  </a:lnTo>
                  <a:lnTo>
                    <a:pt x="110511" y="1986"/>
                  </a:lnTo>
                  <a:lnTo>
                    <a:pt x="65734" y="15"/>
                  </a:lnTo>
                  <a:lnTo>
                    <a:pt x="40531" y="0"/>
                  </a:lnTo>
                  <a:lnTo>
                    <a:pt x="39720" y="706"/>
                  </a:lnTo>
                  <a:lnTo>
                    <a:pt x="38821" y="3371"/>
                  </a:lnTo>
                  <a:lnTo>
                    <a:pt x="38164" y="18298"/>
                  </a:lnTo>
                  <a:lnTo>
                    <a:pt x="40008" y="24124"/>
                  </a:lnTo>
                  <a:lnTo>
                    <a:pt x="44427" y="31710"/>
                  </a:lnTo>
                  <a:lnTo>
                    <a:pt x="47814" y="31738"/>
                  </a:lnTo>
                  <a:lnTo>
                    <a:pt x="56658" y="35118"/>
                  </a:lnTo>
                  <a:lnTo>
                    <a:pt x="62340" y="40537"/>
                  </a:lnTo>
                  <a:lnTo>
                    <a:pt x="83716" y="71247"/>
                  </a:lnTo>
                  <a:lnTo>
                    <a:pt x="87364" y="85943"/>
                  </a:lnTo>
                  <a:lnTo>
                    <a:pt x="86464" y="90456"/>
                  </a:lnTo>
                  <a:lnTo>
                    <a:pt x="81703" y="99234"/>
                  </a:lnTo>
                  <a:lnTo>
                    <a:pt x="73002" y="105957"/>
                  </a:lnTo>
                  <a:lnTo>
                    <a:pt x="62078" y="110592"/>
                  </a:lnTo>
                  <a:lnTo>
                    <a:pt x="28192" y="11381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131"/>
            <p:cNvSpPr/>
            <p:nvPr>
              <p:custDataLst>
                <p:tags r:id="rId196"/>
              </p:custDataLst>
            </p:nvPr>
          </p:nvSpPr>
          <p:spPr>
            <a:xfrm>
              <a:off x="8074126" y="3750759"/>
              <a:ext cx="110434" cy="189708"/>
            </a:xfrm>
            <a:custGeom>
              <a:avLst/>
              <a:gdLst/>
              <a:ahLst/>
              <a:cxnLst/>
              <a:rect l="0" t="0" r="0" b="0"/>
              <a:pathLst>
                <a:path w="110434" h="189708">
                  <a:moveTo>
                    <a:pt x="91974" y="46541"/>
                  </a:moveTo>
                  <a:lnTo>
                    <a:pt x="91974" y="46541"/>
                  </a:lnTo>
                  <a:lnTo>
                    <a:pt x="92679" y="25584"/>
                  </a:lnTo>
                  <a:lnTo>
                    <a:pt x="95344" y="20059"/>
                  </a:lnTo>
                  <a:lnTo>
                    <a:pt x="95631" y="17597"/>
                  </a:lnTo>
                  <a:lnTo>
                    <a:pt x="94070" y="12981"/>
                  </a:lnTo>
                  <a:lnTo>
                    <a:pt x="89224" y="6415"/>
                  </a:lnTo>
                  <a:lnTo>
                    <a:pt x="76576" y="0"/>
                  </a:lnTo>
                  <a:lnTo>
                    <a:pt x="61612" y="1397"/>
                  </a:lnTo>
                  <a:lnTo>
                    <a:pt x="26631" y="13792"/>
                  </a:lnTo>
                  <a:lnTo>
                    <a:pt x="7781" y="25705"/>
                  </a:lnTo>
                  <a:lnTo>
                    <a:pt x="1638" y="35870"/>
                  </a:lnTo>
                  <a:lnTo>
                    <a:pt x="0" y="41543"/>
                  </a:lnTo>
                  <a:lnTo>
                    <a:pt x="1025" y="47442"/>
                  </a:lnTo>
                  <a:lnTo>
                    <a:pt x="7807" y="59642"/>
                  </a:lnTo>
                  <a:lnTo>
                    <a:pt x="26897" y="75039"/>
                  </a:lnTo>
                  <a:lnTo>
                    <a:pt x="73831" y="100954"/>
                  </a:lnTo>
                  <a:lnTo>
                    <a:pt x="105324" y="128550"/>
                  </a:lnTo>
                  <a:lnTo>
                    <a:pt x="108635" y="135081"/>
                  </a:lnTo>
                  <a:lnTo>
                    <a:pt x="110433" y="147981"/>
                  </a:lnTo>
                  <a:lnTo>
                    <a:pt x="107807" y="154384"/>
                  </a:lnTo>
                  <a:lnTo>
                    <a:pt x="97364" y="167143"/>
                  </a:lnTo>
                  <a:lnTo>
                    <a:pt x="72247" y="182856"/>
                  </a:lnTo>
                  <a:lnTo>
                    <a:pt x="45834" y="189707"/>
                  </a:lnTo>
                  <a:lnTo>
                    <a:pt x="23505" y="188365"/>
                  </a:lnTo>
                  <a:lnTo>
                    <a:pt x="3074" y="179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132"/>
            <p:cNvSpPr/>
            <p:nvPr>
              <p:custDataLst>
                <p:tags r:id="rId197"/>
              </p:custDataLst>
            </p:nvPr>
          </p:nvSpPr>
          <p:spPr>
            <a:xfrm>
              <a:off x="7893050" y="396240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42452" y="3535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133"/>
            <p:cNvSpPr/>
            <p:nvPr>
              <p:custDataLst>
                <p:tags r:id="rId198"/>
              </p:custDataLst>
            </p:nvPr>
          </p:nvSpPr>
          <p:spPr>
            <a:xfrm>
              <a:off x="7804150" y="39243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6350" y="44829"/>
                  </a:lnTo>
                  <a:lnTo>
                    <a:pt x="5645" y="5661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134"/>
            <p:cNvSpPr/>
            <p:nvPr>
              <p:custDataLst>
                <p:tags r:id="rId199"/>
              </p:custDataLst>
            </p:nvPr>
          </p:nvSpPr>
          <p:spPr>
            <a:xfrm>
              <a:off x="7735631" y="3873500"/>
              <a:ext cx="112970" cy="88635"/>
            </a:xfrm>
            <a:custGeom>
              <a:avLst/>
              <a:gdLst/>
              <a:ahLst/>
              <a:cxnLst/>
              <a:rect l="0" t="0" r="0" b="0"/>
              <a:pathLst>
                <a:path w="112970" h="88635">
                  <a:moveTo>
                    <a:pt x="43119" y="0"/>
                  </a:moveTo>
                  <a:lnTo>
                    <a:pt x="43119" y="0"/>
                  </a:lnTo>
                  <a:lnTo>
                    <a:pt x="39748" y="0"/>
                  </a:lnTo>
                  <a:lnTo>
                    <a:pt x="36211" y="1881"/>
                  </a:lnTo>
                  <a:lnTo>
                    <a:pt x="34280" y="3371"/>
                  </a:lnTo>
                  <a:lnTo>
                    <a:pt x="12678" y="44829"/>
                  </a:lnTo>
                  <a:lnTo>
                    <a:pt x="0" y="73342"/>
                  </a:lnTo>
                  <a:lnTo>
                    <a:pt x="3024" y="78692"/>
                  </a:lnTo>
                  <a:lnTo>
                    <a:pt x="5806" y="82095"/>
                  </a:lnTo>
                  <a:lnTo>
                    <a:pt x="14540" y="85876"/>
                  </a:lnTo>
                  <a:lnTo>
                    <a:pt x="61681" y="88634"/>
                  </a:lnTo>
                  <a:lnTo>
                    <a:pt x="112969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135"/>
            <p:cNvSpPr/>
            <p:nvPr>
              <p:custDataLst>
                <p:tags r:id="rId200"/>
              </p:custDataLst>
            </p:nvPr>
          </p:nvSpPr>
          <p:spPr>
            <a:xfrm>
              <a:off x="7600950" y="3736693"/>
              <a:ext cx="137351" cy="178808"/>
            </a:xfrm>
            <a:custGeom>
              <a:avLst/>
              <a:gdLst/>
              <a:ahLst/>
              <a:cxnLst/>
              <a:rect l="0" t="0" r="0" b="0"/>
              <a:pathLst>
                <a:path w="137351" h="178808">
                  <a:moveTo>
                    <a:pt x="95250" y="66957"/>
                  </a:moveTo>
                  <a:lnTo>
                    <a:pt x="95250" y="66957"/>
                  </a:lnTo>
                  <a:lnTo>
                    <a:pt x="134151" y="31009"/>
                  </a:lnTo>
                  <a:lnTo>
                    <a:pt x="137233" y="23698"/>
                  </a:lnTo>
                  <a:lnTo>
                    <a:pt x="137350" y="20478"/>
                  </a:lnTo>
                  <a:lnTo>
                    <a:pt x="135598" y="15021"/>
                  </a:lnTo>
                  <a:lnTo>
                    <a:pt x="123903" y="4610"/>
                  </a:lnTo>
                  <a:lnTo>
                    <a:pt x="111042" y="441"/>
                  </a:lnTo>
                  <a:lnTo>
                    <a:pt x="94507" y="0"/>
                  </a:lnTo>
                  <a:lnTo>
                    <a:pt x="62809" y="8391"/>
                  </a:lnTo>
                  <a:lnTo>
                    <a:pt x="27980" y="29831"/>
                  </a:lnTo>
                  <a:lnTo>
                    <a:pt x="20770" y="35857"/>
                  </a:lnTo>
                  <a:lnTo>
                    <a:pt x="16669" y="41990"/>
                  </a:lnTo>
                  <a:lnTo>
                    <a:pt x="13994" y="54450"/>
                  </a:lnTo>
                  <a:lnTo>
                    <a:pt x="17038" y="67043"/>
                  </a:lnTo>
                  <a:lnTo>
                    <a:pt x="19826" y="73364"/>
                  </a:lnTo>
                  <a:lnTo>
                    <a:pt x="34211" y="84151"/>
                  </a:lnTo>
                  <a:lnTo>
                    <a:pt x="79921" y="111998"/>
                  </a:lnTo>
                  <a:lnTo>
                    <a:pt x="103565" y="130633"/>
                  </a:lnTo>
                  <a:lnTo>
                    <a:pt x="112586" y="143235"/>
                  </a:lnTo>
                  <a:lnTo>
                    <a:pt x="113863" y="148853"/>
                  </a:lnTo>
                  <a:lnTo>
                    <a:pt x="113302" y="154010"/>
                  </a:lnTo>
                  <a:lnTo>
                    <a:pt x="111519" y="158859"/>
                  </a:lnTo>
                  <a:lnTo>
                    <a:pt x="100129" y="168009"/>
                  </a:lnTo>
                  <a:lnTo>
                    <a:pt x="83308" y="175369"/>
                  </a:lnTo>
                  <a:lnTo>
                    <a:pt x="54708" y="178807"/>
                  </a:lnTo>
                  <a:lnTo>
                    <a:pt x="28753" y="174965"/>
                  </a:lnTo>
                  <a:lnTo>
                    <a:pt x="9460" y="165909"/>
                  </a:lnTo>
                  <a:lnTo>
                    <a:pt x="0" y="155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136"/>
            <p:cNvSpPr/>
            <p:nvPr>
              <p:custDataLst>
                <p:tags r:id="rId201"/>
              </p:custDataLst>
            </p:nvPr>
          </p:nvSpPr>
          <p:spPr>
            <a:xfrm>
              <a:off x="7443457" y="3372994"/>
              <a:ext cx="1376694" cy="158125"/>
            </a:xfrm>
            <a:custGeom>
              <a:avLst/>
              <a:gdLst/>
              <a:ahLst/>
              <a:cxnLst/>
              <a:rect l="0" t="0" r="0" b="0"/>
              <a:pathLst>
                <a:path w="1376694" h="158125">
                  <a:moveTo>
                    <a:pt x="5093" y="11556"/>
                  </a:moveTo>
                  <a:lnTo>
                    <a:pt x="5093" y="11556"/>
                  </a:lnTo>
                  <a:lnTo>
                    <a:pt x="1722" y="8185"/>
                  </a:lnTo>
                  <a:lnTo>
                    <a:pt x="1434" y="6486"/>
                  </a:lnTo>
                  <a:lnTo>
                    <a:pt x="1948" y="4649"/>
                  </a:lnTo>
                  <a:lnTo>
                    <a:pt x="4471" y="0"/>
                  </a:lnTo>
                  <a:lnTo>
                    <a:pt x="1537" y="2566"/>
                  </a:lnTo>
                  <a:lnTo>
                    <a:pt x="0" y="44535"/>
                  </a:lnTo>
                  <a:lnTo>
                    <a:pt x="2358" y="72310"/>
                  </a:lnTo>
                  <a:lnTo>
                    <a:pt x="13286" y="99235"/>
                  </a:lnTo>
                  <a:lnTo>
                    <a:pt x="32017" y="123902"/>
                  </a:lnTo>
                  <a:lnTo>
                    <a:pt x="59157" y="144273"/>
                  </a:lnTo>
                  <a:lnTo>
                    <a:pt x="99442" y="155208"/>
                  </a:lnTo>
                  <a:lnTo>
                    <a:pt x="123025" y="158124"/>
                  </a:lnTo>
                  <a:lnTo>
                    <a:pt x="148625" y="157951"/>
                  </a:lnTo>
                  <a:lnTo>
                    <a:pt x="175570" y="155720"/>
                  </a:lnTo>
                  <a:lnTo>
                    <a:pt x="203411" y="152115"/>
                  </a:lnTo>
                  <a:lnTo>
                    <a:pt x="233966" y="146184"/>
                  </a:lnTo>
                  <a:lnTo>
                    <a:pt x="266331" y="138703"/>
                  </a:lnTo>
                  <a:lnTo>
                    <a:pt x="299902" y="130187"/>
                  </a:lnTo>
                  <a:lnTo>
                    <a:pt x="334278" y="120276"/>
                  </a:lnTo>
                  <a:lnTo>
                    <a:pt x="369187" y="109436"/>
                  </a:lnTo>
                  <a:lnTo>
                    <a:pt x="404457" y="97976"/>
                  </a:lnTo>
                  <a:lnTo>
                    <a:pt x="440669" y="88219"/>
                  </a:lnTo>
                  <a:lnTo>
                    <a:pt x="477509" y="79598"/>
                  </a:lnTo>
                  <a:lnTo>
                    <a:pt x="514771" y="71734"/>
                  </a:lnTo>
                  <a:lnTo>
                    <a:pt x="549490" y="67197"/>
                  </a:lnTo>
                  <a:lnTo>
                    <a:pt x="582513" y="64878"/>
                  </a:lnTo>
                  <a:lnTo>
                    <a:pt x="614406" y="64037"/>
                  </a:lnTo>
                  <a:lnTo>
                    <a:pt x="644135" y="64888"/>
                  </a:lnTo>
                  <a:lnTo>
                    <a:pt x="672421" y="66866"/>
                  </a:lnTo>
                  <a:lnTo>
                    <a:pt x="699745" y="69596"/>
                  </a:lnTo>
                  <a:lnTo>
                    <a:pt x="727133" y="73533"/>
                  </a:lnTo>
                  <a:lnTo>
                    <a:pt x="754564" y="78274"/>
                  </a:lnTo>
                  <a:lnTo>
                    <a:pt x="782024" y="83551"/>
                  </a:lnTo>
                  <a:lnTo>
                    <a:pt x="808797" y="87775"/>
                  </a:lnTo>
                  <a:lnTo>
                    <a:pt x="835112" y="91296"/>
                  </a:lnTo>
                  <a:lnTo>
                    <a:pt x="861122" y="94350"/>
                  </a:lnTo>
                  <a:lnTo>
                    <a:pt x="886929" y="96385"/>
                  </a:lnTo>
                  <a:lnTo>
                    <a:pt x="912600" y="97742"/>
                  </a:lnTo>
                  <a:lnTo>
                    <a:pt x="938181" y="98646"/>
                  </a:lnTo>
                  <a:lnTo>
                    <a:pt x="962997" y="99250"/>
                  </a:lnTo>
                  <a:lnTo>
                    <a:pt x="987300" y="99652"/>
                  </a:lnTo>
                  <a:lnTo>
                    <a:pt x="1011264" y="99920"/>
                  </a:lnTo>
                  <a:lnTo>
                    <a:pt x="1035707" y="100804"/>
                  </a:lnTo>
                  <a:lnTo>
                    <a:pt x="1060469" y="102099"/>
                  </a:lnTo>
                  <a:lnTo>
                    <a:pt x="1085443" y="103667"/>
                  </a:lnTo>
                  <a:lnTo>
                    <a:pt x="1109855" y="104714"/>
                  </a:lnTo>
                  <a:lnTo>
                    <a:pt x="1133890" y="105412"/>
                  </a:lnTo>
                  <a:lnTo>
                    <a:pt x="1180586" y="106892"/>
                  </a:lnTo>
                  <a:lnTo>
                    <a:pt x="1224858" y="109902"/>
                  </a:lnTo>
                  <a:lnTo>
                    <a:pt x="1264292" y="111710"/>
                  </a:lnTo>
                  <a:lnTo>
                    <a:pt x="1299219" y="111807"/>
                  </a:lnTo>
                  <a:lnTo>
                    <a:pt x="1340568" y="107896"/>
                  </a:lnTo>
                  <a:lnTo>
                    <a:pt x="1376693" y="100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230"/>
          <p:cNvGrpSpPr/>
          <p:nvPr/>
        </p:nvGrpSpPr>
        <p:grpSpPr>
          <a:xfrm>
            <a:off x="3937000" y="3297549"/>
            <a:ext cx="1828476" cy="829952"/>
            <a:chOff x="3937000" y="3297549"/>
            <a:chExt cx="1828476" cy="829952"/>
          </a:xfrm>
        </p:grpSpPr>
        <p:sp>
          <p:nvSpPr>
            <p:cNvPr id="258" name="SMARTInkShape-1137"/>
            <p:cNvSpPr/>
            <p:nvPr>
              <p:custDataLst>
                <p:tags r:id="rId183"/>
              </p:custDataLst>
            </p:nvPr>
          </p:nvSpPr>
          <p:spPr>
            <a:xfrm>
              <a:off x="3937000" y="3297549"/>
              <a:ext cx="1828476" cy="168732"/>
            </a:xfrm>
            <a:custGeom>
              <a:avLst/>
              <a:gdLst/>
              <a:ahLst/>
              <a:cxnLst/>
              <a:rect l="0" t="0" r="0" b="0"/>
              <a:pathLst>
                <a:path w="1828476" h="168732">
                  <a:moveTo>
                    <a:pt x="0" y="42551"/>
                  </a:moveTo>
                  <a:lnTo>
                    <a:pt x="0" y="42551"/>
                  </a:lnTo>
                  <a:lnTo>
                    <a:pt x="3371" y="32438"/>
                  </a:lnTo>
                  <a:lnTo>
                    <a:pt x="3144" y="21829"/>
                  </a:lnTo>
                  <a:lnTo>
                    <a:pt x="184" y="0"/>
                  </a:lnTo>
                  <a:lnTo>
                    <a:pt x="828" y="73"/>
                  </a:lnTo>
                  <a:lnTo>
                    <a:pt x="3425" y="2034"/>
                  </a:lnTo>
                  <a:lnTo>
                    <a:pt x="23543" y="37407"/>
                  </a:lnTo>
                  <a:lnTo>
                    <a:pt x="47663" y="76540"/>
                  </a:lnTo>
                  <a:lnTo>
                    <a:pt x="77151" y="115651"/>
                  </a:lnTo>
                  <a:lnTo>
                    <a:pt x="99201" y="137129"/>
                  </a:lnTo>
                  <a:lnTo>
                    <a:pt x="140087" y="159709"/>
                  </a:lnTo>
                  <a:lnTo>
                    <a:pt x="171386" y="168234"/>
                  </a:lnTo>
                  <a:lnTo>
                    <a:pt x="207875" y="168731"/>
                  </a:lnTo>
                  <a:lnTo>
                    <a:pt x="249022" y="162131"/>
                  </a:lnTo>
                  <a:lnTo>
                    <a:pt x="295532" y="147438"/>
                  </a:lnTo>
                  <a:lnTo>
                    <a:pt x="321199" y="137876"/>
                  </a:lnTo>
                  <a:lnTo>
                    <a:pt x="348188" y="127268"/>
                  </a:lnTo>
                  <a:lnTo>
                    <a:pt x="376059" y="115962"/>
                  </a:lnTo>
                  <a:lnTo>
                    <a:pt x="403106" y="105603"/>
                  </a:lnTo>
                  <a:lnTo>
                    <a:pt x="429604" y="95874"/>
                  </a:lnTo>
                  <a:lnTo>
                    <a:pt x="455736" y="86567"/>
                  </a:lnTo>
                  <a:lnTo>
                    <a:pt x="481624" y="78950"/>
                  </a:lnTo>
                  <a:lnTo>
                    <a:pt x="507349" y="72462"/>
                  </a:lnTo>
                  <a:lnTo>
                    <a:pt x="532966" y="66725"/>
                  </a:lnTo>
                  <a:lnTo>
                    <a:pt x="580244" y="56587"/>
                  </a:lnTo>
                  <a:lnTo>
                    <a:pt x="623364" y="48789"/>
                  </a:lnTo>
                  <a:lnTo>
                    <a:pt x="661343" y="45324"/>
                  </a:lnTo>
                  <a:lnTo>
                    <a:pt x="704346" y="43372"/>
                  </a:lnTo>
                  <a:lnTo>
                    <a:pt x="744705" y="47783"/>
                  </a:lnTo>
                  <a:lnTo>
                    <a:pt x="773793" y="57330"/>
                  </a:lnTo>
                  <a:lnTo>
                    <a:pt x="814602" y="80833"/>
                  </a:lnTo>
                  <a:lnTo>
                    <a:pt x="843652" y="94249"/>
                  </a:lnTo>
                  <a:lnTo>
                    <a:pt x="856850" y="95396"/>
                  </a:lnTo>
                  <a:lnTo>
                    <a:pt x="874300" y="92075"/>
                  </a:lnTo>
                  <a:lnTo>
                    <a:pt x="892170" y="88504"/>
                  </a:lnTo>
                  <a:lnTo>
                    <a:pt x="930235" y="90669"/>
                  </a:lnTo>
                  <a:lnTo>
                    <a:pt x="966129" y="89185"/>
                  </a:lnTo>
                  <a:lnTo>
                    <a:pt x="1013688" y="87648"/>
                  </a:lnTo>
                  <a:lnTo>
                    <a:pt x="1047663" y="87289"/>
                  </a:lnTo>
                  <a:lnTo>
                    <a:pt x="1082284" y="87834"/>
                  </a:lnTo>
                  <a:lnTo>
                    <a:pt x="1118837" y="90429"/>
                  </a:lnTo>
                  <a:lnTo>
                    <a:pt x="1163776" y="93934"/>
                  </a:lnTo>
                  <a:lnTo>
                    <a:pt x="1188600" y="95855"/>
                  </a:lnTo>
                  <a:lnTo>
                    <a:pt x="1214323" y="97843"/>
                  </a:lnTo>
                  <a:lnTo>
                    <a:pt x="1240642" y="99873"/>
                  </a:lnTo>
                  <a:lnTo>
                    <a:pt x="1267363" y="101933"/>
                  </a:lnTo>
                  <a:lnTo>
                    <a:pt x="1295054" y="104717"/>
                  </a:lnTo>
                  <a:lnTo>
                    <a:pt x="1323391" y="107984"/>
                  </a:lnTo>
                  <a:lnTo>
                    <a:pt x="1352160" y="111573"/>
                  </a:lnTo>
                  <a:lnTo>
                    <a:pt x="1380512" y="114671"/>
                  </a:lnTo>
                  <a:lnTo>
                    <a:pt x="1408586" y="117442"/>
                  </a:lnTo>
                  <a:lnTo>
                    <a:pt x="1436474" y="119995"/>
                  </a:lnTo>
                  <a:lnTo>
                    <a:pt x="1465649" y="121697"/>
                  </a:lnTo>
                  <a:lnTo>
                    <a:pt x="1495684" y="122832"/>
                  </a:lnTo>
                  <a:lnTo>
                    <a:pt x="1526289" y="123588"/>
                  </a:lnTo>
                  <a:lnTo>
                    <a:pt x="1556570" y="123387"/>
                  </a:lnTo>
                  <a:lnTo>
                    <a:pt x="1586636" y="122547"/>
                  </a:lnTo>
                  <a:lnTo>
                    <a:pt x="1616558" y="121282"/>
                  </a:lnTo>
                  <a:lnTo>
                    <a:pt x="1644971" y="119732"/>
                  </a:lnTo>
                  <a:lnTo>
                    <a:pt x="1672380" y="117994"/>
                  </a:lnTo>
                  <a:lnTo>
                    <a:pt x="1699120" y="116130"/>
                  </a:lnTo>
                  <a:lnTo>
                    <a:pt x="1743883" y="110295"/>
                  </a:lnTo>
                  <a:lnTo>
                    <a:pt x="1780476" y="102293"/>
                  </a:lnTo>
                  <a:lnTo>
                    <a:pt x="1808499" y="91681"/>
                  </a:lnTo>
                  <a:lnTo>
                    <a:pt x="1823305" y="79909"/>
                  </a:lnTo>
                  <a:lnTo>
                    <a:pt x="1827253" y="73806"/>
                  </a:lnTo>
                  <a:lnTo>
                    <a:pt x="1828475" y="66915"/>
                  </a:lnTo>
                  <a:lnTo>
                    <a:pt x="1826068" y="51733"/>
                  </a:lnTo>
                  <a:lnTo>
                    <a:pt x="1814651" y="35579"/>
                  </a:lnTo>
                  <a:lnTo>
                    <a:pt x="1790700" y="10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138"/>
            <p:cNvSpPr/>
            <p:nvPr>
              <p:custDataLst>
                <p:tags r:id="rId184"/>
              </p:custDataLst>
            </p:nvPr>
          </p:nvSpPr>
          <p:spPr>
            <a:xfrm>
              <a:off x="5429250" y="3957217"/>
              <a:ext cx="91907" cy="163934"/>
            </a:xfrm>
            <a:custGeom>
              <a:avLst/>
              <a:gdLst/>
              <a:ahLst/>
              <a:cxnLst/>
              <a:rect l="0" t="0" r="0" b="0"/>
              <a:pathLst>
                <a:path w="91907" h="163934">
                  <a:moveTo>
                    <a:pt x="38100" y="17883"/>
                  </a:moveTo>
                  <a:lnTo>
                    <a:pt x="38100" y="17883"/>
                  </a:lnTo>
                  <a:lnTo>
                    <a:pt x="34729" y="17883"/>
                  </a:lnTo>
                  <a:lnTo>
                    <a:pt x="33736" y="17177"/>
                  </a:lnTo>
                  <a:lnTo>
                    <a:pt x="33074" y="16001"/>
                  </a:lnTo>
                  <a:lnTo>
                    <a:pt x="32011" y="12416"/>
                  </a:lnTo>
                  <a:lnTo>
                    <a:pt x="49450" y="2772"/>
                  </a:lnTo>
                  <a:lnTo>
                    <a:pt x="64981" y="0"/>
                  </a:lnTo>
                  <a:lnTo>
                    <a:pt x="79618" y="2549"/>
                  </a:lnTo>
                  <a:lnTo>
                    <a:pt x="82712" y="4838"/>
                  </a:lnTo>
                  <a:lnTo>
                    <a:pt x="84774" y="7775"/>
                  </a:lnTo>
                  <a:lnTo>
                    <a:pt x="86150" y="11145"/>
                  </a:lnTo>
                  <a:lnTo>
                    <a:pt x="85796" y="20532"/>
                  </a:lnTo>
                  <a:lnTo>
                    <a:pt x="84713" y="25999"/>
                  </a:lnTo>
                  <a:lnTo>
                    <a:pt x="77867" y="35837"/>
                  </a:lnTo>
                  <a:lnTo>
                    <a:pt x="46725" y="67038"/>
                  </a:lnTo>
                  <a:lnTo>
                    <a:pt x="46673" y="67586"/>
                  </a:lnTo>
                  <a:lnTo>
                    <a:pt x="47344" y="67952"/>
                  </a:lnTo>
                  <a:lnTo>
                    <a:pt x="53539" y="70348"/>
                  </a:lnTo>
                  <a:lnTo>
                    <a:pt x="60484" y="74362"/>
                  </a:lnTo>
                  <a:lnTo>
                    <a:pt x="83964" y="95806"/>
                  </a:lnTo>
                  <a:lnTo>
                    <a:pt x="90234" y="105668"/>
                  </a:lnTo>
                  <a:lnTo>
                    <a:pt x="91906" y="110272"/>
                  </a:lnTo>
                  <a:lnTo>
                    <a:pt x="91882" y="121034"/>
                  </a:lnTo>
                  <a:lnTo>
                    <a:pt x="90888" y="126867"/>
                  </a:lnTo>
                  <a:lnTo>
                    <a:pt x="82258" y="137111"/>
                  </a:lnTo>
                  <a:lnTo>
                    <a:pt x="69015" y="145662"/>
                  </a:lnTo>
                  <a:lnTo>
                    <a:pt x="22503" y="159245"/>
                  </a:lnTo>
                  <a:lnTo>
                    <a:pt x="0" y="163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139"/>
            <p:cNvSpPr/>
            <p:nvPr>
              <p:custDataLst>
                <p:tags r:id="rId185"/>
              </p:custDataLst>
            </p:nvPr>
          </p:nvSpPr>
          <p:spPr>
            <a:xfrm>
              <a:off x="5263624" y="3753481"/>
              <a:ext cx="102287" cy="248443"/>
            </a:xfrm>
            <a:custGeom>
              <a:avLst/>
              <a:gdLst/>
              <a:ahLst/>
              <a:cxnLst/>
              <a:rect l="0" t="0" r="0" b="0"/>
              <a:pathLst>
                <a:path w="102287" h="248443">
                  <a:moveTo>
                    <a:pt x="83076" y="37469"/>
                  </a:moveTo>
                  <a:lnTo>
                    <a:pt x="83076" y="37469"/>
                  </a:lnTo>
                  <a:lnTo>
                    <a:pt x="88543" y="32002"/>
                  </a:lnTo>
                  <a:lnTo>
                    <a:pt x="89164" y="28009"/>
                  </a:lnTo>
                  <a:lnTo>
                    <a:pt x="87428" y="24328"/>
                  </a:lnTo>
                  <a:lnTo>
                    <a:pt x="71121" y="6555"/>
                  </a:lnTo>
                  <a:lnTo>
                    <a:pt x="59653" y="2563"/>
                  </a:lnTo>
                  <a:lnTo>
                    <a:pt x="32667" y="0"/>
                  </a:lnTo>
                  <a:lnTo>
                    <a:pt x="26892" y="1906"/>
                  </a:lnTo>
                  <a:lnTo>
                    <a:pt x="16713" y="9669"/>
                  </a:lnTo>
                  <a:lnTo>
                    <a:pt x="3049" y="29310"/>
                  </a:lnTo>
                  <a:lnTo>
                    <a:pt x="0" y="43015"/>
                  </a:lnTo>
                  <a:lnTo>
                    <a:pt x="176" y="49633"/>
                  </a:lnTo>
                  <a:lnTo>
                    <a:pt x="6015" y="62631"/>
                  </a:lnTo>
                  <a:lnTo>
                    <a:pt x="40989" y="107855"/>
                  </a:lnTo>
                  <a:lnTo>
                    <a:pt x="79860" y="149723"/>
                  </a:lnTo>
                  <a:lnTo>
                    <a:pt x="99191" y="183533"/>
                  </a:lnTo>
                  <a:lnTo>
                    <a:pt x="102286" y="191995"/>
                  </a:lnTo>
                  <a:lnTo>
                    <a:pt x="101962" y="207042"/>
                  </a:lnTo>
                  <a:lnTo>
                    <a:pt x="99901" y="214018"/>
                  </a:lnTo>
                  <a:lnTo>
                    <a:pt x="90083" y="227413"/>
                  </a:lnTo>
                  <a:lnTo>
                    <a:pt x="75607" y="239011"/>
                  </a:lnTo>
                  <a:lnTo>
                    <a:pt x="57414" y="246517"/>
                  </a:lnTo>
                  <a:lnTo>
                    <a:pt x="39450" y="248442"/>
                  </a:lnTo>
                  <a:lnTo>
                    <a:pt x="30709" y="247969"/>
                  </a:lnTo>
                  <a:lnTo>
                    <a:pt x="17233" y="241796"/>
                  </a:lnTo>
                  <a:lnTo>
                    <a:pt x="11664" y="237187"/>
                  </a:lnTo>
                  <a:lnTo>
                    <a:pt x="8657" y="231998"/>
                  </a:lnTo>
                  <a:lnTo>
                    <a:pt x="6876" y="208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140"/>
            <p:cNvSpPr/>
            <p:nvPr>
              <p:custDataLst>
                <p:tags r:id="rId186"/>
              </p:custDataLst>
            </p:nvPr>
          </p:nvSpPr>
          <p:spPr>
            <a:xfrm>
              <a:off x="5054600" y="403225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88900" y="0"/>
                  </a:moveTo>
                  <a:lnTo>
                    <a:pt x="88900" y="0"/>
                  </a:lnTo>
                  <a:lnTo>
                    <a:pt x="47473" y="43308"/>
                  </a:lnTo>
                  <a:lnTo>
                    <a:pt x="2874" y="908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141"/>
            <p:cNvSpPr/>
            <p:nvPr>
              <p:custDataLst>
                <p:tags r:id="rId187"/>
              </p:custDataLst>
            </p:nvPr>
          </p:nvSpPr>
          <p:spPr>
            <a:xfrm>
              <a:off x="4857750" y="3963960"/>
              <a:ext cx="95251" cy="118180"/>
            </a:xfrm>
            <a:custGeom>
              <a:avLst/>
              <a:gdLst/>
              <a:ahLst/>
              <a:cxnLst/>
              <a:rect l="0" t="0" r="0" b="0"/>
              <a:pathLst>
                <a:path w="95251" h="118180">
                  <a:moveTo>
                    <a:pt x="0" y="30190"/>
                  </a:moveTo>
                  <a:lnTo>
                    <a:pt x="0" y="30190"/>
                  </a:lnTo>
                  <a:lnTo>
                    <a:pt x="6742" y="23448"/>
                  </a:lnTo>
                  <a:lnTo>
                    <a:pt x="10052" y="16375"/>
                  </a:lnTo>
                  <a:lnTo>
                    <a:pt x="12228" y="9233"/>
                  </a:lnTo>
                  <a:lnTo>
                    <a:pt x="15548" y="3707"/>
                  </a:lnTo>
                  <a:lnTo>
                    <a:pt x="18832" y="1951"/>
                  </a:lnTo>
                  <a:lnTo>
                    <a:pt x="28125" y="0"/>
                  </a:lnTo>
                  <a:lnTo>
                    <a:pt x="37429" y="1015"/>
                  </a:lnTo>
                  <a:lnTo>
                    <a:pt x="41886" y="2273"/>
                  </a:lnTo>
                  <a:lnTo>
                    <a:pt x="50602" y="9316"/>
                  </a:lnTo>
                  <a:lnTo>
                    <a:pt x="54901" y="14157"/>
                  </a:lnTo>
                  <a:lnTo>
                    <a:pt x="56355" y="20912"/>
                  </a:lnTo>
                  <a:lnTo>
                    <a:pt x="48439" y="67181"/>
                  </a:lnTo>
                  <a:lnTo>
                    <a:pt x="27665" y="114478"/>
                  </a:lnTo>
                  <a:lnTo>
                    <a:pt x="26909" y="116015"/>
                  </a:lnTo>
                  <a:lnTo>
                    <a:pt x="27112" y="117040"/>
                  </a:lnTo>
                  <a:lnTo>
                    <a:pt x="27952" y="117723"/>
                  </a:lnTo>
                  <a:lnTo>
                    <a:pt x="29218" y="118179"/>
                  </a:lnTo>
                  <a:lnTo>
                    <a:pt x="73623" y="106800"/>
                  </a:lnTo>
                  <a:lnTo>
                    <a:pt x="95250" y="100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142"/>
            <p:cNvSpPr/>
            <p:nvPr>
              <p:custDataLst>
                <p:tags r:id="rId188"/>
              </p:custDataLst>
            </p:nvPr>
          </p:nvSpPr>
          <p:spPr>
            <a:xfrm>
              <a:off x="4702644" y="3750481"/>
              <a:ext cx="91607" cy="266109"/>
            </a:xfrm>
            <a:custGeom>
              <a:avLst/>
              <a:gdLst/>
              <a:ahLst/>
              <a:cxnLst/>
              <a:rect l="0" t="0" r="0" b="0"/>
              <a:pathLst>
                <a:path w="91607" h="266109">
                  <a:moveTo>
                    <a:pt x="91606" y="34119"/>
                  </a:moveTo>
                  <a:lnTo>
                    <a:pt x="91606" y="34119"/>
                  </a:lnTo>
                  <a:lnTo>
                    <a:pt x="70636" y="14560"/>
                  </a:lnTo>
                  <a:lnTo>
                    <a:pt x="40553" y="743"/>
                  </a:lnTo>
                  <a:lnTo>
                    <a:pt x="29875" y="0"/>
                  </a:lnTo>
                  <a:lnTo>
                    <a:pt x="25052" y="790"/>
                  </a:lnTo>
                  <a:lnTo>
                    <a:pt x="21131" y="2727"/>
                  </a:lnTo>
                  <a:lnTo>
                    <a:pt x="14893" y="8643"/>
                  </a:lnTo>
                  <a:lnTo>
                    <a:pt x="7415" y="26649"/>
                  </a:lnTo>
                  <a:lnTo>
                    <a:pt x="7472" y="49858"/>
                  </a:lnTo>
                  <a:lnTo>
                    <a:pt x="19588" y="87348"/>
                  </a:lnTo>
                  <a:lnTo>
                    <a:pt x="51077" y="134619"/>
                  </a:lnTo>
                  <a:lnTo>
                    <a:pt x="80673" y="172478"/>
                  </a:lnTo>
                  <a:lnTo>
                    <a:pt x="86747" y="195094"/>
                  </a:lnTo>
                  <a:lnTo>
                    <a:pt x="86795" y="221516"/>
                  </a:lnTo>
                  <a:lnTo>
                    <a:pt x="80295" y="235940"/>
                  </a:lnTo>
                  <a:lnTo>
                    <a:pt x="75599" y="242749"/>
                  </a:lnTo>
                  <a:lnTo>
                    <a:pt x="52134" y="259075"/>
                  </a:lnTo>
                  <a:lnTo>
                    <a:pt x="26210" y="266108"/>
                  </a:lnTo>
                  <a:lnTo>
                    <a:pt x="18375" y="264978"/>
                  </a:lnTo>
                  <a:lnTo>
                    <a:pt x="4026" y="258078"/>
                  </a:lnTo>
                  <a:lnTo>
                    <a:pt x="764" y="253275"/>
                  </a:lnTo>
                  <a:lnTo>
                    <a:pt x="0" y="247956"/>
                  </a:lnTo>
                  <a:lnTo>
                    <a:pt x="2706" y="230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143"/>
            <p:cNvSpPr/>
            <p:nvPr>
              <p:custDataLst>
                <p:tags r:id="rId189"/>
              </p:custDataLst>
            </p:nvPr>
          </p:nvSpPr>
          <p:spPr>
            <a:xfrm>
              <a:off x="4445000" y="39878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56366" y="3371"/>
                  </a:lnTo>
                  <a:lnTo>
                    <a:pt x="45983" y="1067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144"/>
            <p:cNvSpPr/>
            <p:nvPr>
              <p:custDataLst>
                <p:tags r:id="rId190"/>
              </p:custDataLst>
            </p:nvPr>
          </p:nvSpPr>
          <p:spPr>
            <a:xfrm>
              <a:off x="4279900" y="3962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298" y="5114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145"/>
            <p:cNvSpPr/>
            <p:nvPr>
              <p:custDataLst>
                <p:tags r:id="rId191"/>
              </p:custDataLst>
            </p:nvPr>
          </p:nvSpPr>
          <p:spPr>
            <a:xfrm>
              <a:off x="4076110" y="3755216"/>
              <a:ext cx="129667" cy="232585"/>
            </a:xfrm>
            <a:custGeom>
              <a:avLst/>
              <a:gdLst/>
              <a:ahLst/>
              <a:cxnLst/>
              <a:rect l="0" t="0" r="0" b="0"/>
              <a:pathLst>
                <a:path w="129667" h="232585">
                  <a:moveTo>
                    <a:pt x="89490" y="29384"/>
                  </a:moveTo>
                  <a:lnTo>
                    <a:pt x="89490" y="29384"/>
                  </a:lnTo>
                  <a:lnTo>
                    <a:pt x="75675" y="20595"/>
                  </a:lnTo>
                  <a:lnTo>
                    <a:pt x="55476" y="2957"/>
                  </a:lnTo>
                  <a:lnTo>
                    <a:pt x="47091" y="0"/>
                  </a:lnTo>
                  <a:lnTo>
                    <a:pt x="31066" y="1706"/>
                  </a:lnTo>
                  <a:lnTo>
                    <a:pt x="20955" y="10497"/>
                  </a:lnTo>
                  <a:lnTo>
                    <a:pt x="2966" y="39137"/>
                  </a:lnTo>
                  <a:lnTo>
                    <a:pt x="0" y="59119"/>
                  </a:lnTo>
                  <a:lnTo>
                    <a:pt x="2444" y="79994"/>
                  </a:lnTo>
                  <a:lnTo>
                    <a:pt x="10586" y="96327"/>
                  </a:lnTo>
                  <a:lnTo>
                    <a:pt x="25023" y="106879"/>
                  </a:lnTo>
                  <a:lnTo>
                    <a:pt x="66408" y="122773"/>
                  </a:lnTo>
                  <a:lnTo>
                    <a:pt x="112199" y="148743"/>
                  </a:lnTo>
                  <a:lnTo>
                    <a:pt x="119446" y="153407"/>
                  </a:lnTo>
                  <a:lnTo>
                    <a:pt x="124277" y="158633"/>
                  </a:lnTo>
                  <a:lnTo>
                    <a:pt x="129645" y="170084"/>
                  </a:lnTo>
                  <a:lnTo>
                    <a:pt x="129666" y="176100"/>
                  </a:lnTo>
                  <a:lnTo>
                    <a:pt x="125925" y="188430"/>
                  </a:lnTo>
                  <a:lnTo>
                    <a:pt x="109144" y="207272"/>
                  </a:lnTo>
                  <a:lnTo>
                    <a:pt x="66817" y="225131"/>
                  </a:lnTo>
                  <a:lnTo>
                    <a:pt x="32340" y="232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231"/>
          <p:cNvGrpSpPr/>
          <p:nvPr/>
        </p:nvGrpSpPr>
        <p:grpSpPr>
          <a:xfrm>
            <a:off x="7145550" y="2815439"/>
            <a:ext cx="1961511" cy="411793"/>
            <a:chOff x="7145550" y="2815439"/>
            <a:chExt cx="1961511" cy="411793"/>
          </a:xfrm>
        </p:grpSpPr>
        <p:sp>
          <p:nvSpPr>
            <p:cNvPr id="268" name="SMARTInkShape-1146"/>
            <p:cNvSpPr/>
            <p:nvPr>
              <p:custDataLst>
                <p:tags r:id="rId173"/>
              </p:custDataLst>
            </p:nvPr>
          </p:nvSpPr>
          <p:spPr>
            <a:xfrm>
              <a:off x="9004300" y="2847840"/>
              <a:ext cx="102761" cy="377961"/>
            </a:xfrm>
            <a:custGeom>
              <a:avLst/>
              <a:gdLst/>
              <a:ahLst/>
              <a:cxnLst/>
              <a:rect l="0" t="0" r="0" b="0"/>
              <a:pathLst>
                <a:path w="102761" h="377961">
                  <a:moveTo>
                    <a:pt x="57150" y="16010"/>
                  </a:moveTo>
                  <a:lnTo>
                    <a:pt x="57150" y="16010"/>
                  </a:lnTo>
                  <a:lnTo>
                    <a:pt x="60520" y="9268"/>
                  </a:lnTo>
                  <a:lnTo>
                    <a:pt x="62219" y="7282"/>
                  </a:lnTo>
                  <a:lnTo>
                    <a:pt x="75447" y="462"/>
                  </a:lnTo>
                  <a:lnTo>
                    <a:pt x="78521" y="0"/>
                  </a:lnTo>
                  <a:lnTo>
                    <a:pt x="83817" y="1369"/>
                  </a:lnTo>
                  <a:lnTo>
                    <a:pt x="94136" y="9476"/>
                  </a:lnTo>
                  <a:lnTo>
                    <a:pt x="102760" y="20816"/>
                  </a:lnTo>
                  <a:lnTo>
                    <a:pt x="101880" y="34609"/>
                  </a:lnTo>
                  <a:lnTo>
                    <a:pt x="89643" y="72970"/>
                  </a:lnTo>
                  <a:lnTo>
                    <a:pt x="69505" y="110259"/>
                  </a:lnTo>
                  <a:lnTo>
                    <a:pt x="68049" y="123515"/>
                  </a:lnTo>
                  <a:lnTo>
                    <a:pt x="71574" y="167047"/>
                  </a:lnTo>
                  <a:lnTo>
                    <a:pt x="75590" y="208708"/>
                  </a:lnTo>
                  <a:lnTo>
                    <a:pt x="74198" y="237440"/>
                  </a:lnTo>
                  <a:lnTo>
                    <a:pt x="70232" y="283196"/>
                  </a:lnTo>
                  <a:lnTo>
                    <a:pt x="68002" y="321619"/>
                  </a:lnTo>
                  <a:lnTo>
                    <a:pt x="64090" y="333164"/>
                  </a:lnTo>
                  <a:lnTo>
                    <a:pt x="39193" y="369398"/>
                  </a:lnTo>
                  <a:lnTo>
                    <a:pt x="29413" y="374155"/>
                  </a:lnTo>
                  <a:lnTo>
                    <a:pt x="0" y="3779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147"/>
            <p:cNvSpPr/>
            <p:nvPr>
              <p:custDataLst>
                <p:tags r:id="rId174"/>
              </p:custDataLst>
            </p:nvPr>
          </p:nvSpPr>
          <p:spPr>
            <a:xfrm>
              <a:off x="8759521" y="2912258"/>
              <a:ext cx="194621" cy="251110"/>
            </a:xfrm>
            <a:custGeom>
              <a:avLst/>
              <a:gdLst/>
              <a:ahLst/>
              <a:cxnLst/>
              <a:rect l="0" t="0" r="0" b="0"/>
              <a:pathLst>
                <a:path w="194621" h="251110">
                  <a:moveTo>
                    <a:pt x="22529" y="72242"/>
                  </a:moveTo>
                  <a:lnTo>
                    <a:pt x="22529" y="72242"/>
                  </a:lnTo>
                  <a:lnTo>
                    <a:pt x="15622" y="91702"/>
                  </a:lnTo>
                  <a:lnTo>
                    <a:pt x="10972" y="131981"/>
                  </a:lnTo>
                  <a:lnTo>
                    <a:pt x="10168" y="171630"/>
                  </a:lnTo>
                  <a:lnTo>
                    <a:pt x="5531" y="217724"/>
                  </a:lnTo>
                  <a:lnTo>
                    <a:pt x="2002" y="244913"/>
                  </a:lnTo>
                  <a:lnTo>
                    <a:pt x="0" y="250584"/>
                  </a:lnTo>
                  <a:lnTo>
                    <a:pt x="455" y="251109"/>
                  </a:lnTo>
                  <a:lnTo>
                    <a:pt x="1463" y="250753"/>
                  </a:lnTo>
                  <a:lnTo>
                    <a:pt x="2583" y="246595"/>
                  </a:lnTo>
                  <a:lnTo>
                    <a:pt x="4772" y="205321"/>
                  </a:lnTo>
                  <a:lnTo>
                    <a:pt x="10169" y="171370"/>
                  </a:lnTo>
                  <a:lnTo>
                    <a:pt x="21034" y="127117"/>
                  </a:lnTo>
                  <a:lnTo>
                    <a:pt x="33859" y="81109"/>
                  </a:lnTo>
                  <a:lnTo>
                    <a:pt x="44263" y="44198"/>
                  </a:lnTo>
                  <a:lnTo>
                    <a:pt x="54841" y="3359"/>
                  </a:lnTo>
                  <a:lnTo>
                    <a:pt x="56770" y="920"/>
                  </a:lnTo>
                  <a:lnTo>
                    <a:pt x="58762" y="0"/>
                  </a:lnTo>
                  <a:lnTo>
                    <a:pt x="60794" y="92"/>
                  </a:lnTo>
                  <a:lnTo>
                    <a:pt x="62858" y="858"/>
                  </a:lnTo>
                  <a:lnTo>
                    <a:pt x="69128" y="18793"/>
                  </a:lnTo>
                  <a:lnTo>
                    <a:pt x="75455" y="53191"/>
                  </a:lnTo>
                  <a:lnTo>
                    <a:pt x="81797" y="98033"/>
                  </a:lnTo>
                  <a:lnTo>
                    <a:pt x="86031" y="130506"/>
                  </a:lnTo>
                  <a:lnTo>
                    <a:pt x="94260" y="174878"/>
                  </a:lnTo>
                  <a:lnTo>
                    <a:pt x="108723" y="217200"/>
                  </a:lnTo>
                  <a:lnTo>
                    <a:pt x="113284" y="227449"/>
                  </a:lnTo>
                  <a:lnTo>
                    <a:pt x="115488" y="230041"/>
                  </a:lnTo>
                  <a:lnTo>
                    <a:pt x="117662" y="231064"/>
                  </a:lnTo>
                  <a:lnTo>
                    <a:pt x="119817" y="231039"/>
                  </a:lnTo>
                  <a:lnTo>
                    <a:pt x="129593" y="227635"/>
                  </a:lnTo>
                  <a:lnTo>
                    <a:pt x="141427" y="218787"/>
                  </a:lnTo>
                  <a:lnTo>
                    <a:pt x="171066" y="176424"/>
                  </a:lnTo>
                  <a:lnTo>
                    <a:pt x="184501" y="151706"/>
                  </a:lnTo>
                  <a:lnTo>
                    <a:pt x="194620" y="108879"/>
                  </a:lnTo>
                  <a:lnTo>
                    <a:pt x="193777" y="78472"/>
                  </a:lnTo>
                  <a:lnTo>
                    <a:pt x="190831" y="65368"/>
                  </a:lnTo>
                  <a:lnTo>
                    <a:pt x="188352" y="61310"/>
                  </a:lnTo>
                  <a:lnTo>
                    <a:pt x="185289" y="58603"/>
                  </a:lnTo>
                  <a:lnTo>
                    <a:pt x="174929" y="53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148"/>
            <p:cNvSpPr/>
            <p:nvPr>
              <p:custDataLst>
                <p:tags r:id="rId175"/>
              </p:custDataLst>
            </p:nvPr>
          </p:nvSpPr>
          <p:spPr>
            <a:xfrm>
              <a:off x="8480465" y="2899495"/>
              <a:ext cx="180936" cy="240042"/>
            </a:xfrm>
            <a:custGeom>
              <a:avLst/>
              <a:gdLst/>
              <a:ahLst/>
              <a:cxnLst/>
              <a:rect l="0" t="0" r="0" b="0"/>
              <a:pathLst>
                <a:path w="180936" h="240042">
                  <a:moveTo>
                    <a:pt x="9485" y="97705"/>
                  </a:moveTo>
                  <a:lnTo>
                    <a:pt x="9485" y="97705"/>
                  </a:lnTo>
                  <a:lnTo>
                    <a:pt x="6114" y="94334"/>
                  </a:lnTo>
                  <a:lnTo>
                    <a:pt x="4459" y="90798"/>
                  </a:lnTo>
                  <a:lnTo>
                    <a:pt x="3397" y="86150"/>
                  </a:lnTo>
                  <a:lnTo>
                    <a:pt x="6584" y="92086"/>
                  </a:lnTo>
                  <a:lnTo>
                    <a:pt x="9230" y="139307"/>
                  </a:lnTo>
                  <a:lnTo>
                    <a:pt x="8727" y="182227"/>
                  </a:lnTo>
                  <a:lnTo>
                    <a:pt x="4011" y="228527"/>
                  </a:lnTo>
                  <a:lnTo>
                    <a:pt x="3307" y="240041"/>
                  </a:lnTo>
                  <a:lnTo>
                    <a:pt x="3250" y="239868"/>
                  </a:lnTo>
                  <a:lnTo>
                    <a:pt x="0" y="204347"/>
                  </a:lnTo>
                  <a:lnTo>
                    <a:pt x="4088" y="157760"/>
                  </a:lnTo>
                  <a:lnTo>
                    <a:pt x="7791" y="117341"/>
                  </a:lnTo>
                  <a:lnTo>
                    <a:pt x="11790" y="75858"/>
                  </a:lnTo>
                  <a:lnTo>
                    <a:pt x="18007" y="33063"/>
                  </a:lnTo>
                  <a:lnTo>
                    <a:pt x="21818" y="0"/>
                  </a:lnTo>
                  <a:lnTo>
                    <a:pt x="23352" y="113"/>
                  </a:lnTo>
                  <a:lnTo>
                    <a:pt x="28819" y="4001"/>
                  </a:lnTo>
                  <a:lnTo>
                    <a:pt x="39460" y="29546"/>
                  </a:lnTo>
                  <a:lnTo>
                    <a:pt x="51137" y="59871"/>
                  </a:lnTo>
                  <a:lnTo>
                    <a:pt x="67688" y="82496"/>
                  </a:lnTo>
                  <a:lnTo>
                    <a:pt x="79802" y="93533"/>
                  </a:lnTo>
                  <a:lnTo>
                    <a:pt x="92243" y="99378"/>
                  </a:lnTo>
                  <a:lnTo>
                    <a:pt x="98524" y="100937"/>
                  </a:lnTo>
                  <a:lnTo>
                    <a:pt x="104122" y="99860"/>
                  </a:lnTo>
                  <a:lnTo>
                    <a:pt x="114106" y="93018"/>
                  </a:lnTo>
                  <a:lnTo>
                    <a:pt x="143983" y="52452"/>
                  </a:lnTo>
                  <a:lnTo>
                    <a:pt x="162686" y="24717"/>
                  </a:lnTo>
                  <a:lnTo>
                    <a:pt x="168826" y="19405"/>
                  </a:lnTo>
                  <a:lnTo>
                    <a:pt x="170746" y="18694"/>
                  </a:lnTo>
                  <a:lnTo>
                    <a:pt x="172025" y="18925"/>
                  </a:lnTo>
                  <a:lnTo>
                    <a:pt x="172879" y="19785"/>
                  </a:lnTo>
                  <a:lnTo>
                    <a:pt x="174079" y="27737"/>
                  </a:lnTo>
                  <a:lnTo>
                    <a:pt x="174518" y="74798"/>
                  </a:lnTo>
                  <a:lnTo>
                    <a:pt x="174565" y="111144"/>
                  </a:lnTo>
                  <a:lnTo>
                    <a:pt x="174581" y="157980"/>
                  </a:lnTo>
                  <a:lnTo>
                    <a:pt x="179609" y="203070"/>
                  </a:lnTo>
                  <a:lnTo>
                    <a:pt x="180935" y="224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149"/>
            <p:cNvSpPr/>
            <p:nvPr>
              <p:custDataLst>
                <p:tags r:id="rId176"/>
              </p:custDataLst>
            </p:nvPr>
          </p:nvSpPr>
          <p:spPr>
            <a:xfrm>
              <a:off x="8261350" y="312420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31358" y="3371"/>
                  </a:lnTo>
                  <a:lnTo>
                    <a:pt x="26167" y="10670"/>
                  </a:lnTo>
                  <a:lnTo>
                    <a:pt x="5161" y="5652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150"/>
            <p:cNvSpPr/>
            <p:nvPr>
              <p:custDataLst>
                <p:tags r:id="rId177"/>
              </p:custDataLst>
            </p:nvPr>
          </p:nvSpPr>
          <p:spPr>
            <a:xfrm>
              <a:off x="8051798" y="2906693"/>
              <a:ext cx="184153" cy="221311"/>
            </a:xfrm>
            <a:custGeom>
              <a:avLst/>
              <a:gdLst/>
              <a:ahLst/>
              <a:cxnLst/>
              <a:rect l="0" t="0" r="0" b="0"/>
              <a:pathLst>
                <a:path w="184153" h="221311">
                  <a:moveTo>
                    <a:pt x="2" y="77807"/>
                  </a:moveTo>
                  <a:lnTo>
                    <a:pt x="2" y="77807"/>
                  </a:lnTo>
                  <a:lnTo>
                    <a:pt x="0" y="74436"/>
                  </a:lnTo>
                  <a:lnTo>
                    <a:pt x="0" y="115500"/>
                  </a:lnTo>
                  <a:lnTo>
                    <a:pt x="0" y="156473"/>
                  </a:lnTo>
                  <a:lnTo>
                    <a:pt x="0" y="198552"/>
                  </a:lnTo>
                  <a:lnTo>
                    <a:pt x="0" y="221310"/>
                  </a:lnTo>
                  <a:lnTo>
                    <a:pt x="5071" y="183323"/>
                  </a:lnTo>
                  <a:lnTo>
                    <a:pt x="10833" y="138861"/>
                  </a:lnTo>
                  <a:lnTo>
                    <a:pt x="14928" y="96475"/>
                  </a:lnTo>
                  <a:lnTo>
                    <a:pt x="22864" y="58822"/>
                  </a:lnTo>
                  <a:lnTo>
                    <a:pt x="31705" y="19266"/>
                  </a:lnTo>
                  <a:lnTo>
                    <a:pt x="32437" y="5927"/>
                  </a:lnTo>
                  <a:lnTo>
                    <a:pt x="33620" y="2371"/>
                  </a:lnTo>
                  <a:lnTo>
                    <a:pt x="35115" y="0"/>
                  </a:lnTo>
                  <a:lnTo>
                    <a:pt x="36815" y="1241"/>
                  </a:lnTo>
                  <a:lnTo>
                    <a:pt x="40587" y="10146"/>
                  </a:lnTo>
                  <a:lnTo>
                    <a:pt x="45099" y="48293"/>
                  </a:lnTo>
                  <a:lnTo>
                    <a:pt x="58116" y="86767"/>
                  </a:lnTo>
                  <a:lnTo>
                    <a:pt x="66046" y="100134"/>
                  </a:lnTo>
                  <a:lnTo>
                    <a:pt x="74276" y="108426"/>
                  </a:lnTo>
                  <a:lnTo>
                    <a:pt x="77740" y="110214"/>
                  </a:lnTo>
                  <a:lnTo>
                    <a:pt x="80754" y="110701"/>
                  </a:lnTo>
                  <a:lnTo>
                    <a:pt x="83471" y="110319"/>
                  </a:lnTo>
                  <a:lnTo>
                    <a:pt x="118310" y="70900"/>
                  </a:lnTo>
                  <a:lnTo>
                    <a:pt x="154120" y="26785"/>
                  </a:lnTo>
                  <a:lnTo>
                    <a:pt x="155664" y="26153"/>
                  </a:lnTo>
                  <a:lnTo>
                    <a:pt x="156693" y="26438"/>
                  </a:lnTo>
                  <a:lnTo>
                    <a:pt x="157837" y="30517"/>
                  </a:lnTo>
                  <a:lnTo>
                    <a:pt x="165579" y="70293"/>
                  </a:lnTo>
                  <a:lnTo>
                    <a:pt x="173663" y="116931"/>
                  </a:lnTo>
                  <a:lnTo>
                    <a:pt x="181348" y="161134"/>
                  </a:lnTo>
                  <a:lnTo>
                    <a:pt x="183988" y="207958"/>
                  </a:lnTo>
                  <a:lnTo>
                    <a:pt x="184152" y="217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151"/>
            <p:cNvSpPr/>
            <p:nvPr>
              <p:custDataLst>
                <p:tags r:id="rId178"/>
              </p:custDataLst>
            </p:nvPr>
          </p:nvSpPr>
          <p:spPr>
            <a:xfrm>
              <a:off x="7844957" y="2921000"/>
              <a:ext cx="111594" cy="190501"/>
            </a:xfrm>
            <a:custGeom>
              <a:avLst/>
              <a:gdLst/>
              <a:ahLst/>
              <a:cxnLst/>
              <a:rect l="0" t="0" r="0" b="0"/>
              <a:pathLst>
                <a:path w="111594" h="190501">
                  <a:moveTo>
                    <a:pt x="22693" y="0"/>
                  </a:moveTo>
                  <a:lnTo>
                    <a:pt x="22693" y="0"/>
                  </a:lnTo>
                  <a:lnTo>
                    <a:pt x="22693" y="3371"/>
                  </a:lnTo>
                  <a:lnTo>
                    <a:pt x="13966" y="42659"/>
                  </a:lnTo>
                  <a:lnTo>
                    <a:pt x="11170" y="90015"/>
                  </a:lnTo>
                  <a:lnTo>
                    <a:pt x="9636" y="131094"/>
                  </a:lnTo>
                  <a:lnTo>
                    <a:pt x="4572" y="177695"/>
                  </a:lnTo>
                  <a:lnTo>
                    <a:pt x="4262" y="180552"/>
                  </a:lnTo>
                  <a:lnTo>
                    <a:pt x="4055" y="181046"/>
                  </a:lnTo>
                  <a:lnTo>
                    <a:pt x="0" y="146845"/>
                  </a:lnTo>
                  <a:lnTo>
                    <a:pt x="1554" y="139818"/>
                  </a:lnTo>
                  <a:lnTo>
                    <a:pt x="6395" y="131895"/>
                  </a:lnTo>
                  <a:lnTo>
                    <a:pt x="15669" y="125080"/>
                  </a:lnTo>
                  <a:lnTo>
                    <a:pt x="40173" y="115045"/>
                  </a:lnTo>
                  <a:lnTo>
                    <a:pt x="77664" y="76988"/>
                  </a:lnTo>
                  <a:lnTo>
                    <a:pt x="99189" y="39179"/>
                  </a:lnTo>
                  <a:lnTo>
                    <a:pt x="111174" y="2026"/>
                  </a:lnTo>
                  <a:lnTo>
                    <a:pt x="109656" y="29778"/>
                  </a:lnTo>
                  <a:lnTo>
                    <a:pt x="106551" y="64091"/>
                  </a:lnTo>
                  <a:lnTo>
                    <a:pt x="105630" y="106244"/>
                  </a:lnTo>
                  <a:lnTo>
                    <a:pt x="105358" y="143663"/>
                  </a:lnTo>
                  <a:lnTo>
                    <a:pt x="107158" y="171448"/>
                  </a:lnTo>
                  <a:lnTo>
                    <a:pt x="111593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152"/>
            <p:cNvSpPr/>
            <p:nvPr>
              <p:custDataLst>
                <p:tags r:id="rId179"/>
              </p:custDataLst>
            </p:nvPr>
          </p:nvSpPr>
          <p:spPr>
            <a:xfrm>
              <a:off x="7651750" y="314325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63500" y="0"/>
                  </a:moveTo>
                  <a:lnTo>
                    <a:pt x="63500" y="0"/>
                  </a:lnTo>
                  <a:lnTo>
                    <a:pt x="19877" y="3671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153"/>
            <p:cNvSpPr/>
            <p:nvPr>
              <p:custDataLst>
                <p:tags r:id="rId180"/>
              </p:custDataLst>
            </p:nvPr>
          </p:nvSpPr>
          <p:spPr>
            <a:xfrm>
              <a:off x="7531960" y="2879182"/>
              <a:ext cx="70575" cy="258871"/>
            </a:xfrm>
            <a:custGeom>
              <a:avLst/>
              <a:gdLst/>
              <a:ahLst/>
              <a:cxnLst/>
              <a:rect l="0" t="0" r="0" b="0"/>
              <a:pathLst>
                <a:path w="70575" h="258871">
                  <a:moveTo>
                    <a:pt x="18190" y="111668"/>
                  </a:moveTo>
                  <a:lnTo>
                    <a:pt x="18190" y="111668"/>
                  </a:lnTo>
                  <a:lnTo>
                    <a:pt x="8077" y="111668"/>
                  </a:lnTo>
                  <a:lnTo>
                    <a:pt x="5098" y="113079"/>
                  </a:lnTo>
                  <a:lnTo>
                    <a:pt x="3112" y="115431"/>
                  </a:lnTo>
                  <a:lnTo>
                    <a:pt x="905" y="122513"/>
                  </a:lnTo>
                  <a:lnTo>
                    <a:pt x="0" y="166652"/>
                  </a:lnTo>
                  <a:lnTo>
                    <a:pt x="4196" y="207326"/>
                  </a:lnTo>
                  <a:lnTo>
                    <a:pt x="10403" y="252876"/>
                  </a:lnTo>
                  <a:lnTo>
                    <a:pt x="11201" y="258388"/>
                  </a:lnTo>
                  <a:lnTo>
                    <a:pt x="11414" y="258870"/>
                  </a:lnTo>
                  <a:lnTo>
                    <a:pt x="11556" y="258486"/>
                  </a:lnTo>
                  <a:lnTo>
                    <a:pt x="8125" y="239133"/>
                  </a:lnTo>
                  <a:lnTo>
                    <a:pt x="10426" y="196394"/>
                  </a:lnTo>
                  <a:lnTo>
                    <a:pt x="11211" y="151911"/>
                  </a:lnTo>
                  <a:lnTo>
                    <a:pt x="12127" y="127914"/>
                  </a:lnTo>
                  <a:lnTo>
                    <a:pt x="13442" y="103448"/>
                  </a:lnTo>
                  <a:lnTo>
                    <a:pt x="18196" y="58626"/>
                  </a:lnTo>
                  <a:lnTo>
                    <a:pt x="30657" y="16381"/>
                  </a:lnTo>
                  <a:lnTo>
                    <a:pt x="34315" y="2761"/>
                  </a:lnTo>
                  <a:lnTo>
                    <a:pt x="38111" y="258"/>
                  </a:lnTo>
                  <a:lnTo>
                    <a:pt x="43464" y="0"/>
                  </a:lnTo>
                  <a:lnTo>
                    <a:pt x="49857" y="1239"/>
                  </a:lnTo>
                  <a:lnTo>
                    <a:pt x="54823" y="5593"/>
                  </a:lnTo>
                  <a:lnTo>
                    <a:pt x="62223" y="19839"/>
                  </a:lnTo>
                  <a:lnTo>
                    <a:pt x="63614" y="51063"/>
                  </a:lnTo>
                  <a:lnTo>
                    <a:pt x="52693" y="93764"/>
                  </a:lnTo>
                  <a:lnTo>
                    <a:pt x="36183" y="128665"/>
                  </a:lnTo>
                  <a:lnTo>
                    <a:pt x="31361" y="133334"/>
                  </a:lnTo>
                  <a:lnTo>
                    <a:pt x="25888" y="136330"/>
                  </a:lnTo>
                  <a:lnTo>
                    <a:pt x="34239" y="136922"/>
                  </a:lnTo>
                  <a:lnTo>
                    <a:pt x="38964" y="137003"/>
                  </a:lnTo>
                  <a:lnTo>
                    <a:pt x="52332" y="143791"/>
                  </a:lnTo>
                  <a:lnTo>
                    <a:pt x="59940" y="154637"/>
                  </a:lnTo>
                  <a:lnTo>
                    <a:pt x="70574" y="184596"/>
                  </a:lnTo>
                  <a:lnTo>
                    <a:pt x="70557" y="209320"/>
                  </a:lnTo>
                  <a:lnTo>
                    <a:pt x="62712" y="231148"/>
                  </a:lnTo>
                  <a:lnTo>
                    <a:pt x="53498" y="240735"/>
                  </a:lnTo>
                  <a:lnTo>
                    <a:pt x="48080" y="244279"/>
                  </a:lnTo>
                  <a:lnTo>
                    <a:pt x="36413" y="246336"/>
                  </a:lnTo>
                  <a:lnTo>
                    <a:pt x="30339" y="245896"/>
                  </a:lnTo>
                  <a:lnTo>
                    <a:pt x="25583" y="242782"/>
                  </a:lnTo>
                  <a:lnTo>
                    <a:pt x="11840" y="219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154"/>
            <p:cNvSpPr/>
            <p:nvPr>
              <p:custDataLst>
                <p:tags r:id="rId181"/>
              </p:custDataLst>
            </p:nvPr>
          </p:nvSpPr>
          <p:spPr>
            <a:xfrm>
              <a:off x="7392737" y="2928010"/>
              <a:ext cx="73981" cy="200773"/>
            </a:xfrm>
            <a:custGeom>
              <a:avLst/>
              <a:gdLst/>
              <a:ahLst/>
              <a:cxnLst/>
              <a:rect l="0" t="0" r="0" b="0"/>
              <a:pathLst>
                <a:path w="73981" h="200773">
                  <a:moveTo>
                    <a:pt x="68513" y="43790"/>
                  </a:moveTo>
                  <a:lnTo>
                    <a:pt x="68513" y="43790"/>
                  </a:lnTo>
                  <a:lnTo>
                    <a:pt x="72877" y="33651"/>
                  </a:lnTo>
                  <a:lnTo>
                    <a:pt x="73980" y="26113"/>
                  </a:lnTo>
                  <a:lnTo>
                    <a:pt x="72589" y="19941"/>
                  </a:lnTo>
                  <a:lnTo>
                    <a:pt x="65957" y="10618"/>
                  </a:lnTo>
                  <a:lnTo>
                    <a:pt x="62576" y="6859"/>
                  </a:lnTo>
                  <a:lnTo>
                    <a:pt x="53174" y="2682"/>
                  </a:lnTo>
                  <a:lnTo>
                    <a:pt x="33262" y="0"/>
                  </a:lnTo>
                  <a:lnTo>
                    <a:pt x="22507" y="5278"/>
                  </a:lnTo>
                  <a:lnTo>
                    <a:pt x="6434" y="20149"/>
                  </a:lnTo>
                  <a:lnTo>
                    <a:pt x="1728" y="25913"/>
                  </a:lnTo>
                  <a:lnTo>
                    <a:pt x="0" y="31872"/>
                  </a:lnTo>
                  <a:lnTo>
                    <a:pt x="1844" y="44137"/>
                  </a:lnTo>
                  <a:lnTo>
                    <a:pt x="10816" y="62943"/>
                  </a:lnTo>
                  <a:lnTo>
                    <a:pt x="22173" y="73704"/>
                  </a:lnTo>
                  <a:lnTo>
                    <a:pt x="42553" y="91459"/>
                  </a:lnTo>
                  <a:lnTo>
                    <a:pt x="65031" y="122743"/>
                  </a:lnTo>
                  <a:lnTo>
                    <a:pt x="71950" y="147695"/>
                  </a:lnTo>
                  <a:lnTo>
                    <a:pt x="70628" y="169592"/>
                  </a:lnTo>
                  <a:lnTo>
                    <a:pt x="65691" y="181076"/>
                  </a:lnTo>
                  <a:lnTo>
                    <a:pt x="62399" y="186114"/>
                  </a:lnTo>
                  <a:lnTo>
                    <a:pt x="53095" y="193593"/>
                  </a:lnTo>
                  <a:lnTo>
                    <a:pt x="42610" y="198564"/>
                  </a:lnTo>
                  <a:lnTo>
                    <a:pt x="33247" y="200772"/>
                  </a:lnTo>
                  <a:lnTo>
                    <a:pt x="29480" y="199245"/>
                  </a:lnTo>
                  <a:lnTo>
                    <a:pt x="23413" y="191904"/>
                  </a:lnTo>
                  <a:lnTo>
                    <a:pt x="22924" y="186982"/>
                  </a:lnTo>
                  <a:lnTo>
                    <a:pt x="30413" y="164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155"/>
            <p:cNvSpPr/>
            <p:nvPr>
              <p:custDataLst>
                <p:tags r:id="rId182"/>
              </p:custDataLst>
            </p:nvPr>
          </p:nvSpPr>
          <p:spPr>
            <a:xfrm>
              <a:off x="7145550" y="2815439"/>
              <a:ext cx="93451" cy="411793"/>
            </a:xfrm>
            <a:custGeom>
              <a:avLst/>
              <a:gdLst/>
              <a:ahLst/>
              <a:cxnLst/>
              <a:rect l="0" t="0" r="0" b="0"/>
              <a:pathLst>
                <a:path w="93451" h="411793">
                  <a:moveTo>
                    <a:pt x="87100" y="35711"/>
                  </a:moveTo>
                  <a:lnTo>
                    <a:pt x="87100" y="35711"/>
                  </a:lnTo>
                  <a:lnTo>
                    <a:pt x="74235" y="20964"/>
                  </a:lnTo>
                  <a:lnTo>
                    <a:pt x="62529" y="5673"/>
                  </a:lnTo>
                  <a:lnTo>
                    <a:pt x="56659" y="1194"/>
                  </a:lnTo>
                  <a:lnTo>
                    <a:pt x="54106" y="0"/>
                  </a:lnTo>
                  <a:lnTo>
                    <a:pt x="45625" y="554"/>
                  </a:lnTo>
                  <a:lnTo>
                    <a:pt x="26305" y="6659"/>
                  </a:lnTo>
                  <a:lnTo>
                    <a:pt x="13191" y="15971"/>
                  </a:lnTo>
                  <a:lnTo>
                    <a:pt x="6508" y="27408"/>
                  </a:lnTo>
                  <a:lnTo>
                    <a:pt x="662" y="47832"/>
                  </a:lnTo>
                  <a:lnTo>
                    <a:pt x="0" y="60854"/>
                  </a:lnTo>
                  <a:lnTo>
                    <a:pt x="10553" y="99569"/>
                  </a:lnTo>
                  <a:lnTo>
                    <a:pt x="26066" y="139916"/>
                  </a:lnTo>
                  <a:lnTo>
                    <a:pt x="36403" y="170617"/>
                  </a:lnTo>
                  <a:lnTo>
                    <a:pt x="36453" y="208533"/>
                  </a:lnTo>
                  <a:lnTo>
                    <a:pt x="32606" y="218589"/>
                  </a:lnTo>
                  <a:lnTo>
                    <a:pt x="29603" y="223246"/>
                  </a:lnTo>
                  <a:lnTo>
                    <a:pt x="26191" y="225646"/>
                  </a:lnTo>
                  <a:lnTo>
                    <a:pt x="22505" y="226540"/>
                  </a:lnTo>
                  <a:lnTo>
                    <a:pt x="13192" y="226275"/>
                  </a:lnTo>
                  <a:lnTo>
                    <a:pt x="13134" y="225548"/>
                  </a:lnTo>
                  <a:lnTo>
                    <a:pt x="14950" y="222859"/>
                  </a:lnTo>
                  <a:lnTo>
                    <a:pt x="21872" y="221193"/>
                  </a:lnTo>
                  <a:lnTo>
                    <a:pt x="40191" y="220124"/>
                  </a:lnTo>
                  <a:lnTo>
                    <a:pt x="53132" y="223310"/>
                  </a:lnTo>
                  <a:lnTo>
                    <a:pt x="55283" y="227099"/>
                  </a:lnTo>
                  <a:lnTo>
                    <a:pt x="55790" y="238835"/>
                  </a:lnTo>
                  <a:lnTo>
                    <a:pt x="46550" y="282472"/>
                  </a:lnTo>
                  <a:lnTo>
                    <a:pt x="36233" y="313655"/>
                  </a:lnTo>
                  <a:lnTo>
                    <a:pt x="16740" y="343228"/>
                  </a:lnTo>
                  <a:lnTo>
                    <a:pt x="12630" y="360366"/>
                  </a:lnTo>
                  <a:lnTo>
                    <a:pt x="10257" y="373325"/>
                  </a:lnTo>
                  <a:lnTo>
                    <a:pt x="3105" y="394370"/>
                  </a:lnTo>
                  <a:lnTo>
                    <a:pt x="3438" y="402783"/>
                  </a:lnTo>
                  <a:lnTo>
                    <a:pt x="6630" y="406015"/>
                  </a:lnTo>
                  <a:lnTo>
                    <a:pt x="17704" y="411487"/>
                  </a:lnTo>
                  <a:lnTo>
                    <a:pt x="46547" y="411792"/>
                  </a:lnTo>
                  <a:lnTo>
                    <a:pt x="93450" y="404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232"/>
          <p:cNvGrpSpPr/>
          <p:nvPr/>
        </p:nvGrpSpPr>
        <p:grpSpPr>
          <a:xfrm>
            <a:off x="4692650" y="2725915"/>
            <a:ext cx="1640418" cy="450741"/>
            <a:chOff x="4692650" y="2725915"/>
            <a:chExt cx="1640418" cy="450741"/>
          </a:xfrm>
        </p:grpSpPr>
        <p:sp>
          <p:nvSpPr>
            <p:cNvPr id="279" name="SMARTInkShape-1156"/>
            <p:cNvSpPr/>
            <p:nvPr>
              <p:custDataLst>
                <p:tags r:id="rId164"/>
              </p:custDataLst>
            </p:nvPr>
          </p:nvSpPr>
          <p:spPr>
            <a:xfrm>
              <a:off x="6250792" y="2725915"/>
              <a:ext cx="82276" cy="450741"/>
            </a:xfrm>
            <a:custGeom>
              <a:avLst/>
              <a:gdLst/>
              <a:ahLst/>
              <a:cxnLst/>
              <a:rect l="0" t="0" r="0" b="0"/>
              <a:pathLst>
                <a:path w="82276" h="450741">
                  <a:moveTo>
                    <a:pt x="10308" y="10935"/>
                  </a:moveTo>
                  <a:lnTo>
                    <a:pt x="10308" y="10935"/>
                  </a:lnTo>
                  <a:lnTo>
                    <a:pt x="34176" y="883"/>
                  </a:lnTo>
                  <a:lnTo>
                    <a:pt x="38919" y="0"/>
                  </a:lnTo>
                  <a:lnTo>
                    <a:pt x="43492" y="823"/>
                  </a:lnTo>
                  <a:lnTo>
                    <a:pt x="52338" y="5500"/>
                  </a:lnTo>
                  <a:lnTo>
                    <a:pt x="55262" y="10839"/>
                  </a:lnTo>
                  <a:lnTo>
                    <a:pt x="58509" y="26179"/>
                  </a:lnTo>
                  <a:lnTo>
                    <a:pt x="46853" y="64762"/>
                  </a:lnTo>
                  <a:lnTo>
                    <a:pt x="32268" y="105201"/>
                  </a:lnTo>
                  <a:lnTo>
                    <a:pt x="19010" y="143993"/>
                  </a:lnTo>
                  <a:lnTo>
                    <a:pt x="3299" y="184888"/>
                  </a:lnTo>
                  <a:lnTo>
                    <a:pt x="0" y="211506"/>
                  </a:lnTo>
                  <a:lnTo>
                    <a:pt x="1728" y="228724"/>
                  </a:lnTo>
                  <a:lnTo>
                    <a:pt x="13410" y="254284"/>
                  </a:lnTo>
                  <a:lnTo>
                    <a:pt x="49374" y="298557"/>
                  </a:lnTo>
                  <a:lnTo>
                    <a:pt x="63654" y="319390"/>
                  </a:lnTo>
                  <a:lnTo>
                    <a:pt x="78571" y="363494"/>
                  </a:lnTo>
                  <a:lnTo>
                    <a:pt x="82275" y="382117"/>
                  </a:lnTo>
                  <a:lnTo>
                    <a:pt x="81569" y="399801"/>
                  </a:lnTo>
                  <a:lnTo>
                    <a:pt x="75140" y="415187"/>
                  </a:lnTo>
                  <a:lnTo>
                    <a:pt x="59622" y="433867"/>
                  </a:lnTo>
                  <a:lnTo>
                    <a:pt x="38785" y="449450"/>
                  </a:lnTo>
                  <a:lnTo>
                    <a:pt x="34231" y="450740"/>
                  </a:lnTo>
                  <a:lnTo>
                    <a:pt x="25409" y="450291"/>
                  </a:lnTo>
                  <a:lnTo>
                    <a:pt x="21787" y="448478"/>
                  </a:lnTo>
                  <a:lnTo>
                    <a:pt x="10308" y="436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157"/>
            <p:cNvSpPr/>
            <p:nvPr>
              <p:custDataLst>
                <p:tags r:id="rId165"/>
              </p:custDataLst>
            </p:nvPr>
          </p:nvSpPr>
          <p:spPr>
            <a:xfrm>
              <a:off x="5896563" y="2840570"/>
              <a:ext cx="240506" cy="318875"/>
            </a:xfrm>
            <a:custGeom>
              <a:avLst/>
              <a:gdLst/>
              <a:ahLst/>
              <a:cxnLst/>
              <a:rect l="0" t="0" r="0" b="0"/>
              <a:pathLst>
                <a:path w="240506" h="318875">
                  <a:moveTo>
                    <a:pt x="21637" y="74080"/>
                  </a:moveTo>
                  <a:lnTo>
                    <a:pt x="21637" y="74080"/>
                  </a:lnTo>
                  <a:lnTo>
                    <a:pt x="11524" y="74080"/>
                  </a:lnTo>
                  <a:lnTo>
                    <a:pt x="8544" y="75491"/>
                  </a:lnTo>
                  <a:lnTo>
                    <a:pt x="6558" y="77843"/>
                  </a:lnTo>
                  <a:lnTo>
                    <a:pt x="0" y="101870"/>
                  </a:lnTo>
                  <a:lnTo>
                    <a:pt x="722" y="147303"/>
                  </a:lnTo>
                  <a:lnTo>
                    <a:pt x="3640" y="181648"/>
                  </a:lnTo>
                  <a:lnTo>
                    <a:pt x="7994" y="216432"/>
                  </a:lnTo>
                  <a:lnTo>
                    <a:pt x="14632" y="253059"/>
                  </a:lnTo>
                  <a:lnTo>
                    <a:pt x="19562" y="295895"/>
                  </a:lnTo>
                  <a:lnTo>
                    <a:pt x="21226" y="318874"/>
                  </a:lnTo>
                  <a:lnTo>
                    <a:pt x="20810" y="307949"/>
                  </a:lnTo>
                  <a:lnTo>
                    <a:pt x="17238" y="271158"/>
                  </a:lnTo>
                  <a:lnTo>
                    <a:pt x="16154" y="230815"/>
                  </a:lnTo>
                  <a:lnTo>
                    <a:pt x="15864" y="205381"/>
                  </a:lnTo>
                  <a:lnTo>
                    <a:pt x="15672" y="177136"/>
                  </a:lnTo>
                  <a:lnTo>
                    <a:pt x="15543" y="147017"/>
                  </a:lnTo>
                  <a:lnTo>
                    <a:pt x="18280" y="119177"/>
                  </a:lnTo>
                  <a:lnTo>
                    <a:pt x="22927" y="92856"/>
                  </a:lnTo>
                  <a:lnTo>
                    <a:pt x="32794" y="49969"/>
                  </a:lnTo>
                  <a:lnTo>
                    <a:pt x="37179" y="28557"/>
                  </a:lnTo>
                  <a:lnTo>
                    <a:pt x="39759" y="23270"/>
                  </a:lnTo>
                  <a:lnTo>
                    <a:pt x="42890" y="20451"/>
                  </a:lnTo>
                  <a:lnTo>
                    <a:pt x="46389" y="19277"/>
                  </a:lnTo>
                  <a:lnTo>
                    <a:pt x="50133" y="21317"/>
                  </a:lnTo>
                  <a:lnTo>
                    <a:pt x="58055" y="31109"/>
                  </a:lnTo>
                  <a:lnTo>
                    <a:pt x="77191" y="69344"/>
                  </a:lnTo>
                  <a:lnTo>
                    <a:pt x="90778" y="104901"/>
                  </a:lnTo>
                  <a:lnTo>
                    <a:pt x="104578" y="144928"/>
                  </a:lnTo>
                  <a:lnTo>
                    <a:pt x="120118" y="188589"/>
                  </a:lnTo>
                  <a:lnTo>
                    <a:pt x="136432" y="226337"/>
                  </a:lnTo>
                  <a:lnTo>
                    <a:pt x="157721" y="267830"/>
                  </a:lnTo>
                  <a:lnTo>
                    <a:pt x="163160" y="277330"/>
                  </a:lnTo>
                  <a:lnTo>
                    <a:pt x="168902" y="282958"/>
                  </a:lnTo>
                  <a:lnTo>
                    <a:pt x="174847" y="286004"/>
                  </a:lnTo>
                  <a:lnTo>
                    <a:pt x="180927" y="287329"/>
                  </a:lnTo>
                  <a:lnTo>
                    <a:pt x="185686" y="285390"/>
                  </a:lnTo>
                  <a:lnTo>
                    <a:pt x="192856" y="275710"/>
                  </a:lnTo>
                  <a:lnTo>
                    <a:pt x="204229" y="240910"/>
                  </a:lnTo>
                  <a:lnTo>
                    <a:pt x="212385" y="203260"/>
                  </a:lnTo>
                  <a:lnTo>
                    <a:pt x="221419" y="159010"/>
                  </a:lnTo>
                  <a:lnTo>
                    <a:pt x="232491" y="113473"/>
                  </a:lnTo>
                  <a:lnTo>
                    <a:pt x="238822" y="74890"/>
                  </a:lnTo>
                  <a:lnTo>
                    <a:pt x="240505" y="31046"/>
                  </a:lnTo>
                  <a:lnTo>
                    <a:pt x="238123" y="1060"/>
                  </a:lnTo>
                  <a:lnTo>
                    <a:pt x="236517" y="0"/>
                  </a:lnTo>
                  <a:lnTo>
                    <a:pt x="234035" y="1410"/>
                  </a:lnTo>
                  <a:lnTo>
                    <a:pt x="224837" y="10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158"/>
            <p:cNvSpPr/>
            <p:nvPr>
              <p:custDataLst>
                <p:tags r:id="rId166"/>
              </p:custDataLst>
            </p:nvPr>
          </p:nvSpPr>
          <p:spPr>
            <a:xfrm>
              <a:off x="5544372" y="2852071"/>
              <a:ext cx="221429" cy="298634"/>
            </a:xfrm>
            <a:custGeom>
              <a:avLst/>
              <a:gdLst/>
              <a:ahLst/>
              <a:cxnLst/>
              <a:rect l="0" t="0" r="0" b="0"/>
              <a:pathLst>
                <a:path w="221429" h="298634">
                  <a:moveTo>
                    <a:pt x="11878" y="68929"/>
                  </a:moveTo>
                  <a:lnTo>
                    <a:pt x="11878" y="68929"/>
                  </a:lnTo>
                  <a:lnTo>
                    <a:pt x="8507" y="68929"/>
                  </a:lnTo>
                  <a:lnTo>
                    <a:pt x="7514" y="69635"/>
                  </a:lnTo>
                  <a:lnTo>
                    <a:pt x="6852" y="70810"/>
                  </a:lnTo>
                  <a:lnTo>
                    <a:pt x="6411" y="72300"/>
                  </a:lnTo>
                  <a:lnTo>
                    <a:pt x="12552" y="108161"/>
                  </a:lnTo>
                  <a:lnTo>
                    <a:pt x="18427" y="147346"/>
                  </a:lnTo>
                  <a:lnTo>
                    <a:pt x="22756" y="193999"/>
                  </a:lnTo>
                  <a:lnTo>
                    <a:pt x="24038" y="240513"/>
                  </a:lnTo>
                  <a:lnTo>
                    <a:pt x="21100" y="284463"/>
                  </a:lnTo>
                  <a:lnTo>
                    <a:pt x="19079" y="298126"/>
                  </a:lnTo>
                  <a:lnTo>
                    <a:pt x="18090" y="298633"/>
                  </a:lnTo>
                  <a:lnTo>
                    <a:pt x="16725" y="297559"/>
                  </a:lnTo>
                  <a:lnTo>
                    <a:pt x="15110" y="295432"/>
                  </a:lnTo>
                  <a:lnTo>
                    <a:pt x="11105" y="257368"/>
                  </a:lnTo>
                  <a:lnTo>
                    <a:pt x="5420" y="218296"/>
                  </a:lnTo>
                  <a:lnTo>
                    <a:pt x="1952" y="170828"/>
                  </a:lnTo>
                  <a:lnTo>
                    <a:pt x="1028" y="145328"/>
                  </a:lnTo>
                  <a:lnTo>
                    <a:pt x="0" y="98180"/>
                  </a:lnTo>
                  <a:lnTo>
                    <a:pt x="955" y="57941"/>
                  </a:lnTo>
                  <a:lnTo>
                    <a:pt x="11183" y="14757"/>
                  </a:lnTo>
                  <a:lnTo>
                    <a:pt x="15803" y="6047"/>
                  </a:lnTo>
                  <a:lnTo>
                    <a:pt x="20207" y="2176"/>
                  </a:lnTo>
                  <a:lnTo>
                    <a:pt x="23075" y="3966"/>
                  </a:lnTo>
                  <a:lnTo>
                    <a:pt x="30025" y="13480"/>
                  </a:lnTo>
                  <a:lnTo>
                    <a:pt x="45984" y="52018"/>
                  </a:lnTo>
                  <a:lnTo>
                    <a:pt x="59927" y="82341"/>
                  </a:lnTo>
                  <a:lnTo>
                    <a:pt x="80599" y="103947"/>
                  </a:lnTo>
                  <a:lnTo>
                    <a:pt x="93926" y="112245"/>
                  </a:lnTo>
                  <a:lnTo>
                    <a:pt x="100443" y="113328"/>
                  </a:lnTo>
                  <a:lnTo>
                    <a:pt x="113330" y="110770"/>
                  </a:lnTo>
                  <a:lnTo>
                    <a:pt x="124230" y="101165"/>
                  </a:lnTo>
                  <a:lnTo>
                    <a:pt x="156521" y="53784"/>
                  </a:lnTo>
                  <a:lnTo>
                    <a:pt x="181168" y="12472"/>
                  </a:lnTo>
                  <a:lnTo>
                    <a:pt x="189423" y="2209"/>
                  </a:lnTo>
                  <a:lnTo>
                    <a:pt x="191625" y="460"/>
                  </a:lnTo>
                  <a:lnTo>
                    <a:pt x="193093" y="0"/>
                  </a:lnTo>
                  <a:lnTo>
                    <a:pt x="194071" y="1809"/>
                  </a:lnTo>
                  <a:lnTo>
                    <a:pt x="196562" y="43882"/>
                  </a:lnTo>
                  <a:lnTo>
                    <a:pt x="201047" y="87691"/>
                  </a:lnTo>
                  <a:lnTo>
                    <a:pt x="204844" y="122423"/>
                  </a:lnTo>
                  <a:lnTo>
                    <a:pt x="208883" y="157145"/>
                  </a:lnTo>
                  <a:lnTo>
                    <a:pt x="212325" y="190686"/>
                  </a:lnTo>
                  <a:lnTo>
                    <a:pt x="214968" y="233808"/>
                  </a:lnTo>
                  <a:lnTo>
                    <a:pt x="221428" y="265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159"/>
            <p:cNvSpPr/>
            <p:nvPr>
              <p:custDataLst>
                <p:tags r:id="rId167"/>
              </p:custDataLst>
            </p:nvPr>
          </p:nvSpPr>
          <p:spPr>
            <a:xfrm>
              <a:off x="5334000" y="31305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11585" y="21048"/>
                  </a:lnTo>
                  <a:lnTo>
                    <a:pt x="5149" y="3075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160"/>
            <p:cNvSpPr/>
            <p:nvPr>
              <p:custDataLst>
                <p:tags r:id="rId168"/>
              </p:custDataLst>
            </p:nvPr>
          </p:nvSpPr>
          <p:spPr>
            <a:xfrm>
              <a:off x="4959350" y="2841872"/>
              <a:ext cx="279401" cy="269629"/>
            </a:xfrm>
            <a:custGeom>
              <a:avLst/>
              <a:gdLst/>
              <a:ahLst/>
              <a:cxnLst/>
              <a:rect l="0" t="0" r="0" b="0"/>
              <a:pathLst>
                <a:path w="279401" h="269629">
                  <a:moveTo>
                    <a:pt x="0" y="72778"/>
                  </a:moveTo>
                  <a:lnTo>
                    <a:pt x="0" y="72778"/>
                  </a:lnTo>
                  <a:lnTo>
                    <a:pt x="0" y="69407"/>
                  </a:lnTo>
                  <a:lnTo>
                    <a:pt x="1881" y="65871"/>
                  </a:lnTo>
                  <a:lnTo>
                    <a:pt x="5775" y="61947"/>
                  </a:lnTo>
                  <a:lnTo>
                    <a:pt x="12209" y="57851"/>
                  </a:lnTo>
                  <a:lnTo>
                    <a:pt x="21654" y="57442"/>
                  </a:lnTo>
                  <a:lnTo>
                    <a:pt x="27136" y="58321"/>
                  </a:lnTo>
                  <a:lnTo>
                    <a:pt x="36990" y="64941"/>
                  </a:lnTo>
                  <a:lnTo>
                    <a:pt x="50471" y="82451"/>
                  </a:lnTo>
                  <a:lnTo>
                    <a:pt x="81197" y="128338"/>
                  </a:lnTo>
                  <a:lnTo>
                    <a:pt x="99216" y="151643"/>
                  </a:lnTo>
                  <a:lnTo>
                    <a:pt x="107831" y="157218"/>
                  </a:lnTo>
                  <a:lnTo>
                    <a:pt x="112104" y="158705"/>
                  </a:lnTo>
                  <a:lnTo>
                    <a:pt x="116364" y="157579"/>
                  </a:lnTo>
                  <a:lnTo>
                    <a:pt x="124859" y="150684"/>
                  </a:lnTo>
                  <a:lnTo>
                    <a:pt x="152954" y="107270"/>
                  </a:lnTo>
                  <a:lnTo>
                    <a:pt x="169733" y="71709"/>
                  </a:lnTo>
                  <a:lnTo>
                    <a:pt x="188027" y="24346"/>
                  </a:lnTo>
                  <a:lnTo>
                    <a:pt x="195516" y="10330"/>
                  </a:lnTo>
                  <a:lnTo>
                    <a:pt x="203548" y="2690"/>
                  </a:lnTo>
                  <a:lnTo>
                    <a:pt x="207665" y="653"/>
                  </a:lnTo>
                  <a:lnTo>
                    <a:pt x="211115" y="0"/>
                  </a:lnTo>
                  <a:lnTo>
                    <a:pt x="214121" y="270"/>
                  </a:lnTo>
                  <a:lnTo>
                    <a:pt x="216831" y="1156"/>
                  </a:lnTo>
                  <a:lnTo>
                    <a:pt x="227387" y="12516"/>
                  </a:lnTo>
                  <a:lnTo>
                    <a:pt x="229708" y="29062"/>
                  </a:lnTo>
                  <a:lnTo>
                    <a:pt x="231209" y="51937"/>
                  </a:lnTo>
                  <a:lnTo>
                    <a:pt x="243954" y="97255"/>
                  </a:lnTo>
                  <a:lnTo>
                    <a:pt x="255180" y="132340"/>
                  </a:lnTo>
                  <a:lnTo>
                    <a:pt x="265343" y="167219"/>
                  </a:lnTo>
                  <a:lnTo>
                    <a:pt x="275235" y="214825"/>
                  </a:lnTo>
                  <a:lnTo>
                    <a:pt x="278852" y="260112"/>
                  </a:lnTo>
                  <a:lnTo>
                    <a:pt x="279400" y="269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161"/>
            <p:cNvSpPr/>
            <p:nvPr>
              <p:custDataLst>
                <p:tags r:id="rId169"/>
              </p:custDataLst>
            </p:nvPr>
          </p:nvSpPr>
          <p:spPr>
            <a:xfrm>
              <a:off x="4985803" y="2908300"/>
              <a:ext cx="11648" cy="228601"/>
            </a:xfrm>
            <a:custGeom>
              <a:avLst/>
              <a:gdLst/>
              <a:ahLst/>
              <a:cxnLst/>
              <a:rect l="0" t="0" r="0" b="0"/>
              <a:pathLst>
                <a:path w="11648" h="228601">
                  <a:moveTo>
                    <a:pt x="11647" y="0"/>
                  </a:moveTo>
                  <a:lnTo>
                    <a:pt x="11647" y="0"/>
                  </a:lnTo>
                  <a:lnTo>
                    <a:pt x="4905" y="0"/>
                  </a:lnTo>
                  <a:lnTo>
                    <a:pt x="2919" y="2117"/>
                  </a:lnTo>
                  <a:lnTo>
                    <a:pt x="712" y="10113"/>
                  </a:lnTo>
                  <a:lnTo>
                    <a:pt x="0" y="44749"/>
                  </a:lnTo>
                  <a:lnTo>
                    <a:pt x="4120" y="87891"/>
                  </a:lnTo>
                  <a:lnTo>
                    <a:pt x="7831" y="119967"/>
                  </a:lnTo>
                  <a:lnTo>
                    <a:pt x="10516" y="166387"/>
                  </a:lnTo>
                  <a:lnTo>
                    <a:pt x="11425" y="208994"/>
                  </a:lnTo>
                  <a:lnTo>
                    <a:pt x="1164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162"/>
            <p:cNvSpPr/>
            <p:nvPr>
              <p:custDataLst>
                <p:tags r:id="rId170"/>
              </p:custDataLst>
            </p:nvPr>
          </p:nvSpPr>
          <p:spPr>
            <a:xfrm>
              <a:off x="4814183" y="2859265"/>
              <a:ext cx="43568" cy="271286"/>
            </a:xfrm>
            <a:custGeom>
              <a:avLst/>
              <a:gdLst/>
              <a:ahLst/>
              <a:cxnLst/>
              <a:rect l="0" t="0" r="0" b="0"/>
              <a:pathLst>
                <a:path w="43568" h="2712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2749" y="2129"/>
                  </a:lnTo>
                  <a:lnTo>
                    <a:pt x="12017" y="42562"/>
                  </a:lnTo>
                  <a:lnTo>
                    <a:pt x="18226" y="88275"/>
                  </a:lnTo>
                  <a:lnTo>
                    <a:pt x="21721" y="125036"/>
                  </a:lnTo>
                  <a:lnTo>
                    <a:pt x="23274" y="160189"/>
                  </a:lnTo>
                  <a:lnTo>
                    <a:pt x="25846" y="194627"/>
                  </a:lnTo>
                  <a:lnTo>
                    <a:pt x="31261" y="238223"/>
                  </a:lnTo>
                  <a:lnTo>
                    <a:pt x="37334" y="261489"/>
                  </a:lnTo>
                  <a:lnTo>
                    <a:pt x="43567" y="271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163"/>
            <p:cNvSpPr/>
            <p:nvPr>
              <p:custDataLst>
                <p:tags r:id="rId171"/>
              </p:custDataLst>
            </p:nvPr>
          </p:nvSpPr>
          <p:spPr>
            <a:xfrm>
              <a:off x="4692650" y="297180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16606" y="50094"/>
                  </a:lnTo>
                  <a:lnTo>
                    <a:pt x="61282" y="39263"/>
                  </a:lnTo>
                  <a:lnTo>
                    <a:pt x="101998" y="24793"/>
                  </a:lnTo>
                  <a:lnTo>
                    <a:pt x="127823" y="1252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164"/>
            <p:cNvSpPr/>
            <p:nvPr>
              <p:custDataLst>
                <p:tags r:id="rId172"/>
              </p:custDataLst>
            </p:nvPr>
          </p:nvSpPr>
          <p:spPr>
            <a:xfrm>
              <a:off x="4692650" y="2889773"/>
              <a:ext cx="31751" cy="268529"/>
            </a:xfrm>
            <a:custGeom>
              <a:avLst/>
              <a:gdLst/>
              <a:ahLst/>
              <a:cxnLst/>
              <a:rect l="0" t="0" r="0" b="0"/>
              <a:pathLst>
                <a:path w="31751" h="268529">
                  <a:moveTo>
                    <a:pt x="0" y="12177"/>
                  </a:moveTo>
                  <a:lnTo>
                    <a:pt x="0" y="12177"/>
                  </a:lnTo>
                  <a:lnTo>
                    <a:pt x="5467" y="1242"/>
                  </a:lnTo>
                  <a:lnTo>
                    <a:pt x="6467" y="654"/>
                  </a:lnTo>
                  <a:lnTo>
                    <a:pt x="9460" y="0"/>
                  </a:lnTo>
                  <a:lnTo>
                    <a:pt x="11245" y="1237"/>
                  </a:lnTo>
                  <a:lnTo>
                    <a:pt x="15111" y="6374"/>
                  </a:lnTo>
                  <a:lnTo>
                    <a:pt x="18978" y="47929"/>
                  </a:lnTo>
                  <a:lnTo>
                    <a:pt x="22075" y="80277"/>
                  </a:lnTo>
                  <a:lnTo>
                    <a:pt x="23922" y="117703"/>
                  </a:lnTo>
                  <a:lnTo>
                    <a:pt x="24743" y="156444"/>
                  </a:lnTo>
                  <a:lnTo>
                    <a:pt x="25108" y="192477"/>
                  </a:lnTo>
                  <a:lnTo>
                    <a:pt x="28684" y="234384"/>
                  </a:lnTo>
                  <a:lnTo>
                    <a:pt x="31481" y="268528"/>
                  </a:lnTo>
                  <a:lnTo>
                    <a:pt x="31750" y="253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233"/>
          <p:cNvGrpSpPr/>
          <p:nvPr/>
        </p:nvGrpSpPr>
        <p:grpSpPr>
          <a:xfrm>
            <a:off x="3729432" y="2800790"/>
            <a:ext cx="715569" cy="418754"/>
            <a:chOff x="3729432" y="2800790"/>
            <a:chExt cx="715569" cy="418754"/>
          </a:xfrm>
        </p:grpSpPr>
        <p:sp>
          <p:nvSpPr>
            <p:cNvPr id="289" name="SMARTInkShape-1165"/>
            <p:cNvSpPr/>
            <p:nvPr>
              <p:custDataLst>
                <p:tags r:id="rId160"/>
              </p:custDataLst>
            </p:nvPr>
          </p:nvSpPr>
          <p:spPr>
            <a:xfrm>
              <a:off x="4209035" y="2859600"/>
              <a:ext cx="100150" cy="258357"/>
            </a:xfrm>
            <a:custGeom>
              <a:avLst/>
              <a:gdLst/>
              <a:ahLst/>
              <a:cxnLst/>
              <a:rect l="0" t="0" r="0" b="0"/>
              <a:pathLst>
                <a:path w="100150" h="258357">
                  <a:moveTo>
                    <a:pt x="7365" y="105850"/>
                  </a:moveTo>
                  <a:lnTo>
                    <a:pt x="7365" y="105850"/>
                  </a:lnTo>
                  <a:lnTo>
                    <a:pt x="1898" y="100383"/>
                  </a:lnTo>
                  <a:lnTo>
                    <a:pt x="5553" y="111930"/>
                  </a:lnTo>
                  <a:lnTo>
                    <a:pt x="13868" y="159262"/>
                  </a:lnTo>
                  <a:lnTo>
                    <a:pt x="18229" y="198895"/>
                  </a:lnTo>
                  <a:lnTo>
                    <a:pt x="24066" y="243573"/>
                  </a:lnTo>
                  <a:lnTo>
                    <a:pt x="25951" y="258356"/>
                  </a:lnTo>
                  <a:lnTo>
                    <a:pt x="26105" y="258321"/>
                  </a:lnTo>
                  <a:lnTo>
                    <a:pt x="24493" y="223103"/>
                  </a:lnTo>
                  <a:lnTo>
                    <a:pt x="19916" y="191829"/>
                  </a:lnTo>
                  <a:lnTo>
                    <a:pt x="10826" y="149707"/>
                  </a:lnTo>
                  <a:lnTo>
                    <a:pt x="3494" y="108409"/>
                  </a:lnTo>
                  <a:lnTo>
                    <a:pt x="0" y="71709"/>
                  </a:lnTo>
                  <a:lnTo>
                    <a:pt x="7374" y="25049"/>
                  </a:lnTo>
                  <a:lnTo>
                    <a:pt x="13717" y="8531"/>
                  </a:lnTo>
                  <a:lnTo>
                    <a:pt x="17949" y="2625"/>
                  </a:lnTo>
                  <a:lnTo>
                    <a:pt x="22182" y="0"/>
                  </a:lnTo>
                  <a:lnTo>
                    <a:pt x="28296" y="715"/>
                  </a:lnTo>
                  <a:lnTo>
                    <a:pt x="31903" y="1893"/>
                  </a:lnTo>
                  <a:lnTo>
                    <a:pt x="47091" y="13665"/>
                  </a:lnTo>
                  <a:lnTo>
                    <a:pt x="61626" y="30558"/>
                  </a:lnTo>
                  <a:lnTo>
                    <a:pt x="64877" y="46517"/>
                  </a:lnTo>
                  <a:lnTo>
                    <a:pt x="62665" y="90519"/>
                  </a:lnTo>
                  <a:lnTo>
                    <a:pt x="58560" y="116438"/>
                  </a:lnTo>
                  <a:lnTo>
                    <a:pt x="58428" y="119258"/>
                  </a:lnTo>
                  <a:lnTo>
                    <a:pt x="60164" y="124274"/>
                  </a:lnTo>
                  <a:lnTo>
                    <a:pt x="86007" y="164882"/>
                  </a:lnTo>
                  <a:lnTo>
                    <a:pt x="97067" y="191623"/>
                  </a:lnTo>
                  <a:lnTo>
                    <a:pt x="100149" y="209117"/>
                  </a:lnTo>
                  <a:lnTo>
                    <a:pt x="97756" y="224419"/>
                  </a:lnTo>
                  <a:lnTo>
                    <a:pt x="95143" y="231462"/>
                  </a:lnTo>
                  <a:lnTo>
                    <a:pt x="84711" y="243052"/>
                  </a:lnTo>
                  <a:lnTo>
                    <a:pt x="70669" y="251495"/>
                  </a:lnTo>
                  <a:lnTo>
                    <a:pt x="55021" y="255248"/>
                  </a:lnTo>
                  <a:lnTo>
                    <a:pt x="40539" y="253153"/>
                  </a:lnTo>
                  <a:lnTo>
                    <a:pt x="33715" y="250618"/>
                  </a:lnTo>
                  <a:lnTo>
                    <a:pt x="22368" y="240277"/>
                  </a:lnTo>
                  <a:lnTo>
                    <a:pt x="7365" y="220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166"/>
            <p:cNvSpPr/>
            <p:nvPr>
              <p:custDataLst>
                <p:tags r:id="rId161"/>
              </p:custDataLst>
            </p:nvPr>
          </p:nvSpPr>
          <p:spPr>
            <a:xfrm>
              <a:off x="3973745" y="2906173"/>
              <a:ext cx="107856" cy="198461"/>
            </a:xfrm>
            <a:custGeom>
              <a:avLst/>
              <a:gdLst/>
              <a:ahLst/>
              <a:cxnLst/>
              <a:rect l="0" t="0" r="0" b="0"/>
              <a:pathLst>
                <a:path w="107856" h="198461">
                  <a:moveTo>
                    <a:pt x="102955" y="27527"/>
                  </a:moveTo>
                  <a:lnTo>
                    <a:pt x="102955" y="27527"/>
                  </a:lnTo>
                  <a:lnTo>
                    <a:pt x="81907" y="9850"/>
                  </a:lnTo>
                  <a:lnTo>
                    <a:pt x="60892" y="1045"/>
                  </a:lnTo>
                  <a:lnTo>
                    <a:pt x="46865" y="0"/>
                  </a:lnTo>
                  <a:lnTo>
                    <a:pt x="33576" y="2593"/>
                  </a:lnTo>
                  <a:lnTo>
                    <a:pt x="20614" y="8449"/>
                  </a:lnTo>
                  <a:lnTo>
                    <a:pt x="11561" y="15755"/>
                  </a:lnTo>
                  <a:lnTo>
                    <a:pt x="5185" y="24412"/>
                  </a:lnTo>
                  <a:lnTo>
                    <a:pt x="0" y="35315"/>
                  </a:lnTo>
                  <a:lnTo>
                    <a:pt x="452" y="41185"/>
                  </a:lnTo>
                  <a:lnTo>
                    <a:pt x="11201" y="60266"/>
                  </a:lnTo>
                  <a:lnTo>
                    <a:pt x="37558" y="91641"/>
                  </a:lnTo>
                  <a:lnTo>
                    <a:pt x="76318" y="125015"/>
                  </a:lnTo>
                  <a:lnTo>
                    <a:pt x="100707" y="146959"/>
                  </a:lnTo>
                  <a:lnTo>
                    <a:pt x="104984" y="153715"/>
                  </a:lnTo>
                  <a:lnTo>
                    <a:pt x="107855" y="166866"/>
                  </a:lnTo>
                  <a:lnTo>
                    <a:pt x="106222" y="172631"/>
                  </a:lnTo>
                  <a:lnTo>
                    <a:pt x="98762" y="182799"/>
                  </a:lnTo>
                  <a:lnTo>
                    <a:pt x="86510" y="190140"/>
                  </a:lnTo>
                  <a:lnTo>
                    <a:pt x="70952" y="195050"/>
                  </a:lnTo>
                  <a:lnTo>
                    <a:pt x="28673" y="198460"/>
                  </a:lnTo>
                  <a:lnTo>
                    <a:pt x="18671" y="196866"/>
                  </a:lnTo>
                  <a:lnTo>
                    <a:pt x="15015" y="195453"/>
                  </a:lnTo>
                  <a:lnTo>
                    <a:pt x="13990" y="193100"/>
                  </a:lnTo>
                  <a:lnTo>
                    <a:pt x="14717" y="190120"/>
                  </a:lnTo>
                  <a:lnTo>
                    <a:pt x="20405" y="179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167"/>
            <p:cNvSpPr/>
            <p:nvPr>
              <p:custDataLst>
                <p:tags r:id="rId162"/>
              </p:custDataLst>
            </p:nvPr>
          </p:nvSpPr>
          <p:spPr>
            <a:xfrm>
              <a:off x="3729432" y="2800790"/>
              <a:ext cx="144069" cy="418754"/>
            </a:xfrm>
            <a:custGeom>
              <a:avLst/>
              <a:gdLst/>
              <a:ahLst/>
              <a:cxnLst/>
              <a:rect l="0" t="0" r="0" b="0"/>
              <a:pathLst>
                <a:path w="144069" h="418754">
                  <a:moveTo>
                    <a:pt x="144068" y="24960"/>
                  </a:moveTo>
                  <a:lnTo>
                    <a:pt x="144068" y="24960"/>
                  </a:lnTo>
                  <a:lnTo>
                    <a:pt x="130253" y="16171"/>
                  </a:lnTo>
                  <a:lnTo>
                    <a:pt x="121700" y="9765"/>
                  </a:lnTo>
                  <a:lnTo>
                    <a:pt x="105690" y="2897"/>
                  </a:lnTo>
                  <a:lnTo>
                    <a:pt x="82927" y="0"/>
                  </a:lnTo>
                  <a:lnTo>
                    <a:pt x="59944" y="9803"/>
                  </a:lnTo>
                  <a:lnTo>
                    <a:pt x="15391" y="46448"/>
                  </a:lnTo>
                  <a:lnTo>
                    <a:pt x="4263" y="63782"/>
                  </a:lnTo>
                  <a:lnTo>
                    <a:pt x="2675" y="74199"/>
                  </a:lnTo>
                  <a:lnTo>
                    <a:pt x="3239" y="78953"/>
                  </a:lnTo>
                  <a:lnTo>
                    <a:pt x="9511" y="87998"/>
                  </a:lnTo>
                  <a:lnTo>
                    <a:pt x="52489" y="133647"/>
                  </a:lnTo>
                  <a:lnTo>
                    <a:pt x="70054" y="160018"/>
                  </a:lnTo>
                  <a:lnTo>
                    <a:pt x="74013" y="177178"/>
                  </a:lnTo>
                  <a:lnTo>
                    <a:pt x="72716" y="194212"/>
                  </a:lnTo>
                  <a:lnTo>
                    <a:pt x="63346" y="218964"/>
                  </a:lnTo>
                  <a:lnTo>
                    <a:pt x="47478" y="239311"/>
                  </a:lnTo>
                  <a:lnTo>
                    <a:pt x="35523" y="249814"/>
                  </a:lnTo>
                  <a:lnTo>
                    <a:pt x="23153" y="255423"/>
                  </a:lnTo>
                  <a:lnTo>
                    <a:pt x="4708" y="259024"/>
                  </a:lnTo>
                  <a:lnTo>
                    <a:pt x="2477" y="258614"/>
                  </a:lnTo>
                  <a:lnTo>
                    <a:pt x="991" y="257635"/>
                  </a:lnTo>
                  <a:lnTo>
                    <a:pt x="0" y="256277"/>
                  </a:lnTo>
                  <a:lnTo>
                    <a:pt x="45" y="255371"/>
                  </a:lnTo>
                  <a:lnTo>
                    <a:pt x="781" y="254767"/>
                  </a:lnTo>
                  <a:lnTo>
                    <a:pt x="4184" y="254096"/>
                  </a:lnTo>
                  <a:lnTo>
                    <a:pt x="10401" y="253798"/>
                  </a:lnTo>
                  <a:lnTo>
                    <a:pt x="21834" y="257001"/>
                  </a:lnTo>
                  <a:lnTo>
                    <a:pt x="28124" y="262380"/>
                  </a:lnTo>
                  <a:lnTo>
                    <a:pt x="33270" y="270180"/>
                  </a:lnTo>
                  <a:lnTo>
                    <a:pt x="37910" y="280702"/>
                  </a:lnTo>
                  <a:lnTo>
                    <a:pt x="37746" y="305268"/>
                  </a:lnTo>
                  <a:lnTo>
                    <a:pt x="30664" y="344468"/>
                  </a:lnTo>
                  <a:lnTo>
                    <a:pt x="15767" y="388734"/>
                  </a:lnTo>
                  <a:lnTo>
                    <a:pt x="14843" y="402067"/>
                  </a:lnTo>
                  <a:lnTo>
                    <a:pt x="15585" y="407598"/>
                  </a:lnTo>
                  <a:lnTo>
                    <a:pt x="18196" y="411991"/>
                  </a:lnTo>
                  <a:lnTo>
                    <a:pt x="26742" y="418753"/>
                  </a:lnTo>
                  <a:lnTo>
                    <a:pt x="41358" y="418466"/>
                  </a:lnTo>
                  <a:lnTo>
                    <a:pt x="86197" y="404393"/>
                  </a:lnTo>
                  <a:lnTo>
                    <a:pt x="99618" y="399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168"/>
            <p:cNvSpPr/>
            <p:nvPr>
              <p:custDataLst>
                <p:tags r:id="rId163"/>
              </p:custDataLst>
            </p:nvPr>
          </p:nvSpPr>
          <p:spPr>
            <a:xfrm>
              <a:off x="4349750" y="3130550"/>
              <a:ext cx="95251" cy="69851"/>
            </a:xfrm>
            <a:custGeom>
              <a:avLst/>
              <a:gdLst/>
              <a:ahLst/>
              <a:cxnLst/>
              <a:rect l="0" t="0" r="0" b="0"/>
              <a:pathLst>
                <a:path w="95251" h="69851">
                  <a:moveTo>
                    <a:pt x="95250" y="0"/>
                  </a:moveTo>
                  <a:lnTo>
                    <a:pt x="95250" y="0"/>
                  </a:lnTo>
                  <a:lnTo>
                    <a:pt x="72163" y="20970"/>
                  </a:lnTo>
                  <a:lnTo>
                    <a:pt x="31580" y="4671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234"/>
          <p:cNvGrpSpPr/>
          <p:nvPr/>
        </p:nvGrpSpPr>
        <p:grpSpPr>
          <a:xfrm>
            <a:off x="9182195" y="2123969"/>
            <a:ext cx="290187" cy="319786"/>
            <a:chOff x="9182195" y="2123969"/>
            <a:chExt cx="290187" cy="319786"/>
          </a:xfrm>
        </p:grpSpPr>
        <p:sp>
          <p:nvSpPr>
            <p:cNvPr id="294" name="SMARTInkShape-1169"/>
            <p:cNvSpPr/>
            <p:nvPr>
              <p:custDataLst>
                <p:tags r:id="rId158"/>
              </p:custDataLst>
            </p:nvPr>
          </p:nvSpPr>
          <p:spPr>
            <a:xfrm>
              <a:off x="9334500" y="2196868"/>
              <a:ext cx="137882" cy="240241"/>
            </a:xfrm>
            <a:custGeom>
              <a:avLst/>
              <a:gdLst/>
              <a:ahLst/>
              <a:cxnLst/>
              <a:rect l="0" t="0" r="0" b="0"/>
              <a:pathLst>
                <a:path w="137882" h="240241">
                  <a:moveTo>
                    <a:pt x="88900" y="51032"/>
                  </a:moveTo>
                  <a:lnTo>
                    <a:pt x="88900" y="51032"/>
                  </a:lnTo>
                  <a:lnTo>
                    <a:pt x="78069" y="24314"/>
                  </a:lnTo>
                  <a:lnTo>
                    <a:pt x="73971" y="18461"/>
                  </a:lnTo>
                  <a:lnTo>
                    <a:pt x="69802" y="15389"/>
                  </a:lnTo>
                  <a:lnTo>
                    <a:pt x="67701" y="14570"/>
                  </a:lnTo>
                  <a:lnTo>
                    <a:pt x="65594" y="14730"/>
                  </a:lnTo>
                  <a:lnTo>
                    <a:pt x="61373" y="16788"/>
                  </a:lnTo>
                  <a:lnTo>
                    <a:pt x="36473" y="61158"/>
                  </a:lnTo>
                  <a:lnTo>
                    <a:pt x="21937" y="99972"/>
                  </a:lnTo>
                  <a:lnTo>
                    <a:pt x="18808" y="146123"/>
                  </a:lnTo>
                  <a:lnTo>
                    <a:pt x="29092" y="192174"/>
                  </a:lnTo>
                  <a:lnTo>
                    <a:pt x="42172" y="223615"/>
                  </a:lnTo>
                  <a:lnTo>
                    <a:pt x="52611" y="235450"/>
                  </a:lnTo>
                  <a:lnTo>
                    <a:pt x="58357" y="239594"/>
                  </a:lnTo>
                  <a:lnTo>
                    <a:pt x="65010" y="240240"/>
                  </a:lnTo>
                  <a:lnTo>
                    <a:pt x="79928" y="235313"/>
                  </a:lnTo>
                  <a:lnTo>
                    <a:pt x="104194" y="217268"/>
                  </a:lnTo>
                  <a:lnTo>
                    <a:pt x="125887" y="187306"/>
                  </a:lnTo>
                  <a:lnTo>
                    <a:pt x="135607" y="148246"/>
                  </a:lnTo>
                  <a:lnTo>
                    <a:pt x="137881" y="114229"/>
                  </a:lnTo>
                  <a:lnTo>
                    <a:pt x="136775" y="77003"/>
                  </a:lnTo>
                  <a:lnTo>
                    <a:pt x="129227" y="41643"/>
                  </a:lnTo>
                  <a:lnTo>
                    <a:pt x="116936" y="16520"/>
                  </a:lnTo>
                  <a:lnTo>
                    <a:pt x="109707" y="6858"/>
                  </a:lnTo>
                  <a:lnTo>
                    <a:pt x="100655" y="1827"/>
                  </a:lnTo>
                  <a:lnTo>
                    <a:pt x="79309" y="0"/>
                  </a:lnTo>
                  <a:lnTo>
                    <a:pt x="33377" y="20389"/>
                  </a:lnTo>
                  <a:lnTo>
                    <a:pt x="0" y="38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170"/>
            <p:cNvSpPr/>
            <p:nvPr>
              <p:custDataLst>
                <p:tags r:id="rId159"/>
              </p:custDataLst>
            </p:nvPr>
          </p:nvSpPr>
          <p:spPr>
            <a:xfrm>
              <a:off x="9182195" y="2123969"/>
              <a:ext cx="114206" cy="319786"/>
            </a:xfrm>
            <a:custGeom>
              <a:avLst/>
              <a:gdLst/>
              <a:ahLst/>
              <a:cxnLst/>
              <a:rect l="0" t="0" r="0" b="0"/>
              <a:pathLst>
                <a:path w="114206" h="319786">
                  <a:moveTo>
                    <a:pt x="82455" y="66781"/>
                  </a:moveTo>
                  <a:lnTo>
                    <a:pt x="82455" y="66781"/>
                  </a:lnTo>
                  <a:lnTo>
                    <a:pt x="82455" y="63410"/>
                  </a:lnTo>
                  <a:lnTo>
                    <a:pt x="83160" y="62417"/>
                  </a:lnTo>
                  <a:lnTo>
                    <a:pt x="84336" y="61755"/>
                  </a:lnTo>
                  <a:lnTo>
                    <a:pt x="85825" y="61314"/>
                  </a:lnTo>
                  <a:lnTo>
                    <a:pt x="86818" y="60314"/>
                  </a:lnTo>
                  <a:lnTo>
                    <a:pt x="87922" y="57321"/>
                  </a:lnTo>
                  <a:lnTo>
                    <a:pt x="67091" y="18119"/>
                  </a:lnTo>
                  <a:lnTo>
                    <a:pt x="58930" y="7289"/>
                  </a:lnTo>
                  <a:lnTo>
                    <a:pt x="48715" y="1534"/>
                  </a:lnTo>
                  <a:lnTo>
                    <a:pt x="43028" y="0"/>
                  </a:lnTo>
                  <a:lnTo>
                    <a:pt x="37826" y="388"/>
                  </a:lnTo>
                  <a:lnTo>
                    <a:pt x="28283" y="4582"/>
                  </a:lnTo>
                  <a:lnTo>
                    <a:pt x="11606" y="28361"/>
                  </a:lnTo>
                  <a:lnTo>
                    <a:pt x="0" y="65589"/>
                  </a:lnTo>
                  <a:lnTo>
                    <a:pt x="183" y="89770"/>
                  </a:lnTo>
                  <a:lnTo>
                    <a:pt x="5672" y="110865"/>
                  </a:lnTo>
                  <a:lnTo>
                    <a:pt x="15168" y="127296"/>
                  </a:lnTo>
                  <a:lnTo>
                    <a:pt x="26444" y="136010"/>
                  </a:lnTo>
                  <a:lnTo>
                    <a:pt x="32414" y="138334"/>
                  </a:lnTo>
                  <a:lnTo>
                    <a:pt x="38511" y="137766"/>
                  </a:lnTo>
                  <a:lnTo>
                    <a:pt x="50931" y="131491"/>
                  </a:lnTo>
                  <a:lnTo>
                    <a:pt x="61623" y="117884"/>
                  </a:lnTo>
                  <a:lnTo>
                    <a:pt x="82926" y="75993"/>
                  </a:lnTo>
                  <a:lnTo>
                    <a:pt x="86358" y="60573"/>
                  </a:lnTo>
                  <a:lnTo>
                    <a:pt x="84629" y="76544"/>
                  </a:lnTo>
                  <a:lnTo>
                    <a:pt x="87959" y="109891"/>
                  </a:lnTo>
                  <a:lnTo>
                    <a:pt x="91486" y="141680"/>
                  </a:lnTo>
                  <a:lnTo>
                    <a:pt x="95406" y="176975"/>
                  </a:lnTo>
                  <a:lnTo>
                    <a:pt x="98794" y="213123"/>
                  </a:lnTo>
                  <a:lnTo>
                    <a:pt x="100300" y="248003"/>
                  </a:lnTo>
                  <a:lnTo>
                    <a:pt x="101148" y="289261"/>
                  </a:lnTo>
                  <a:lnTo>
                    <a:pt x="101473" y="319785"/>
                  </a:lnTo>
                  <a:lnTo>
                    <a:pt x="114205" y="30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235"/>
          <p:cNvGrpSpPr/>
          <p:nvPr/>
        </p:nvGrpSpPr>
        <p:grpSpPr>
          <a:xfrm>
            <a:off x="7414832" y="1277970"/>
            <a:ext cx="1469255" cy="1176105"/>
            <a:chOff x="7414832" y="1277970"/>
            <a:chExt cx="1469255" cy="1176105"/>
          </a:xfrm>
        </p:grpSpPr>
        <p:sp>
          <p:nvSpPr>
            <p:cNvPr id="297" name="SMARTInkShape-1171"/>
            <p:cNvSpPr/>
            <p:nvPr>
              <p:custDataLst>
                <p:tags r:id="rId141"/>
              </p:custDataLst>
            </p:nvPr>
          </p:nvSpPr>
          <p:spPr>
            <a:xfrm>
              <a:off x="8260187" y="1500143"/>
              <a:ext cx="96414" cy="104239"/>
            </a:xfrm>
            <a:custGeom>
              <a:avLst/>
              <a:gdLst/>
              <a:ahLst/>
              <a:cxnLst/>
              <a:rect l="0" t="0" r="0" b="0"/>
              <a:pathLst>
                <a:path w="96414" h="104239">
                  <a:moveTo>
                    <a:pt x="51963" y="49257"/>
                  </a:moveTo>
                  <a:lnTo>
                    <a:pt x="51963" y="49257"/>
                  </a:lnTo>
                  <a:lnTo>
                    <a:pt x="48592" y="42515"/>
                  </a:lnTo>
                  <a:lnTo>
                    <a:pt x="48818" y="35442"/>
                  </a:lnTo>
                  <a:lnTo>
                    <a:pt x="49865" y="31580"/>
                  </a:lnTo>
                  <a:lnTo>
                    <a:pt x="49859" y="28300"/>
                  </a:lnTo>
                  <a:lnTo>
                    <a:pt x="40353" y="3664"/>
                  </a:lnTo>
                  <a:lnTo>
                    <a:pt x="39284" y="1928"/>
                  </a:lnTo>
                  <a:lnTo>
                    <a:pt x="37866" y="771"/>
                  </a:lnTo>
                  <a:lnTo>
                    <a:pt x="36214" y="0"/>
                  </a:lnTo>
                  <a:lnTo>
                    <a:pt x="30617" y="1024"/>
                  </a:lnTo>
                  <a:lnTo>
                    <a:pt x="27149" y="2285"/>
                  </a:lnTo>
                  <a:lnTo>
                    <a:pt x="21414" y="9331"/>
                  </a:lnTo>
                  <a:lnTo>
                    <a:pt x="2592" y="52093"/>
                  </a:lnTo>
                  <a:lnTo>
                    <a:pt x="0" y="61731"/>
                  </a:lnTo>
                  <a:lnTo>
                    <a:pt x="881" y="78084"/>
                  </a:lnTo>
                  <a:lnTo>
                    <a:pt x="5977" y="90997"/>
                  </a:lnTo>
                  <a:lnTo>
                    <a:pt x="12945" y="99088"/>
                  </a:lnTo>
                  <a:lnTo>
                    <a:pt x="20746" y="103154"/>
                  </a:lnTo>
                  <a:lnTo>
                    <a:pt x="24802" y="104238"/>
                  </a:lnTo>
                  <a:lnTo>
                    <a:pt x="28916" y="102844"/>
                  </a:lnTo>
                  <a:lnTo>
                    <a:pt x="37251" y="95651"/>
                  </a:lnTo>
                  <a:lnTo>
                    <a:pt x="56951" y="63840"/>
                  </a:lnTo>
                  <a:lnTo>
                    <a:pt x="54538" y="69257"/>
                  </a:lnTo>
                  <a:lnTo>
                    <a:pt x="55091" y="71762"/>
                  </a:lnTo>
                  <a:lnTo>
                    <a:pt x="64235" y="84616"/>
                  </a:lnTo>
                  <a:lnTo>
                    <a:pt x="73045" y="100378"/>
                  </a:lnTo>
                  <a:lnTo>
                    <a:pt x="76601" y="101682"/>
                  </a:lnTo>
                  <a:lnTo>
                    <a:pt x="96413" y="100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172"/>
            <p:cNvSpPr/>
            <p:nvPr>
              <p:custDataLst>
                <p:tags r:id="rId142"/>
              </p:custDataLst>
            </p:nvPr>
          </p:nvSpPr>
          <p:spPr>
            <a:xfrm>
              <a:off x="8408815" y="1334383"/>
              <a:ext cx="71151" cy="289760"/>
            </a:xfrm>
            <a:custGeom>
              <a:avLst/>
              <a:gdLst/>
              <a:ahLst/>
              <a:cxnLst/>
              <a:rect l="0" t="0" r="0" b="0"/>
              <a:pathLst>
                <a:path w="71151" h="289760">
                  <a:moveTo>
                    <a:pt x="49385" y="5467"/>
                  </a:moveTo>
                  <a:lnTo>
                    <a:pt x="49385" y="5467"/>
                  </a:lnTo>
                  <a:lnTo>
                    <a:pt x="37452" y="441"/>
                  </a:lnTo>
                  <a:lnTo>
                    <a:pt x="35079" y="0"/>
                  </a:lnTo>
                  <a:lnTo>
                    <a:pt x="33499" y="411"/>
                  </a:lnTo>
                  <a:lnTo>
                    <a:pt x="32445" y="1391"/>
                  </a:lnTo>
                  <a:lnTo>
                    <a:pt x="31740" y="2749"/>
                  </a:lnTo>
                  <a:lnTo>
                    <a:pt x="23611" y="50317"/>
                  </a:lnTo>
                  <a:lnTo>
                    <a:pt x="20291" y="81845"/>
                  </a:lnTo>
                  <a:lnTo>
                    <a:pt x="18816" y="119376"/>
                  </a:lnTo>
                  <a:lnTo>
                    <a:pt x="18160" y="157693"/>
                  </a:lnTo>
                  <a:lnTo>
                    <a:pt x="16457" y="195184"/>
                  </a:lnTo>
                  <a:lnTo>
                    <a:pt x="10997" y="230662"/>
                  </a:lnTo>
                  <a:lnTo>
                    <a:pt x="1768" y="277034"/>
                  </a:lnTo>
                  <a:lnTo>
                    <a:pt x="0" y="287971"/>
                  </a:lnTo>
                  <a:lnTo>
                    <a:pt x="233" y="289759"/>
                  </a:lnTo>
                  <a:lnTo>
                    <a:pt x="1095" y="289539"/>
                  </a:lnTo>
                  <a:lnTo>
                    <a:pt x="10918" y="272306"/>
                  </a:lnTo>
                  <a:lnTo>
                    <a:pt x="25757" y="236303"/>
                  </a:lnTo>
                  <a:lnTo>
                    <a:pt x="52687" y="191600"/>
                  </a:lnTo>
                  <a:lnTo>
                    <a:pt x="63455" y="177818"/>
                  </a:lnTo>
                  <a:lnTo>
                    <a:pt x="65115" y="176812"/>
                  </a:lnTo>
                  <a:lnTo>
                    <a:pt x="66221" y="176847"/>
                  </a:lnTo>
                  <a:lnTo>
                    <a:pt x="71150" y="187009"/>
                  </a:lnTo>
                  <a:lnTo>
                    <a:pt x="68998" y="233905"/>
                  </a:lnTo>
                  <a:lnTo>
                    <a:pt x="61860" y="260908"/>
                  </a:lnTo>
                  <a:lnTo>
                    <a:pt x="50807" y="280041"/>
                  </a:lnTo>
                  <a:lnTo>
                    <a:pt x="46100" y="283767"/>
                  </a:lnTo>
                  <a:lnTo>
                    <a:pt x="35225" y="287906"/>
                  </a:lnTo>
                  <a:lnTo>
                    <a:pt x="29361" y="286187"/>
                  </a:lnTo>
                  <a:lnTo>
                    <a:pt x="17202" y="276752"/>
                  </a:lnTo>
                  <a:lnTo>
                    <a:pt x="13818" y="270285"/>
                  </a:lnTo>
                  <a:lnTo>
                    <a:pt x="11285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173"/>
            <p:cNvSpPr/>
            <p:nvPr>
              <p:custDataLst>
                <p:tags r:id="rId143"/>
              </p:custDataLst>
            </p:nvPr>
          </p:nvSpPr>
          <p:spPr>
            <a:xfrm>
              <a:off x="8502650" y="1363282"/>
              <a:ext cx="56889" cy="268669"/>
            </a:xfrm>
            <a:custGeom>
              <a:avLst/>
              <a:gdLst/>
              <a:ahLst/>
              <a:cxnLst/>
              <a:rect l="0" t="0" r="0" b="0"/>
              <a:pathLst>
                <a:path w="56889" h="268669">
                  <a:moveTo>
                    <a:pt x="50800" y="21018"/>
                  </a:moveTo>
                  <a:lnTo>
                    <a:pt x="50800" y="21018"/>
                  </a:lnTo>
                  <a:lnTo>
                    <a:pt x="56562" y="75"/>
                  </a:lnTo>
                  <a:lnTo>
                    <a:pt x="56758" y="0"/>
                  </a:lnTo>
                  <a:lnTo>
                    <a:pt x="56888" y="656"/>
                  </a:lnTo>
                  <a:lnTo>
                    <a:pt x="48327" y="36951"/>
                  </a:lnTo>
                  <a:lnTo>
                    <a:pt x="41234" y="66905"/>
                  </a:lnTo>
                  <a:lnTo>
                    <a:pt x="33379" y="103736"/>
                  </a:lnTo>
                  <a:lnTo>
                    <a:pt x="25183" y="139861"/>
                  </a:lnTo>
                  <a:lnTo>
                    <a:pt x="17542" y="174026"/>
                  </a:lnTo>
                  <a:lnTo>
                    <a:pt x="9274" y="218910"/>
                  </a:lnTo>
                  <a:lnTo>
                    <a:pt x="0" y="26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174"/>
            <p:cNvSpPr/>
            <p:nvPr>
              <p:custDataLst>
                <p:tags r:id="rId144"/>
              </p:custDataLst>
            </p:nvPr>
          </p:nvSpPr>
          <p:spPr>
            <a:xfrm>
              <a:off x="8572500" y="1504950"/>
              <a:ext cx="146051" cy="96201"/>
            </a:xfrm>
            <a:custGeom>
              <a:avLst/>
              <a:gdLst/>
              <a:ahLst/>
              <a:cxnLst/>
              <a:rect l="0" t="0" r="0" b="0"/>
              <a:pathLst>
                <a:path w="146051" h="96201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8788" y="45774"/>
                  </a:lnTo>
                  <a:lnTo>
                    <a:pt x="48726" y="41102"/>
                  </a:lnTo>
                  <a:lnTo>
                    <a:pt x="61395" y="32247"/>
                  </a:lnTo>
                  <a:lnTo>
                    <a:pt x="66092" y="24680"/>
                  </a:lnTo>
                  <a:lnTo>
                    <a:pt x="69107" y="8325"/>
                  </a:lnTo>
                  <a:lnTo>
                    <a:pt x="67943" y="5550"/>
                  </a:lnTo>
                  <a:lnTo>
                    <a:pt x="65756" y="3700"/>
                  </a:lnTo>
                  <a:lnTo>
                    <a:pt x="62888" y="2467"/>
                  </a:lnTo>
                  <a:lnTo>
                    <a:pt x="54055" y="4859"/>
                  </a:lnTo>
                  <a:lnTo>
                    <a:pt x="39065" y="14140"/>
                  </a:lnTo>
                  <a:lnTo>
                    <a:pt x="34510" y="17893"/>
                  </a:lnTo>
                  <a:lnTo>
                    <a:pt x="27567" y="29589"/>
                  </a:lnTo>
                  <a:lnTo>
                    <a:pt x="15807" y="67579"/>
                  </a:lnTo>
                  <a:lnTo>
                    <a:pt x="14081" y="81541"/>
                  </a:lnTo>
                  <a:lnTo>
                    <a:pt x="15737" y="86816"/>
                  </a:lnTo>
                  <a:lnTo>
                    <a:pt x="18958" y="91038"/>
                  </a:lnTo>
                  <a:lnTo>
                    <a:pt x="23222" y="94559"/>
                  </a:lnTo>
                  <a:lnTo>
                    <a:pt x="28182" y="96200"/>
                  </a:lnTo>
                  <a:lnTo>
                    <a:pt x="39336" y="96143"/>
                  </a:lnTo>
                  <a:lnTo>
                    <a:pt x="64258" y="85401"/>
                  </a:lnTo>
                  <a:lnTo>
                    <a:pt x="107941" y="4760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175"/>
            <p:cNvSpPr/>
            <p:nvPr>
              <p:custDataLst>
                <p:tags r:id="rId145"/>
              </p:custDataLst>
            </p:nvPr>
          </p:nvSpPr>
          <p:spPr>
            <a:xfrm>
              <a:off x="8712200" y="1299929"/>
              <a:ext cx="79858" cy="325672"/>
            </a:xfrm>
            <a:custGeom>
              <a:avLst/>
              <a:gdLst/>
              <a:ahLst/>
              <a:cxnLst/>
              <a:rect l="0" t="0" r="0" b="0"/>
              <a:pathLst>
                <a:path w="79858" h="325672">
                  <a:moveTo>
                    <a:pt x="76200" y="8171"/>
                  </a:moveTo>
                  <a:lnTo>
                    <a:pt x="76200" y="8171"/>
                  </a:lnTo>
                  <a:lnTo>
                    <a:pt x="79570" y="1429"/>
                  </a:lnTo>
                  <a:lnTo>
                    <a:pt x="79857" y="148"/>
                  </a:lnTo>
                  <a:lnTo>
                    <a:pt x="79344" y="0"/>
                  </a:lnTo>
                  <a:lnTo>
                    <a:pt x="78296" y="607"/>
                  </a:lnTo>
                  <a:lnTo>
                    <a:pt x="64174" y="38342"/>
                  </a:lnTo>
                  <a:lnTo>
                    <a:pt x="60272" y="68618"/>
                  </a:lnTo>
                  <a:lnTo>
                    <a:pt x="57831" y="105592"/>
                  </a:lnTo>
                  <a:lnTo>
                    <a:pt x="54394" y="145543"/>
                  </a:lnTo>
                  <a:lnTo>
                    <a:pt x="46754" y="184936"/>
                  </a:lnTo>
                  <a:lnTo>
                    <a:pt x="37712" y="220789"/>
                  </a:lnTo>
                  <a:lnTo>
                    <a:pt x="27951" y="260101"/>
                  </a:lnTo>
                  <a:lnTo>
                    <a:pt x="11835" y="306461"/>
                  </a:lnTo>
                  <a:lnTo>
                    <a:pt x="6093" y="317392"/>
                  </a:lnTo>
                  <a:lnTo>
                    <a:pt x="0" y="32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176"/>
            <p:cNvSpPr/>
            <p:nvPr>
              <p:custDataLst>
                <p:tags r:id="rId146"/>
              </p:custDataLst>
            </p:nvPr>
          </p:nvSpPr>
          <p:spPr>
            <a:xfrm>
              <a:off x="8769350" y="2048823"/>
              <a:ext cx="114737" cy="405252"/>
            </a:xfrm>
            <a:custGeom>
              <a:avLst/>
              <a:gdLst/>
              <a:ahLst/>
              <a:cxnLst/>
              <a:rect l="0" t="0" r="0" b="0"/>
              <a:pathLst>
                <a:path w="114737" h="405252">
                  <a:moveTo>
                    <a:pt x="0" y="14927"/>
                  </a:moveTo>
                  <a:lnTo>
                    <a:pt x="0" y="14927"/>
                  </a:lnTo>
                  <a:lnTo>
                    <a:pt x="42063" y="0"/>
                  </a:lnTo>
                  <a:lnTo>
                    <a:pt x="48502" y="37"/>
                  </a:lnTo>
                  <a:lnTo>
                    <a:pt x="59422" y="3841"/>
                  </a:lnTo>
                  <a:lnTo>
                    <a:pt x="67097" y="13998"/>
                  </a:lnTo>
                  <a:lnTo>
                    <a:pt x="70131" y="20657"/>
                  </a:lnTo>
                  <a:lnTo>
                    <a:pt x="70038" y="28625"/>
                  </a:lnTo>
                  <a:lnTo>
                    <a:pt x="56560" y="66760"/>
                  </a:lnTo>
                  <a:lnTo>
                    <a:pt x="40100" y="104894"/>
                  </a:lnTo>
                  <a:lnTo>
                    <a:pt x="34224" y="141145"/>
                  </a:lnTo>
                  <a:lnTo>
                    <a:pt x="35853" y="169682"/>
                  </a:lnTo>
                  <a:lnTo>
                    <a:pt x="42745" y="184602"/>
                  </a:lnTo>
                  <a:lnTo>
                    <a:pt x="74826" y="228032"/>
                  </a:lnTo>
                  <a:lnTo>
                    <a:pt x="99446" y="269211"/>
                  </a:lnTo>
                  <a:lnTo>
                    <a:pt x="114736" y="314687"/>
                  </a:lnTo>
                  <a:lnTo>
                    <a:pt x="114259" y="337478"/>
                  </a:lnTo>
                  <a:lnTo>
                    <a:pt x="106056" y="366379"/>
                  </a:lnTo>
                  <a:lnTo>
                    <a:pt x="92809" y="388348"/>
                  </a:lnTo>
                  <a:lnTo>
                    <a:pt x="79237" y="402618"/>
                  </a:lnTo>
                  <a:lnTo>
                    <a:pt x="76109" y="404621"/>
                  </a:lnTo>
                  <a:lnTo>
                    <a:pt x="73317" y="405251"/>
                  </a:lnTo>
                  <a:lnTo>
                    <a:pt x="70750" y="404965"/>
                  </a:lnTo>
                  <a:lnTo>
                    <a:pt x="63500" y="402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177"/>
            <p:cNvSpPr/>
            <p:nvPr>
              <p:custDataLst>
                <p:tags r:id="rId147"/>
              </p:custDataLst>
            </p:nvPr>
          </p:nvSpPr>
          <p:spPr>
            <a:xfrm>
              <a:off x="8509000" y="1956683"/>
              <a:ext cx="25401" cy="437268"/>
            </a:xfrm>
            <a:custGeom>
              <a:avLst/>
              <a:gdLst/>
              <a:ahLst/>
              <a:cxnLst/>
              <a:rect l="0" t="0" r="0" b="0"/>
              <a:pathLst>
                <a:path w="25401" h="4372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50"/>
                  </a:lnTo>
                  <a:lnTo>
                    <a:pt x="11740" y="21517"/>
                  </a:lnTo>
                  <a:lnTo>
                    <a:pt x="10392" y="52817"/>
                  </a:lnTo>
                  <a:lnTo>
                    <a:pt x="8145" y="96361"/>
                  </a:lnTo>
                  <a:lnTo>
                    <a:pt x="7548" y="121802"/>
                  </a:lnTo>
                  <a:lnTo>
                    <a:pt x="7148" y="148640"/>
                  </a:lnTo>
                  <a:lnTo>
                    <a:pt x="8293" y="177116"/>
                  </a:lnTo>
                  <a:lnTo>
                    <a:pt x="10469" y="206683"/>
                  </a:lnTo>
                  <a:lnTo>
                    <a:pt x="13329" y="236977"/>
                  </a:lnTo>
                  <a:lnTo>
                    <a:pt x="15236" y="265641"/>
                  </a:lnTo>
                  <a:lnTo>
                    <a:pt x="16506" y="293216"/>
                  </a:lnTo>
                  <a:lnTo>
                    <a:pt x="17355" y="320066"/>
                  </a:lnTo>
                  <a:lnTo>
                    <a:pt x="20177" y="361189"/>
                  </a:lnTo>
                  <a:lnTo>
                    <a:pt x="23853" y="404377"/>
                  </a:lnTo>
                  <a:lnTo>
                    <a:pt x="25400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178"/>
            <p:cNvSpPr/>
            <p:nvPr>
              <p:custDataLst>
                <p:tags r:id="rId148"/>
              </p:custDataLst>
            </p:nvPr>
          </p:nvSpPr>
          <p:spPr>
            <a:xfrm>
              <a:off x="7791450" y="1967760"/>
              <a:ext cx="596901" cy="343640"/>
            </a:xfrm>
            <a:custGeom>
              <a:avLst/>
              <a:gdLst/>
              <a:ahLst/>
              <a:cxnLst/>
              <a:rect l="0" t="0" r="0" b="0"/>
              <a:pathLst>
                <a:path w="596901" h="343640">
                  <a:moveTo>
                    <a:pt x="0" y="330940"/>
                  </a:moveTo>
                  <a:lnTo>
                    <a:pt x="0" y="330940"/>
                  </a:lnTo>
                  <a:lnTo>
                    <a:pt x="42716" y="330940"/>
                  </a:lnTo>
                  <a:lnTo>
                    <a:pt x="87681" y="334311"/>
                  </a:lnTo>
                  <a:lnTo>
                    <a:pt x="122930" y="337848"/>
                  </a:lnTo>
                  <a:lnTo>
                    <a:pt x="159763" y="341066"/>
                  </a:lnTo>
                  <a:lnTo>
                    <a:pt x="197300" y="342496"/>
                  </a:lnTo>
                  <a:lnTo>
                    <a:pt x="244020" y="343301"/>
                  </a:lnTo>
                  <a:lnTo>
                    <a:pt x="283532" y="343610"/>
                  </a:lnTo>
                  <a:lnTo>
                    <a:pt x="283566" y="343620"/>
                  </a:lnTo>
                  <a:lnTo>
                    <a:pt x="270765" y="343639"/>
                  </a:lnTo>
                  <a:lnTo>
                    <a:pt x="266624" y="341758"/>
                  </a:lnTo>
                  <a:lnTo>
                    <a:pt x="264533" y="340269"/>
                  </a:lnTo>
                  <a:lnTo>
                    <a:pt x="263844" y="337865"/>
                  </a:lnTo>
                  <a:lnTo>
                    <a:pt x="264835" y="327739"/>
                  </a:lnTo>
                  <a:lnTo>
                    <a:pt x="259426" y="291072"/>
                  </a:lnTo>
                  <a:lnTo>
                    <a:pt x="251766" y="251002"/>
                  </a:lnTo>
                  <a:lnTo>
                    <a:pt x="249479" y="212392"/>
                  </a:lnTo>
                  <a:lnTo>
                    <a:pt x="248463" y="176887"/>
                  </a:lnTo>
                  <a:lnTo>
                    <a:pt x="248718" y="144644"/>
                  </a:lnTo>
                  <a:lnTo>
                    <a:pt x="252826" y="100136"/>
                  </a:lnTo>
                  <a:lnTo>
                    <a:pt x="259924" y="63979"/>
                  </a:lnTo>
                  <a:lnTo>
                    <a:pt x="269332" y="41781"/>
                  </a:lnTo>
                  <a:lnTo>
                    <a:pt x="284332" y="23919"/>
                  </a:lnTo>
                  <a:lnTo>
                    <a:pt x="303464" y="10336"/>
                  </a:lnTo>
                  <a:lnTo>
                    <a:pt x="326078" y="1948"/>
                  </a:lnTo>
                  <a:lnTo>
                    <a:pt x="362610" y="0"/>
                  </a:lnTo>
                  <a:lnTo>
                    <a:pt x="396875" y="10634"/>
                  </a:lnTo>
                  <a:lnTo>
                    <a:pt x="432741" y="30561"/>
                  </a:lnTo>
                  <a:lnTo>
                    <a:pt x="460066" y="61081"/>
                  </a:lnTo>
                  <a:lnTo>
                    <a:pt x="467175" y="86590"/>
                  </a:lnTo>
                  <a:lnTo>
                    <a:pt x="466572" y="114390"/>
                  </a:lnTo>
                  <a:lnTo>
                    <a:pt x="454333" y="157102"/>
                  </a:lnTo>
                  <a:lnTo>
                    <a:pt x="438006" y="196177"/>
                  </a:lnTo>
                  <a:lnTo>
                    <a:pt x="425328" y="231116"/>
                  </a:lnTo>
                  <a:lnTo>
                    <a:pt x="422356" y="266555"/>
                  </a:lnTo>
                  <a:lnTo>
                    <a:pt x="426662" y="286332"/>
                  </a:lnTo>
                  <a:lnTo>
                    <a:pt x="437042" y="300766"/>
                  </a:lnTo>
                  <a:lnTo>
                    <a:pt x="451769" y="311179"/>
                  </a:lnTo>
                  <a:lnTo>
                    <a:pt x="489969" y="323613"/>
                  </a:lnTo>
                  <a:lnTo>
                    <a:pt x="511273" y="326978"/>
                  </a:lnTo>
                  <a:lnTo>
                    <a:pt x="558447" y="328415"/>
                  </a:lnTo>
                  <a:lnTo>
                    <a:pt x="579192" y="330718"/>
                  </a:lnTo>
                  <a:lnTo>
                    <a:pt x="585736" y="327078"/>
                  </a:lnTo>
                  <a:lnTo>
                    <a:pt x="596900" y="318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179"/>
            <p:cNvSpPr/>
            <p:nvPr>
              <p:custDataLst>
                <p:tags r:id="rId149"/>
              </p:custDataLst>
            </p:nvPr>
          </p:nvSpPr>
          <p:spPr>
            <a:xfrm>
              <a:off x="7664450" y="2003530"/>
              <a:ext cx="49471" cy="371371"/>
            </a:xfrm>
            <a:custGeom>
              <a:avLst/>
              <a:gdLst/>
              <a:ahLst/>
              <a:cxnLst/>
              <a:rect l="0" t="0" r="0" b="0"/>
              <a:pathLst>
                <a:path w="49471" h="371371">
                  <a:moveTo>
                    <a:pt x="44450" y="9420"/>
                  </a:moveTo>
                  <a:lnTo>
                    <a:pt x="44450" y="9420"/>
                  </a:lnTo>
                  <a:lnTo>
                    <a:pt x="41079" y="6049"/>
                  </a:lnTo>
                  <a:lnTo>
                    <a:pt x="40791" y="4350"/>
                  </a:lnTo>
                  <a:lnTo>
                    <a:pt x="41305" y="2512"/>
                  </a:lnTo>
                  <a:lnTo>
                    <a:pt x="42354" y="581"/>
                  </a:lnTo>
                  <a:lnTo>
                    <a:pt x="43052" y="0"/>
                  </a:lnTo>
                  <a:lnTo>
                    <a:pt x="43518" y="318"/>
                  </a:lnTo>
                  <a:lnTo>
                    <a:pt x="48690" y="25808"/>
                  </a:lnTo>
                  <a:lnTo>
                    <a:pt x="49470" y="67976"/>
                  </a:lnTo>
                  <a:lnTo>
                    <a:pt x="47151" y="104825"/>
                  </a:lnTo>
                  <a:lnTo>
                    <a:pt x="41887" y="148483"/>
                  </a:lnTo>
                  <a:lnTo>
                    <a:pt x="34844" y="195404"/>
                  </a:lnTo>
                  <a:lnTo>
                    <a:pt x="27010" y="242128"/>
                  </a:lnTo>
                  <a:lnTo>
                    <a:pt x="16943" y="283119"/>
                  </a:lnTo>
                  <a:lnTo>
                    <a:pt x="7531" y="318036"/>
                  </a:lnTo>
                  <a:lnTo>
                    <a:pt x="991" y="363650"/>
                  </a:lnTo>
                  <a:lnTo>
                    <a:pt x="0" y="37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180"/>
            <p:cNvSpPr/>
            <p:nvPr>
              <p:custDataLst>
                <p:tags r:id="rId150"/>
              </p:custDataLst>
            </p:nvPr>
          </p:nvSpPr>
          <p:spPr>
            <a:xfrm>
              <a:off x="7414832" y="1758950"/>
              <a:ext cx="1297369" cy="57151"/>
            </a:xfrm>
            <a:custGeom>
              <a:avLst/>
              <a:gdLst/>
              <a:ahLst/>
              <a:cxnLst/>
              <a:rect l="0" t="0" r="0" b="0"/>
              <a:pathLst>
                <a:path w="1297369" h="57151">
                  <a:moveTo>
                    <a:pt x="21018" y="57150"/>
                  </a:moveTo>
                  <a:lnTo>
                    <a:pt x="21018" y="57150"/>
                  </a:lnTo>
                  <a:lnTo>
                    <a:pt x="0" y="57150"/>
                  </a:lnTo>
                  <a:lnTo>
                    <a:pt x="36358" y="57150"/>
                  </a:lnTo>
                  <a:lnTo>
                    <a:pt x="75108" y="57150"/>
                  </a:lnTo>
                  <a:lnTo>
                    <a:pt x="105762" y="56444"/>
                  </a:lnTo>
                  <a:lnTo>
                    <a:pt x="143130" y="55268"/>
                  </a:lnTo>
                  <a:lnTo>
                    <a:pt x="184975" y="53779"/>
                  </a:lnTo>
                  <a:lnTo>
                    <a:pt x="234745" y="52080"/>
                  </a:lnTo>
                  <a:lnTo>
                    <a:pt x="289798" y="50242"/>
                  </a:lnTo>
                  <a:lnTo>
                    <a:pt x="348371" y="48312"/>
                  </a:lnTo>
                  <a:lnTo>
                    <a:pt x="412115" y="46319"/>
                  </a:lnTo>
                  <a:lnTo>
                    <a:pt x="479305" y="44285"/>
                  </a:lnTo>
                  <a:lnTo>
                    <a:pt x="548793" y="42223"/>
                  </a:lnTo>
                  <a:lnTo>
                    <a:pt x="618400" y="39438"/>
                  </a:lnTo>
                  <a:lnTo>
                    <a:pt x="688089" y="36169"/>
                  </a:lnTo>
                  <a:lnTo>
                    <a:pt x="757833" y="32580"/>
                  </a:lnTo>
                  <a:lnTo>
                    <a:pt x="825494" y="28775"/>
                  </a:lnTo>
                  <a:lnTo>
                    <a:pt x="891769" y="24828"/>
                  </a:lnTo>
                  <a:lnTo>
                    <a:pt x="957118" y="20785"/>
                  </a:lnTo>
                  <a:lnTo>
                    <a:pt x="1014796" y="17385"/>
                  </a:lnTo>
                  <a:lnTo>
                    <a:pt x="1067360" y="14412"/>
                  </a:lnTo>
                  <a:lnTo>
                    <a:pt x="1116512" y="11724"/>
                  </a:lnTo>
                  <a:lnTo>
                    <a:pt x="1157747" y="9228"/>
                  </a:lnTo>
                  <a:lnTo>
                    <a:pt x="1193704" y="6857"/>
                  </a:lnTo>
                  <a:lnTo>
                    <a:pt x="1226143" y="4571"/>
                  </a:lnTo>
                  <a:lnTo>
                    <a:pt x="1264065" y="2032"/>
                  </a:lnTo>
                  <a:lnTo>
                    <a:pt x="1297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181"/>
            <p:cNvSpPr/>
            <p:nvPr>
              <p:custDataLst>
                <p:tags r:id="rId151"/>
              </p:custDataLst>
            </p:nvPr>
          </p:nvSpPr>
          <p:spPr>
            <a:xfrm>
              <a:off x="8111929" y="1518328"/>
              <a:ext cx="85922" cy="108567"/>
            </a:xfrm>
            <a:custGeom>
              <a:avLst/>
              <a:gdLst/>
              <a:ahLst/>
              <a:cxnLst/>
              <a:rect l="0" t="0" r="0" b="0"/>
              <a:pathLst>
                <a:path w="85922" h="108567">
                  <a:moveTo>
                    <a:pt x="3371" y="24722"/>
                  </a:moveTo>
                  <a:lnTo>
                    <a:pt x="3371" y="24722"/>
                  </a:lnTo>
                  <a:lnTo>
                    <a:pt x="0" y="17980"/>
                  </a:lnTo>
                  <a:lnTo>
                    <a:pt x="418" y="14583"/>
                  </a:lnTo>
                  <a:lnTo>
                    <a:pt x="4645" y="7045"/>
                  </a:lnTo>
                  <a:lnTo>
                    <a:pt x="7747" y="4471"/>
                  </a:lnTo>
                  <a:lnTo>
                    <a:pt x="18151" y="847"/>
                  </a:lnTo>
                  <a:lnTo>
                    <a:pt x="23581" y="0"/>
                  </a:lnTo>
                  <a:lnTo>
                    <a:pt x="37346" y="6265"/>
                  </a:lnTo>
                  <a:lnTo>
                    <a:pt x="51459" y="20429"/>
                  </a:lnTo>
                  <a:lnTo>
                    <a:pt x="61207" y="44773"/>
                  </a:lnTo>
                  <a:lnTo>
                    <a:pt x="65193" y="70958"/>
                  </a:lnTo>
                  <a:lnTo>
                    <a:pt x="63003" y="93220"/>
                  </a:lnTo>
                  <a:lnTo>
                    <a:pt x="57886" y="106479"/>
                  </a:lnTo>
                  <a:lnTo>
                    <a:pt x="55942" y="108155"/>
                  </a:lnTo>
                  <a:lnTo>
                    <a:pt x="53940" y="108566"/>
                  </a:lnTo>
                  <a:lnTo>
                    <a:pt x="51901" y="108135"/>
                  </a:lnTo>
                  <a:lnTo>
                    <a:pt x="50540" y="105025"/>
                  </a:lnTo>
                  <a:lnTo>
                    <a:pt x="49029" y="94044"/>
                  </a:lnTo>
                  <a:lnTo>
                    <a:pt x="61857" y="55270"/>
                  </a:lnTo>
                  <a:lnTo>
                    <a:pt x="74956" y="20417"/>
                  </a:lnTo>
                  <a:lnTo>
                    <a:pt x="85921" y="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182"/>
            <p:cNvSpPr/>
            <p:nvPr>
              <p:custDataLst>
                <p:tags r:id="rId152"/>
              </p:custDataLst>
            </p:nvPr>
          </p:nvSpPr>
          <p:spPr>
            <a:xfrm>
              <a:off x="8031765" y="1530789"/>
              <a:ext cx="62599" cy="91863"/>
            </a:xfrm>
            <a:custGeom>
              <a:avLst/>
              <a:gdLst/>
              <a:ahLst/>
              <a:cxnLst/>
              <a:rect l="0" t="0" r="0" b="0"/>
              <a:pathLst>
                <a:path w="62599" h="91863">
                  <a:moveTo>
                    <a:pt x="32735" y="24961"/>
                  </a:moveTo>
                  <a:lnTo>
                    <a:pt x="32735" y="24961"/>
                  </a:lnTo>
                  <a:lnTo>
                    <a:pt x="29364" y="21590"/>
                  </a:lnTo>
                  <a:lnTo>
                    <a:pt x="29782" y="19186"/>
                  </a:lnTo>
                  <a:lnTo>
                    <a:pt x="37581" y="4567"/>
                  </a:lnTo>
                  <a:lnTo>
                    <a:pt x="37377" y="2898"/>
                  </a:lnTo>
                  <a:lnTo>
                    <a:pt x="36536" y="1786"/>
                  </a:lnTo>
                  <a:lnTo>
                    <a:pt x="33718" y="550"/>
                  </a:lnTo>
                  <a:lnTo>
                    <a:pt x="30113" y="0"/>
                  </a:lnTo>
                  <a:lnTo>
                    <a:pt x="24279" y="5401"/>
                  </a:lnTo>
                  <a:lnTo>
                    <a:pt x="5647" y="32786"/>
                  </a:lnTo>
                  <a:lnTo>
                    <a:pt x="0" y="47724"/>
                  </a:lnTo>
                  <a:lnTo>
                    <a:pt x="782" y="61889"/>
                  </a:lnTo>
                  <a:lnTo>
                    <a:pt x="5834" y="74535"/>
                  </a:lnTo>
                  <a:lnTo>
                    <a:pt x="12782" y="84859"/>
                  </a:lnTo>
                  <a:lnTo>
                    <a:pt x="18022" y="88176"/>
                  </a:lnTo>
                  <a:lnTo>
                    <a:pt x="31369" y="91862"/>
                  </a:lnTo>
                  <a:lnTo>
                    <a:pt x="37470" y="91434"/>
                  </a:lnTo>
                  <a:lnTo>
                    <a:pt x="48009" y="87195"/>
                  </a:lnTo>
                  <a:lnTo>
                    <a:pt x="55516" y="76845"/>
                  </a:lnTo>
                  <a:lnTo>
                    <a:pt x="60498" y="62837"/>
                  </a:lnTo>
                  <a:lnTo>
                    <a:pt x="62598" y="39790"/>
                  </a:lnTo>
                  <a:lnTo>
                    <a:pt x="60589" y="25907"/>
                  </a:lnTo>
                  <a:lnTo>
                    <a:pt x="57654" y="20653"/>
                  </a:lnTo>
                  <a:lnTo>
                    <a:pt x="48749" y="12933"/>
                  </a:lnTo>
                  <a:lnTo>
                    <a:pt x="44116" y="12003"/>
                  </a:lnTo>
                  <a:lnTo>
                    <a:pt x="39617" y="12795"/>
                  </a:lnTo>
                  <a:lnTo>
                    <a:pt x="26385" y="18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183"/>
            <p:cNvSpPr/>
            <p:nvPr>
              <p:custDataLst>
                <p:tags r:id="rId153"/>
              </p:custDataLst>
            </p:nvPr>
          </p:nvSpPr>
          <p:spPr>
            <a:xfrm>
              <a:off x="7897173" y="1504950"/>
              <a:ext cx="72078" cy="103246"/>
            </a:xfrm>
            <a:custGeom>
              <a:avLst/>
              <a:gdLst/>
              <a:ahLst/>
              <a:cxnLst/>
              <a:rect l="0" t="0" r="0" b="0"/>
              <a:pathLst>
                <a:path w="72078" h="103246">
                  <a:moveTo>
                    <a:pt x="14927" y="25400"/>
                  </a:moveTo>
                  <a:lnTo>
                    <a:pt x="14927" y="25400"/>
                  </a:lnTo>
                  <a:lnTo>
                    <a:pt x="9858" y="31175"/>
                  </a:lnTo>
                  <a:lnTo>
                    <a:pt x="0" y="49165"/>
                  </a:lnTo>
                  <a:lnTo>
                    <a:pt x="36" y="53943"/>
                  </a:lnTo>
                  <a:lnTo>
                    <a:pt x="7174" y="82964"/>
                  </a:lnTo>
                  <a:lnTo>
                    <a:pt x="9758" y="87765"/>
                  </a:lnTo>
                  <a:lnTo>
                    <a:pt x="28226" y="103010"/>
                  </a:lnTo>
                  <a:lnTo>
                    <a:pt x="31555" y="103245"/>
                  </a:lnTo>
                  <a:lnTo>
                    <a:pt x="39015" y="99744"/>
                  </a:lnTo>
                  <a:lnTo>
                    <a:pt x="45153" y="91603"/>
                  </a:lnTo>
                  <a:lnTo>
                    <a:pt x="61423" y="48517"/>
                  </a:lnTo>
                  <a:lnTo>
                    <a:pt x="72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184"/>
            <p:cNvSpPr/>
            <p:nvPr>
              <p:custDataLst>
                <p:tags r:id="rId154"/>
              </p:custDataLst>
            </p:nvPr>
          </p:nvSpPr>
          <p:spPr>
            <a:xfrm>
              <a:off x="7772081" y="1496707"/>
              <a:ext cx="114620" cy="123633"/>
            </a:xfrm>
            <a:custGeom>
              <a:avLst/>
              <a:gdLst/>
              <a:ahLst/>
              <a:cxnLst/>
              <a:rect l="0" t="0" r="0" b="0"/>
              <a:pathLst>
                <a:path w="114620" h="123633">
                  <a:moveTo>
                    <a:pt x="95569" y="46343"/>
                  </a:moveTo>
                  <a:lnTo>
                    <a:pt x="95569" y="46343"/>
                  </a:lnTo>
                  <a:lnTo>
                    <a:pt x="77893" y="37505"/>
                  </a:lnTo>
                  <a:lnTo>
                    <a:pt x="75318" y="34806"/>
                  </a:lnTo>
                  <a:lnTo>
                    <a:pt x="64845" y="12912"/>
                  </a:lnTo>
                  <a:lnTo>
                    <a:pt x="50485" y="2397"/>
                  </a:lnTo>
                  <a:lnTo>
                    <a:pt x="46463" y="113"/>
                  </a:lnTo>
                  <a:lnTo>
                    <a:pt x="42371" y="0"/>
                  </a:lnTo>
                  <a:lnTo>
                    <a:pt x="34060" y="3639"/>
                  </a:lnTo>
                  <a:lnTo>
                    <a:pt x="18078" y="23734"/>
                  </a:lnTo>
                  <a:lnTo>
                    <a:pt x="3306" y="55402"/>
                  </a:lnTo>
                  <a:lnTo>
                    <a:pt x="0" y="75534"/>
                  </a:lnTo>
                  <a:lnTo>
                    <a:pt x="107" y="84853"/>
                  </a:lnTo>
                  <a:lnTo>
                    <a:pt x="7750" y="100853"/>
                  </a:lnTo>
                  <a:lnTo>
                    <a:pt x="19143" y="112903"/>
                  </a:lnTo>
                  <a:lnTo>
                    <a:pt x="28912" y="118259"/>
                  </a:lnTo>
                  <a:lnTo>
                    <a:pt x="37956" y="118757"/>
                  </a:lnTo>
                  <a:lnTo>
                    <a:pt x="42344" y="117902"/>
                  </a:lnTo>
                  <a:lnTo>
                    <a:pt x="50981" y="109427"/>
                  </a:lnTo>
                  <a:lnTo>
                    <a:pt x="58112" y="96253"/>
                  </a:lnTo>
                  <a:lnTo>
                    <a:pt x="63068" y="70014"/>
                  </a:lnTo>
                  <a:lnTo>
                    <a:pt x="64024" y="69179"/>
                  </a:lnTo>
                  <a:lnTo>
                    <a:pt x="65366" y="69328"/>
                  </a:lnTo>
                  <a:lnTo>
                    <a:pt x="66968" y="70133"/>
                  </a:lnTo>
                  <a:lnTo>
                    <a:pt x="68746" y="76672"/>
                  </a:lnTo>
                  <a:lnTo>
                    <a:pt x="70947" y="86634"/>
                  </a:lnTo>
                  <a:lnTo>
                    <a:pt x="84391" y="113111"/>
                  </a:lnTo>
                  <a:lnTo>
                    <a:pt x="90836" y="120232"/>
                  </a:lnTo>
                  <a:lnTo>
                    <a:pt x="94530" y="123119"/>
                  </a:lnTo>
                  <a:lnTo>
                    <a:pt x="98404" y="123632"/>
                  </a:lnTo>
                  <a:lnTo>
                    <a:pt x="114619" y="11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185"/>
            <p:cNvSpPr/>
            <p:nvPr>
              <p:custDataLst>
                <p:tags r:id="rId155"/>
              </p:custDataLst>
            </p:nvPr>
          </p:nvSpPr>
          <p:spPr>
            <a:xfrm>
              <a:off x="7641698" y="1492250"/>
              <a:ext cx="111653" cy="57151"/>
            </a:xfrm>
            <a:custGeom>
              <a:avLst/>
              <a:gdLst/>
              <a:ahLst/>
              <a:cxnLst/>
              <a:rect l="0" t="0" r="0" b="0"/>
              <a:pathLst>
                <a:path w="11165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0" y="51683"/>
                  </a:lnTo>
                  <a:lnTo>
                    <a:pt x="1232" y="49977"/>
                  </a:lnTo>
                  <a:lnTo>
                    <a:pt x="27470" y="33201"/>
                  </a:lnTo>
                  <a:lnTo>
                    <a:pt x="68683" y="16802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186"/>
            <p:cNvSpPr/>
            <p:nvPr>
              <p:custDataLst>
                <p:tags r:id="rId156"/>
              </p:custDataLst>
            </p:nvPr>
          </p:nvSpPr>
          <p:spPr>
            <a:xfrm>
              <a:off x="7705316" y="1290314"/>
              <a:ext cx="78019" cy="341637"/>
            </a:xfrm>
            <a:custGeom>
              <a:avLst/>
              <a:gdLst/>
              <a:ahLst/>
              <a:cxnLst/>
              <a:rect l="0" t="0" r="0" b="0"/>
              <a:pathLst>
                <a:path w="78019" h="341637">
                  <a:moveTo>
                    <a:pt x="67084" y="55886"/>
                  </a:moveTo>
                  <a:lnTo>
                    <a:pt x="67084" y="55886"/>
                  </a:lnTo>
                  <a:lnTo>
                    <a:pt x="67084" y="45773"/>
                  </a:lnTo>
                  <a:lnTo>
                    <a:pt x="70847" y="37045"/>
                  </a:lnTo>
                  <a:lnTo>
                    <a:pt x="77135" y="26079"/>
                  </a:lnTo>
                  <a:lnTo>
                    <a:pt x="78018" y="23315"/>
                  </a:lnTo>
                  <a:lnTo>
                    <a:pt x="77901" y="20766"/>
                  </a:lnTo>
                  <a:lnTo>
                    <a:pt x="75890" y="16053"/>
                  </a:lnTo>
                  <a:lnTo>
                    <a:pt x="70791" y="9433"/>
                  </a:lnTo>
                  <a:lnTo>
                    <a:pt x="61439" y="3003"/>
                  </a:lnTo>
                  <a:lnTo>
                    <a:pt x="49732" y="0"/>
                  </a:lnTo>
                  <a:lnTo>
                    <a:pt x="45638" y="990"/>
                  </a:lnTo>
                  <a:lnTo>
                    <a:pt x="37326" y="5853"/>
                  </a:lnTo>
                  <a:lnTo>
                    <a:pt x="21343" y="26637"/>
                  </a:lnTo>
                  <a:lnTo>
                    <a:pt x="6571" y="58508"/>
                  </a:lnTo>
                  <a:lnTo>
                    <a:pt x="0" y="101505"/>
                  </a:lnTo>
                  <a:lnTo>
                    <a:pt x="345" y="135428"/>
                  </a:lnTo>
                  <a:lnTo>
                    <a:pt x="2144" y="170966"/>
                  </a:lnTo>
                  <a:lnTo>
                    <a:pt x="2944" y="205575"/>
                  </a:lnTo>
                  <a:lnTo>
                    <a:pt x="5181" y="239772"/>
                  </a:lnTo>
                  <a:lnTo>
                    <a:pt x="8526" y="286995"/>
                  </a:lnTo>
                  <a:lnTo>
                    <a:pt x="9655" y="334135"/>
                  </a:lnTo>
                  <a:lnTo>
                    <a:pt x="9812" y="341595"/>
                  </a:lnTo>
                  <a:lnTo>
                    <a:pt x="9934" y="341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187"/>
            <p:cNvSpPr/>
            <p:nvPr>
              <p:custDataLst>
                <p:tags r:id="rId157"/>
              </p:custDataLst>
            </p:nvPr>
          </p:nvSpPr>
          <p:spPr>
            <a:xfrm>
              <a:off x="7562988" y="1277970"/>
              <a:ext cx="18913" cy="398431"/>
            </a:xfrm>
            <a:custGeom>
              <a:avLst/>
              <a:gdLst/>
              <a:ahLst/>
              <a:cxnLst/>
              <a:rect l="0" t="0" r="0" b="0"/>
              <a:pathLst>
                <a:path w="18913" h="398431">
                  <a:moveTo>
                    <a:pt x="6212" y="55530"/>
                  </a:moveTo>
                  <a:lnTo>
                    <a:pt x="6212" y="55530"/>
                  </a:lnTo>
                  <a:lnTo>
                    <a:pt x="5507" y="45391"/>
                  </a:lnTo>
                  <a:lnTo>
                    <a:pt x="2841" y="37853"/>
                  </a:lnTo>
                  <a:lnTo>
                    <a:pt x="3067" y="29800"/>
                  </a:lnTo>
                  <a:lnTo>
                    <a:pt x="4114" y="25676"/>
                  </a:lnTo>
                  <a:lnTo>
                    <a:pt x="3399" y="17332"/>
                  </a:lnTo>
                  <a:lnTo>
                    <a:pt x="69" y="0"/>
                  </a:lnTo>
                  <a:lnTo>
                    <a:pt x="0" y="166"/>
                  </a:lnTo>
                  <a:lnTo>
                    <a:pt x="1285" y="31701"/>
                  </a:lnTo>
                  <a:lnTo>
                    <a:pt x="8593" y="77476"/>
                  </a:lnTo>
                  <a:lnTo>
                    <a:pt x="10798" y="122669"/>
                  </a:lnTo>
                  <a:lnTo>
                    <a:pt x="11386" y="147561"/>
                  </a:lnTo>
                  <a:lnTo>
                    <a:pt x="11778" y="173329"/>
                  </a:lnTo>
                  <a:lnTo>
                    <a:pt x="12040" y="199679"/>
                  </a:lnTo>
                  <a:lnTo>
                    <a:pt x="12919" y="225007"/>
                  </a:lnTo>
                  <a:lnTo>
                    <a:pt x="14213" y="249654"/>
                  </a:lnTo>
                  <a:lnTo>
                    <a:pt x="16823" y="294913"/>
                  </a:lnTo>
                  <a:lnTo>
                    <a:pt x="17983" y="331491"/>
                  </a:lnTo>
                  <a:lnTo>
                    <a:pt x="18728" y="377891"/>
                  </a:lnTo>
                  <a:lnTo>
                    <a:pt x="18912" y="398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236"/>
          <p:cNvGrpSpPr/>
          <p:nvPr/>
        </p:nvGrpSpPr>
        <p:grpSpPr>
          <a:xfrm>
            <a:off x="6624455" y="1159345"/>
            <a:ext cx="220846" cy="507727"/>
            <a:chOff x="6624455" y="1159345"/>
            <a:chExt cx="220846" cy="507727"/>
          </a:xfrm>
        </p:grpSpPr>
        <p:sp>
          <p:nvSpPr>
            <p:cNvPr id="315" name="SMARTInkShape-1188"/>
            <p:cNvSpPr/>
            <p:nvPr>
              <p:custDataLst>
                <p:tags r:id="rId137"/>
              </p:custDataLst>
            </p:nvPr>
          </p:nvSpPr>
          <p:spPr>
            <a:xfrm>
              <a:off x="6705600" y="13906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57150" y="0"/>
                  </a:moveTo>
                  <a:lnTo>
                    <a:pt x="57150" y="0"/>
                  </a:lnTo>
                  <a:lnTo>
                    <a:pt x="1040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189"/>
            <p:cNvSpPr/>
            <p:nvPr>
              <p:custDataLst>
                <p:tags r:id="rId138"/>
              </p:custDataLst>
            </p:nvPr>
          </p:nvSpPr>
          <p:spPr>
            <a:xfrm>
              <a:off x="6711950" y="1159345"/>
              <a:ext cx="75702" cy="167806"/>
            </a:xfrm>
            <a:custGeom>
              <a:avLst/>
              <a:gdLst/>
              <a:ahLst/>
              <a:cxnLst/>
              <a:rect l="0" t="0" r="0" b="0"/>
              <a:pathLst>
                <a:path w="75702" h="167806">
                  <a:moveTo>
                    <a:pt x="25400" y="28105"/>
                  </a:moveTo>
                  <a:lnTo>
                    <a:pt x="25400" y="28105"/>
                  </a:lnTo>
                  <a:lnTo>
                    <a:pt x="22029" y="28105"/>
                  </a:lnTo>
                  <a:lnTo>
                    <a:pt x="18493" y="26223"/>
                  </a:lnTo>
                  <a:lnTo>
                    <a:pt x="10472" y="19267"/>
                  </a:lnTo>
                  <a:lnTo>
                    <a:pt x="8182" y="15240"/>
                  </a:lnTo>
                  <a:lnTo>
                    <a:pt x="7572" y="13178"/>
                  </a:lnTo>
                  <a:lnTo>
                    <a:pt x="7870" y="11804"/>
                  </a:lnTo>
                  <a:lnTo>
                    <a:pt x="8774" y="10887"/>
                  </a:lnTo>
                  <a:lnTo>
                    <a:pt x="38984" y="324"/>
                  </a:lnTo>
                  <a:lnTo>
                    <a:pt x="49312" y="0"/>
                  </a:lnTo>
                  <a:lnTo>
                    <a:pt x="59310" y="2914"/>
                  </a:lnTo>
                  <a:lnTo>
                    <a:pt x="70810" y="8913"/>
                  </a:lnTo>
                  <a:lnTo>
                    <a:pt x="74019" y="13899"/>
                  </a:lnTo>
                  <a:lnTo>
                    <a:pt x="75701" y="26965"/>
                  </a:lnTo>
                  <a:lnTo>
                    <a:pt x="70326" y="58349"/>
                  </a:lnTo>
                  <a:lnTo>
                    <a:pt x="55793" y="100152"/>
                  </a:lnTo>
                  <a:lnTo>
                    <a:pt x="45538" y="118754"/>
                  </a:lnTo>
                  <a:lnTo>
                    <a:pt x="24447" y="143049"/>
                  </a:lnTo>
                  <a:lnTo>
                    <a:pt x="3479" y="159252"/>
                  </a:lnTo>
                  <a:lnTo>
                    <a:pt x="0" y="167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190"/>
            <p:cNvSpPr/>
            <p:nvPr>
              <p:custDataLst>
                <p:tags r:id="rId139"/>
              </p:custDataLst>
            </p:nvPr>
          </p:nvSpPr>
          <p:spPr>
            <a:xfrm>
              <a:off x="6635750" y="1638300"/>
              <a:ext cx="209551" cy="28772"/>
            </a:xfrm>
            <a:custGeom>
              <a:avLst/>
              <a:gdLst/>
              <a:ahLst/>
              <a:cxnLst/>
              <a:rect l="0" t="0" r="0" b="0"/>
              <a:pathLst>
                <a:path w="209551" h="28772">
                  <a:moveTo>
                    <a:pt x="0" y="25400"/>
                  </a:moveTo>
                  <a:lnTo>
                    <a:pt x="0" y="25400"/>
                  </a:lnTo>
                  <a:lnTo>
                    <a:pt x="10113" y="28771"/>
                  </a:lnTo>
                  <a:lnTo>
                    <a:pt x="46741" y="24125"/>
                  </a:lnTo>
                  <a:lnTo>
                    <a:pt x="78158" y="19424"/>
                  </a:lnTo>
                  <a:lnTo>
                    <a:pt x="110937" y="14277"/>
                  </a:lnTo>
                  <a:lnTo>
                    <a:pt x="144320" y="7286"/>
                  </a:lnTo>
                  <a:lnTo>
                    <a:pt x="184734" y="215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191"/>
            <p:cNvSpPr/>
            <p:nvPr>
              <p:custDataLst>
                <p:tags r:id="rId140"/>
              </p:custDataLst>
            </p:nvPr>
          </p:nvSpPr>
          <p:spPr>
            <a:xfrm>
              <a:off x="6624455" y="1538185"/>
              <a:ext cx="214496" cy="23916"/>
            </a:xfrm>
            <a:custGeom>
              <a:avLst/>
              <a:gdLst/>
              <a:ahLst/>
              <a:cxnLst/>
              <a:rect l="0" t="0" r="0" b="0"/>
              <a:pathLst>
                <a:path w="214496" h="23916">
                  <a:moveTo>
                    <a:pt x="17645" y="23915"/>
                  </a:moveTo>
                  <a:lnTo>
                    <a:pt x="17645" y="23915"/>
                  </a:lnTo>
                  <a:lnTo>
                    <a:pt x="5712" y="18889"/>
                  </a:lnTo>
                  <a:lnTo>
                    <a:pt x="3340" y="18448"/>
                  </a:lnTo>
                  <a:lnTo>
                    <a:pt x="1759" y="17448"/>
                  </a:lnTo>
                  <a:lnTo>
                    <a:pt x="702" y="16076"/>
                  </a:lnTo>
                  <a:lnTo>
                    <a:pt x="0" y="14455"/>
                  </a:lnTo>
                  <a:lnTo>
                    <a:pt x="238" y="13375"/>
                  </a:lnTo>
                  <a:lnTo>
                    <a:pt x="1102" y="12655"/>
                  </a:lnTo>
                  <a:lnTo>
                    <a:pt x="27782" y="8129"/>
                  </a:lnTo>
                  <a:lnTo>
                    <a:pt x="73330" y="2461"/>
                  </a:lnTo>
                  <a:lnTo>
                    <a:pt x="108714" y="269"/>
                  </a:lnTo>
                  <a:lnTo>
                    <a:pt x="143493" y="0"/>
                  </a:lnTo>
                  <a:lnTo>
                    <a:pt x="184050" y="3110"/>
                  </a:lnTo>
                  <a:lnTo>
                    <a:pt x="214495" y="4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237"/>
          <p:cNvGrpSpPr/>
          <p:nvPr/>
        </p:nvGrpSpPr>
        <p:grpSpPr>
          <a:xfrm>
            <a:off x="3900615" y="1358900"/>
            <a:ext cx="2347065" cy="393701"/>
            <a:chOff x="3900615" y="1358900"/>
            <a:chExt cx="2347065" cy="393701"/>
          </a:xfrm>
        </p:grpSpPr>
        <p:sp>
          <p:nvSpPr>
            <p:cNvPr id="320" name="SMARTInkShape-1192"/>
            <p:cNvSpPr/>
            <p:nvPr>
              <p:custDataLst>
                <p:tags r:id="rId123"/>
              </p:custDataLst>
            </p:nvPr>
          </p:nvSpPr>
          <p:spPr>
            <a:xfrm>
              <a:off x="3900615" y="1358900"/>
              <a:ext cx="68136" cy="293630"/>
            </a:xfrm>
            <a:custGeom>
              <a:avLst/>
              <a:gdLst/>
              <a:ahLst/>
              <a:cxnLst/>
              <a:rect l="0" t="0" r="0" b="0"/>
              <a:pathLst>
                <a:path w="68136" h="293630">
                  <a:moveTo>
                    <a:pt x="42735" y="0"/>
                  </a:moveTo>
                  <a:lnTo>
                    <a:pt x="42735" y="0"/>
                  </a:lnTo>
                  <a:lnTo>
                    <a:pt x="37268" y="0"/>
                  </a:lnTo>
                  <a:lnTo>
                    <a:pt x="33275" y="3371"/>
                  </a:lnTo>
                  <a:lnTo>
                    <a:pt x="23554" y="44258"/>
                  </a:lnTo>
                  <a:lnTo>
                    <a:pt x="15415" y="86256"/>
                  </a:lnTo>
                  <a:lnTo>
                    <a:pt x="8720" y="118769"/>
                  </a:lnTo>
                  <a:lnTo>
                    <a:pt x="3393" y="154386"/>
                  </a:lnTo>
                  <a:lnTo>
                    <a:pt x="555" y="189501"/>
                  </a:lnTo>
                  <a:lnTo>
                    <a:pt x="0" y="222512"/>
                  </a:lnTo>
                  <a:lnTo>
                    <a:pt x="2948" y="262780"/>
                  </a:lnTo>
                  <a:lnTo>
                    <a:pt x="5546" y="286940"/>
                  </a:lnTo>
                  <a:lnTo>
                    <a:pt x="8065" y="290777"/>
                  </a:lnTo>
                  <a:lnTo>
                    <a:pt x="11155" y="293335"/>
                  </a:lnTo>
                  <a:lnTo>
                    <a:pt x="16037" y="293629"/>
                  </a:lnTo>
                  <a:lnTo>
                    <a:pt x="28987" y="290192"/>
                  </a:lnTo>
                  <a:lnTo>
                    <a:pt x="48775" y="276953"/>
                  </a:lnTo>
                  <a:lnTo>
                    <a:pt x="57884" y="263731"/>
                  </a:lnTo>
                  <a:lnTo>
                    <a:pt x="6813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193"/>
            <p:cNvSpPr/>
            <p:nvPr>
              <p:custDataLst>
                <p:tags r:id="rId124"/>
              </p:custDataLst>
            </p:nvPr>
          </p:nvSpPr>
          <p:spPr>
            <a:xfrm>
              <a:off x="4313255" y="1379172"/>
              <a:ext cx="87296" cy="315229"/>
            </a:xfrm>
            <a:custGeom>
              <a:avLst/>
              <a:gdLst/>
              <a:ahLst/>
              <a:cxnLst/>
              <a:rect l="0" t="0" r="0" b="0"/>
              <a:pathLst>
                <a:path w="87296" h="315229">
                  <a:moveTo>
                    <a:pt x="87295" y="17828"/>
                  </a:moveTo>
                  <a:lnTo>
                    <a:pt x="87295" y="17828"/>
                  </a:lnTo>
                  <a:lnTo>
                    <a:pt x="81520" y="12758"/>
                  </a:lnTo>
                  <a:lnTo>
                    <a:pt x="69983" y="6997"/>
                  </a:lnTo>
                  <a:lnTo>
                    <a:pt x="36863" y="0"/>
                  </a:lnTo>
                  <a:lnTo>
                    <a:pt x="25839" y="3084"/>
                  </a:lnTo>
                  <a:lnTo>
                    <a:pt x="16942" y="9158"/>
                  </a:lnTo>
                  <a:lnTo>
                    <a:pt x="10637" y="16562"/>
                  </a:lnTo>
                  <a:lnTo>
                    <a:pt x="7363" y="24556"/>
                  </a:lnTo>
                  <a:lnTo>
                    <a:pt x="5262" y="44557"/>
                  </a:lnTo>
                  <a:lnTo>
                    <a:pt x="14986" y="73960"/>
                  </a:lnTo>
                  <a:lnTo>
                    <a:pt x="34612" y="115339"/>
                  </a:lnTo>
                  <a:lnTo>
                    <a:pt x="51812" y="155665"/>
                  </a:lnTo>
                  <a:lnTo>
                    <a:pt x="53056" y="162636"/>
                  </a:lnTo>
                  <a:lnTo>
                    <a:pt x="51769" y="168695"/>
                  </a:lnTo>
                  <a:lnTo>
                    <a:pt x="38257" y="186675"/>
                  </a:lnTo>
                  <a:lnTo>
                    <a:pt x="35553" y="189660"/>
                  </a:lnTo>
                  <a:lnTo>
                    <a:pt x="28786" y="192975"/>
                  </a:lnTo>
                  <a:lnTo>
                    <a:pt x="25005" y="193860"/>
                  </a:lnTo>
                  <a:lnTo>
                    <a:pt x="21780" y="193743"/>
                  </a:lnTo>
                  <a:lnTo>
                    <a:pt x="16314" y="191733"/>
                  </a:lnTo>
                  <a:lnTo>
                    <a:pt x="14574" y="190209"/>
                  </a:lnTo>
                  <a:lnTo>
                    <a:pt x="12641" y="186634"/>
                  </a:lnTo>
                  <a:lnTo>
                    <a:pt x="12831" y="185399"/>
                  </a:lnTo>
                  <a:lnTo>
                    <a:pt x="13663" y="184575"/>
                  </a:lnTo>
                  <a:lnTo>
                    <a:pt x="14924" y="184026"/>
                  </a:lnTo>
                  <a:lnTo>
                    <a:pt x="26811" y="183253"/>
                  </a:lnTo>
                  <a:lnTo>
                    <a:pt x="34072" y="184954"/>
                  </a:lnTo>
                  <a:lnTo>
                    <a:pt x="36997" y="186395"/>
                  </a:lnTo>
                  <a:lnTo>
                    <a:pt x="38946" y="188062"/>
                  </a:lnTo>
                  <a:lnTo>
                    <a:pt x="41112" y="191795"/>
                  </a:lnTo>
                  <a:lnTo>
                    <a:pt x="42331" y="204605"/>
                  </a:lnTo>
                  <a:lnTo>
                    <a:pt x="38854" y="215846"/>
                  </a:lnTo>
                  <a:lnTo>
                    <a:pt x="17095" y="257907"/>
                  </a:lnTo>
                  <a:lnTo>
                    <a:pt x="3813" y="284287"/>
                  </a:lnTo>
                  <a:lnTo>
                    <a:pt x="0" y="300136"/>
                  </a:lnTo>
                  <a:lnTo>
                    <a:pt x="990" y="307457"/>
                  </a:lnTo>
                  <a:lnTo>
                    <a:pt x="2242" y="310398"/>
                  </a:lnTo>
                  <a:lnTo>
                    <a:pt x="4487" y="312358"/>
                  </a:lnTo>
                  <a:lnTo>
                    <a:pt x="10745" y="314536"/>
                  </a:lnTo>
                  <a:lnTo>
                    <a:pt x="36399" y="315228"/>
                  </a:lnTo>
                  <a:lnTo>
                    <a:pt x="68245" y="309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194"/>
            <p:cNvSpPr/>
            <p:nvPr>
              <p:custDataLst>
                <p:tags r:id="rId125"/>
              </p:custDataLst>
            </p:nvPr>
          </p:nvSpPr>
          <p:spPr>
            <a:xfrm>
              <a:off x="4511099" y="1451241"/>
              <a:ext cx="99948" cy="195783"/>
            </a:xfrm>
            <a:custGeom>
              <a:avLst/>
              <a:gdLst/>
              <a:ahLst/>
              <a:cxnLst/>
              <a:rect l="0" t="0" r="0" b="0"/>
              <a:pathLst>
                <a:path w="99948" h="195783">
                  <a:moveTo>
                    <a:pt x="79951" y="34659"/>
                  </a:moveTo>
                  <a:lnTo>
                    <a:pt x="79951" y="34659"/>
                  </a:lnTo>
                  <a:lnTo>
                    <a:pt x="79245" y="24520"/>
                  </a:lnTo>
                  <a:lnTo>
                    <a:pt x="74882" y="13702"/>
                  </a:lnTo>
                  <a:lnTo>
                    <a:pt x="71112" y="8176"/>
                  </a:lnTo>
                  <a:lnTo>
                    <a:pt x="67086" y="5250"/>
                  </a:lnTo>
                  <a:lnTo>
                    <a:pt x="52010" y="0"/>
                  </a:lnTo>
                  <a:lnTo>
                    <a:pt x="40722" y="1851"/>
                  </a:lnTo>
                  <a:lnTo>
                    <a:pt x="24348" y="10827"/>
                  </a:lnTo>
                  <a:lnTo>
                    <a:pt x="6173" y="26502"/>
                  </a:lnTo>
                  <a:lnTo>
                    <a:pt x="1300" y="34797"/>
                  </a:lnTo>
                  <a:lnTo>
                    <a:pt x="0" y="38984"/>
                  </a:lnTo>
                  <a:lnTo>
                    <a:pt x="545" y="43187"/>
                  </a:lnTo>
                  <a:lnTo>
                    <a:pt x="4913" y="51620"/>
                  </a:lnTo>
                  <a:lnTo>
                    <a:pt x="49444" y="97394"/>
                  </a:lnTo>
                  <a:lnTo>
                    <a:pt x="88581" y="129808"/>
                  </a:lnTo>
                  <a:lnTo>
                    <a:pt x="97427" y="142564"/>
                  </a:lnTo>
                  <a:lnTo>
                    <a:pt x="99947" y="155289"/>
                  </a:lnTo>
                  <a:lnTo>
                    <a:pt x="99632" y="161646"/>
                  </a:lnTo>
                  <a:lnTo>
                    <a:pt x="97305" y="167295"/>
                  </a:lnTo>
                  <a:lnTo>
                    <a:pt x="89075" y="177334"/>
                  </a:lnTo>
                  <a:lnTo>
                    <a:pt x="72541" y="187549"/>
                  </a:lnTo>
                  <a:lnTo>
                    <a:pt x="50866" y="195043"/>
                  </a:lnTo>
                  <a:lnTo>
                    <a:pt x="40448" y="195782"/>
                  </a:lnTo>
                  <a:lnTo>
                    <a:pt x="36683" y="194991"/>
                  </a:lnTo>
                  <a:lnTo>
                    <a:pt x="30617" y="190349"/>
                  </a:lnTo>
                  <a:lnTo>
                    <a:pt x="28012" y="187136"/>
                  </a:lnTo>
                  <a:lnTo>
                    <a:pt x="28391" y="182877"/>
                  </a:lnTo>
                  <a:lnTo>
                    <a:pt x="41851" y="16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195"/>
            <p:cNvSpPr/>
            <p:nvPr>
              <p:custDataLst>
                <p:tags r:id="rId126"/>
              </p:custDataLst>
            </p:nvPr>
          </p:nvSpPr>
          <p:spPr>
            <a:xfrm>
              <a:off x="4661488" y="1504950"/>
              <a:ext cx="5763" cy="152401"/>
            </a:xfrm>
            <a:custGeom>
              <a:avLst/>
              <a:gdLst/>
              <a:ahLst/>
              <a:cxnLst/>
              <a:rect l="0" t="0" r="0" b="0"/>
              <a:pathLst>
                <a:path w="5763" h="1524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1550"/>
                  </a:lnTo>
                  <a:lnTo>
                    <a:pt x="2860" y="50901"/>
                  </a:lnTo>
                  <a:lnTo>
                    <a:pt x="5190" y="95113"/>
                  </a:lnTo>
                  <a:lnTo>
                    <a:pt x="5711" y="142713"/>
                  </a:lnTo>
                  <a:lnTo>
                    <a:pt x="576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196"/>
            <p:cNvSpPr/>
            <p:nvPr>
              <p:custDataLst>
                <p:tags r:id="rId127"/>
              </p:custDataLst>
            </p:nvPr>
          </p:nvSpPr>
          <p:spPr>
            <a:xfrm>
              <a:off x="4642733" y="1458379"/>
              <a:ext cx="92758" cy="189988"/>
            </a:xfrm>
            <a:custGeom>
              <a:avLst/>
              <a:gdLst/>
              <a:ahLst/>
              <a:cxnLst/>
              <a:rect l="0" t="0" r="0" b="0"/>
              <a:pathLst>
                <a:path w="92758" h="189988">
                  <a:moveTo>
                    <a:pt x="5467" y="52921"/>
                  </a:moveTo>
                  <a:lnTo>
                    <a:pt x="5467" y="52921"/>
                  </a:lnTo>
                  <a:lnTo>
                    <a:pt x="2096" y="46179"/>
                  </a:lnTo>
                  <a:lnTo>
                    <a:pt x="0" y="31873"/>
                  </a:lnTo>
                  <a:lnTo>
                    <a:pt x="1116" y="27600"/>
                  </a:lnTo>
                  <a:lnTo>
                    <a:pt x="6120" y="20971"/>
                  </a:lnTo>
                  <a:lnTo>
                    <a:pt x="30970" y="6602"/>
                  </a:lnTo>
                  <a:lnTo>
                    <a:pt x="53397" y="0"/>
                  </a:lnTo>
                  <a:lnTo>
                    <a:pt x="64634" y="708"/>
                  </a:lnTo>
                  <a:lnTo>
                    <a:pt x="74332" y="7137"/>
                  </a:lnTo>
                  <a:lnTo>
                    <a:pt x="81934" y="16345"/>
                  </a:lnTo>
                  <a:lnTo>
                    <a:pt x="85313" y="25141"/>
                  </a:lnTo>
                  <a:lnTo>
                    <a:pt x="84098" y="30168"/>
                  </a:lnTo>
                  <a:lnTo>
                    <a:pt x="55376" y="71682"/>
                  </a:lnTo>
                  <a:lnTo>
                    <a:pt x="50462" y="75370"/>
                  </a:lnTo>
                  <a:lnTo>
                    <a:pt x="48163" y="76354"/>
                  </a:lnTo>
                  <a:lnTo>
                    <a:pt x="47337" y="77715"/>
                  </a:lnTo>
                  <a:lnTo>
                    <a:pt x="47491" y="79328"/>
                  </a:lnTo>
                  <a:lnTo>
                    <a:pt x="48300" y="81109"/>
                  </a:lnTo>
                  <a:lnTo>
                    <a:pt x="79728" y="108343"/>
                  </a:lnTo>
                  <a:lnTo>
                    <a:pt x="88932" y="127511"/>
                  </a:lnTo>
                  <a:lnTo>
                    <a:pt x="92757" y="147694"/>
                  </a:lnTo>
                  <a:lnTo>
                    <a:pt x="88007" y="160659"/>
                  </a:lnTo>
                  <a:lnTo>
                    <a:pt x="73432" y="177977"/>
                  </a:lnTo>
                  <a:lnTo>
                    <a:pt x="67710" y="182858"/>
                  </a:lnTo>
                  <a:lnTo>
                    <a:pt x="53827" y="188282"/>
                  </a:lnTo>
                  <a:lnTo>
                    <a:pt x="39659" y="189987"/>
                  </a:lnTo>
                  <a:lnTo>
                    <a:pt x="28661" y="188393"/>
                  </a:lnTo>
                  <a:lnTo>
                    <a:pt x="5467" y="17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197"/>
            <p:cNvSpPr/>
            <p:nvPr>
              <p:custDataLst>
                <p:tags r:id="rId128"/>
              </p:custDataLst>
            </p:nvPr>
          </p:nvSpPr>
          <p:spPr>
            <a:xfrm>
              <a:off x="4762500" y="16891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9709" y="5145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198"/>
            <p:cNvSpPr/>
            <p:nvPr>
              <p:custDataLst>
                <p:tags r:id="rId129"/>
              </p:custDataLst>
            </p:nvPr>
          </p:nvSpPr>
          <p:spPr>
            <a:xfrm>
              <a:off x="4959611" y="1474160"/>
              <a:ext cx="6090" cy="191916"/>
            </a:xfrm>
            <a:custGeom>
              <a:avLst/>
              <a:gdLst/>
              <a:ahLst/>
              <a:cxnLst/>
              <a:rect l="0" t="0" r="0" b="0"/>
              <a:pathLst>
                <a:path w="6090" h="191916">
                  <a:moveTo>
                    <a:pt x="6089" y="11740"/>
                  </a:moveTo>
                  <a:lnTo>
                    <a:pt x="6089" y="11740"/>
                  </a:lnTo>
                  <a:lnTo>
                    <a:pt x="6089" y="0"/>
                  </a:lnTo>
                  <a:lnTo>
                    <a:pt x="6089" y="43445"/>
                  </a:lnTo>
                  <a:lnTo>
                    <a:pt x="6089" y="85731"/>
                  </a:lnTo>
                  <a:lnTo>
                    <a:pt x="5384" y="125386"/>
                  </a:lnTo>
                  <a:lnTo>
                    <a:pt x="1063" y="171066"/>
                  </a:lnTo>
                  <a:lnTo>
                    <a:pt x="0" y="190987"/>
                  </a:lnTo>
                  <a:lnTo>
                    <a:pt x="619" y="191915"/>
                  </a:lnTo>
                  <a:lnTo>
                    <a:pt x="1737" y="191829"/>
                  </a:lnTo>
                  <a:lnTo>
                    <a:pt x="6089" y="18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199"/>
            <p:cNvSpPr/>
            <p:nvPr>
              <p:custDataLst>
                <p:tags r:id="rId130"/>
              </p:custDataLst>
            </p:nvPr>
          </p:nvSpPr>
          <p:spPr>
            <a:xfrm>
              <a:off x="4953000" y="1494610"/>
              <a:ext cx="139701" cy="162741"/>
            </a:xfrm>
            <a:custGeom>
              <a:avLst/>
              <a:gdLst/>
              <a:ahLst/>
              <a:cxnLst/>
              <a:rect l="0" t="0" r="0" b="0"/>
              <a:pathLst>
                <a:path w="139701" h="162741">
                  <a:moveTo>
                    <a:pt x="0" y="105590"/>
                  </a:moveTo>
                  <a:lnTo>
                    <a:pt x="0" y="105590"/>
                  </a:lnTo>
                  <a:lnTo>
                    <a:pt x="3371" y="105590"/>
                  </a:lnTo>
                  <a:lnTo>
                    <a:pt x="6908" y="103708"/>
                  </a:lnTo>
                  <a:lnTo>
                    <a:pt x="8838" y="102219"/>
                  </a:lnTo>
                  <a:lnTo>
                    <a:pt x="51084" y="87292"/>
                  </a:lnTo>
                  <a:lnTo>
                    <a:pt x="98153" y="55377"/>
                  </a:lnTo>
                  <a:lnTo>
                    <a:pt x="133640" y="17116"/>
                  </a:lnTo>
                  <a:lnTo>
                    <a:pt x="134954" y="13446"/>
                  </a:lnTo>
                  <a:lnTo>
                    <a:pt x="134534" y="5606"/>
                  </a:lnTo>
                  <a:lnTo>
                    <a:pt x="133434" y="2950"/>
                  </a:lnTo>
                  <a:lnTo>
                    <a:pt x="131994" y="1180"/>
                  </a:lnTo>
                  <a:lnTo>
                    <a:pt x="130330" y="0"/>
                  </a:lnTo>
                  <a:lnTo>
                    <a:pt x="129925" y="625"/>
                  </a:lnTo>
                  <a:lnTo>
                    <a:pt x="131357" y="5081"/>
                  </a:lnTo>
                  <a:lnTo>
                    <a:pt x="130583" y="11766"/>
                  </a:lnTo>
                  <a:lnTo>
                    <a:pt x="128592" y="20851"/>
                  </a:lnTo>
                  <a:lnTo>
                    <a:pt x="127210" y="64475"/>
                  </a:lnTo>
                  <a:lnTo>
                    <a:pt x="123383" y="106824"/>
                  </a:lnTo>
                  <a:lnTo>
                    <a:pt x="127295" y="153174"/>
                  </a:lnTo>
                  <a:lnTo>
                    <a:pt x="128608" y="156362"/>
                  </a:lnTo>
                  <a:lnTo>
                    <a:pt x="130189" y="158488"/>
                  </a:lnTo>
                  <a:lnTo>
                    <a:pt x="133827" y="160850"/>
                  </a:lnTo>
                  <a:lnTo>
                    <a:pt x="139700" y="162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200"/>
            <p:cNvSpPr/>
            <p:nvPr>
              <p:custDataLst>
                <p:tags r:id="rId131"/>
              </p:custDataLst>
            </p:nvPr>
          </p:nvSpPr>
          <p:spPr>
            <a:xfrm>
              <a:off x="6180315" y="1379511"/>
              <a:ext cx="67365" cy="361769"/>
            </a:xfrm>
            <a:custGeom>
              <a:avLst/>
              <a:gdLst/>
              <a:ahLst/>
              <a:cxnLst/>
              <a:rect l="0" t="0" r="0" b="0"/>
              <a:pathLst>
                <a:path w="67365" h="361769">
                  <a:moveTo>
                    <a:pt x="10935" y="30189"/>
                  </a:moveTo>
                  <a:lnTo>
                    <a:pt x="10935" y="30189"/>
                  </a:lnTo>
                  <a:lnTo>
                    <a:pt x="4194" y="23447"/>
                  </a:lnTo>
                  <a:lnTo>
                    <a:pt x="884" y="16374"/>
                  </a:lnTo>
                  <a:lnTo>
                    <a:pt x="0" y="12512"/>
                  </a:lnTo>
                  <a:lnTo>
                    <a:pt x="823" y="9232"/>
                  </a:lnTo>
                  <a:lnTo>
                    <a:pt x="5500" y="3706"/>
                  </a:lnTo>
                  <a:lnTo>
                    <a:pt x="12281" y="780"/>
                  </a:lnTo>
                  <a:lnTo>
                    <a:pt x="16067" y="0"/>
                  </a:lnTo>
                  <a:lnTo>
                    <a:pt x="20000" y="890"/>
                  </a:lnTo>
                  <a:lnTo>
                    <a:pt x="28134" y="5643"/>
                  </a:lnTo>
                  <a:lnTo>
                    <a:pt x="40647" y="33108"/>
                  </a:lnTo>
                  <a:lnTo>
                    <a:pt x="53292" y="75896"/>
                  </a:lnTo>
                  <a:lnTo>
                    <a:pt x="59864" y="113533"/>
                  </a:lnTo>
                  <a:lnTo>
                    <a:pt x="64431" y="156131"/>
                  </a:lnTo>
                  <a:lnTo>
                    <a:pt x="66462" y="200933"/>
                  </a:lnTo>
                  <a:lnTo>
                    <a:pt x="67364" y="244835"/>
                  </a:lnTo>
                  <a:lnTo>
                    <a:pt x="65648" y="285043"/>
                  </a:lnTo>
                  <a:lnTo>
                    <a:pt x="53487" y="329362"/>
                  </a:lnTo>
                  <a:lnTo>
                    <a:pt x="41339" y="354724"/>
                  </a:lnTo>
                  <a:lnTo>
                    <a:pt x="35501" y="361399"/>
                  </a:lnTo>
                  <a:lnTo>
                    <a:pt x="34368" y="361768"/>
                  </a:lnTo>
                  <a:lnTo>
                    <a:pt x="34318" y="360603"/>
                  </a:lnTo>
                  <a:lnTo>
                    <a:pt x="36335" y="35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201"/>
            <p:cNvSpPr/>
            <p:nvPr>
              <p:custDataLst>
                <p:tags r:id="rId132"/>
              </p:custDataLst>
            </p:nvPr>
          </p:nvSpPr>
          <p:spPr>
            <a:xfrm>
              <a:off x="6057900" y="1365357"/>
              <a:ext cx="78857" cy="367671"/>
            </a:xfrm>
            <a:custGeom>
              <a:avLst/>
              <a:gdLst/>
              <a:ahLst/>
              <a:cxnLst/>
              <a:rect l="0" t="0" r="0" b="0"/>
              <a:pathLst>
                <a:path w="78857" h="367671">
                  <a:moveTo>
                    <a:pt x="0" y="18943"/>
                  </a:moveTo>
                  <a:lnTo>
                    <a:pt x="0" y="18943"/>
                  </a:lnTo>
                  <a:lnTo>
                    <a:pt x="0" y="10105"/>
                  </a:lnTo>
                  <a:lnTo>
                    <a:pt x="1881" y="6078"/>
                  </a:lnTo>
                  <a:lnTo>
                    <a:pt x="3371" y="4016"/>
                  </a:lnTo>
                  <a:lnTo>
                    <a:pt x="6907" y="1725"/>
                  </a:lnTo>
                  <a:lnTo>
                    <a:pt x="14748" y="436"/>
                  </a:lnTo>
                  <a:lnTo>
                    <a:pt x="30037" y="0"/>
                  </a:lnTo>
                  <a:lnTo>
                    <a:pt x="36398" y="1822"/>
                  </a:lnTo>
                  <a:lnTo>
                    <a:pt x="39082" y="3296"/>
                  </a:lnTo>
                  <a:lnTo>
                    <a:pt x="46231" y="12112"/>
                  </a:lnTo>
                  <a:lnTo>
                    <a:pt x="64705" y="53696"/>
                  </a:lnTo>
                  <a:lnTo>
                    <a:pt x="68326" y="78472"/>
                  </a:lnTo>
                  <a:lnTo>
                    <a:pt x="66027" y="100317"/>
                  </a:lnTo>
                  <a:lnTo>
                    <a:pt x="60860" y="111789"/>
                  </a:lnTo>
                  <a:lnTo>
                    <a:pt x="49416" y="127280"/>
                  </a:lnTo>
                  <a:lnTo>
                    <a:pt x="39181" y="134847"/>
                  </a:lnTo>
                  <a:lnTo>
                    <a:pt x="30581" y="138187"/>
                  </a:lnTo>
                  <a:lnTo>
                    <a:pt x="23564" y="139176"/>
                  </a:lnTo>
                  <a:lnTo>
                    <a:pt x="22060" y="140021"/>
                  </a:lnTo>
                  <a:lnTo>
                    <a:pt x="21057" y="141289"/>
                  </a:lnTo>
                  <a:lnTo>
                    <a:pt x="20388" y="142840"/>
                  </a:lnTo>
                  <a:lnTo>
                    <a:pt x="19447" y="151766"/>
                  </a:lnTo>
                  <a:lnTo>
                    <a:pt x="20726" y="154764"/>
                  </a:lnTo>
                  <a:lnTo>
                    <a:pt x="51992" y="194716"/>
                  </a:lnTo>
                  <a:lnTo>
                    <a:pt x="53006" y="197508"/>
                  </a:lnTo>
                  <a:lnTo>
                    <a:pt x="52976" y="199370"/>
                  </a:lnTo>
                  <a:lnTo>
                    <a:pt x="51767" y="202144"/>
                  </a:lnTo>
                  <a:lnTo>
                    <a:pt x="51230" y="205728"/>
                  </a:lnTo>
                  <a:lnTo>
                    <a:pt x="49111" y="209674"/>
                  </a:lnTo>
                  <a:lnTo>
                    <a:pt x="47555" y="211713"/>
                  </a:lnTo>
                  <a:lnTo>
                    <a:pt x="45370" y="228068"/>
                  </a:lnTo>
                  <a:lnTo>
                    <a:pt x="51478" y="260187"/>
                  </a:lnTo>
                  <a:lnTo>
                    <a:pt x="68587" y="305245"/>
                  </a:lnTo>
                  <a:lnTo>
                    <a:pt x="78856" y="341324"/>
                  </a:lnTo>
                  <a:lnTo>
                    <a:pt x="77851" y="351783"/>
                  </a:lnTo>
                  <a:lnTo>
                    <a:pt x="73170" y="359253"/>
                  </a:lnTo>
                  <a:lnTo>
                    <a:pt x="69947" y="362233"/>
                  </a:lnTo>
                  <a:lnTo>
                    <a:pt x="62602" y="365544"/>
                  </a:lnTo>
                  <a:lnTo>
                    <a:pt x="46389" y="367670"/>
                  </a:lnTo>
                  <a:lnTo>
                    <a:pt x="43627" y="365727"/>
                  </a:lnTo>
                  <a:lnTo>
                    <a:pt x="40556" y="357925"/>
                  </a:lnTo>
                  <a:lnTo>
                    <a:pt x="38100" y="323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202"/>
            <p:cNvSpPr/>
            <p:nvPr>
              <p:custDataLst>
                <p:tags r:id="rId133"/>
              </p:custDataLst>
            </p:nvPr>
          </p:nvSpPr>
          <p:spPr>
            <a:xfrm>
              <a:off x="5845280" y="1434641"/>
              <a:ext cx="165056" cy="215634"/>
            </a:xfrm>
            <a:custGeom>
              <a:avLst/>
              <a:gdLst/>
              <a:ahLst/>
              <a:cxnLst/>
              <a:rect l="0" t="0" r="0" b="0"/>
              <a:pathLst>
                <a:path w="165056" h="215634">
                  <a:moveTo>
                    <a:pt x="9420" y="76659"/>
                  </a:moveTo>
                  <a:lnTo>
                    <a:pt x="9420" y="76659"/>
                  </a:lnTo>
                  <a:lnTo>
                    <a:pt x="6049" y="73288"/>
                  </a:lnTo>
                  <a:lnTo>
                    <a:pt x="2513" y="71633"/>
                  </a:lnTo>
                  <a:lnTo>
                    <a:pt x="581" y="71192"/>
                  </a:lnTo>
                  <a:lnTo>
                    <a:pt x="0" y="71603"/>
                  </a:lnTo>
                  <a:lnTo>
                    <a:pt x="318" y="72583"/>
                  </a:lnTo>
                  <a:lnTo>
                    <a:pt x="1235" y="73942"/>
                  </a:lnTo>
                  <a:lnTo>
                    <a:pt x="11747" y="118516"/>
                  </a:lnTo>
                  <a:lnTo>
                    <a:pt x="19339" y="165596"/>
                  </a:lnTo>
                  <a:lnTo>
                    <a:pt x="21753" y="210205"/>
                  </a:lnTo>
                  <a:lnTo>
                    <a:pt x="22011" y="215633"/>
                  </a:lnTo>
                  <a:lnTo>
                    <a:pt x="22110" y="170829"/>
                  </a:lnTo>
                  <a:lnTo>
                    <a:pt x="22116" y="136622"/>
                  </a:lnTo>
                  <a:lnTo>
                    <a:pt x="22118" y="96959"/>
                  </a:lnTo>
                  <a:lnTo>
                    <a:pt x="22118" y="58165"/>
                  </a:lnTo>
                  <a:lnTo>
                    <a:pt x="26484" y="13347"/>
                  </a:lnTo>
                  <a:lnTo>
                    <a:pt x="27587" y="3130"/>
                  </a:lnTo>
                  <a:lnTo>
                    <a:pt x="28587" y="828"/>
                  </a:lnTo>
                  <a:lnTo>
                    <a:pt x="29960" y="0"/>
                  </a:lnTo>
                  <a:lnTo>
                    <a:pt x="31579" y="153"/>
                  </a:lnTo>
                  <a:lnTo>
                    <a:pt x="40601" y="10481"/>
                  </a:lnTo>
                  <a:lnTo>
                    <a:pt x="65021" y="48848"/>
                  </a:lnTo>
                  <a:lnTo>
                    <a:pt x="81006" y="89742"/>
                  </a:lnTo>
                  <a:lnTo>
                    <a:pt x="96718" y="135177"/>
                  </a:lnTo>
                  <a:lnTo>
                    <a:pt x="104982" y="179444"/>
                  </a:lnTo>
                  <a:lnTo>
                    <a:pt x="111112" y="198366"/>
                  </a:lnTo>
                  <a:lnTo>
                    <a:pt x="113198" y="202247"/>
                  </a:lnTo>
                  <a:lnTo>
                    <a:pt x="116000" y="204129"/>
                  </a:lnTo>
                  <a:lnTo>
                    <a:pt x="119278" y="204678"/>
                  </a:lnTo>
                  <a:lnTo>
                    <a:pt x="122875" y="204338"/>
                  </a:lnTo>
                  <a:lnTo>
                    <a:pt x="130636" y="200198"/>
                  </a:lnTo>
                  <a:lnTo>
                    <a:pt x="134679" y="197118"/>
                  </a:lnTo>
                  <a:lnTo>
                    <a:pt x="141057" y="186171"/>
                  </a:lnTo>
                  <a:lnTo>
                    <a:pt x="154269" y="149405"/>
                  </a:lnTo>
                  <a:lnTo>
                    <a:pt x="162953" y="110364"/>
                  </a:lnTo>
                  <a:lnTo>
                    <a:pt x="163253" y="70888"/>
                  </a:lnTo>
                  <a:lnTo>
                    <a:pt x="165055" y="27515"/>
                  </a:lnTo>
                  <a:lnTo>
                    <a:pt x="157011" y="6304"/>
                  </a:lnTo>
                  <a:lnTo>
                    <a:pt x="155791" y="4356"/>
                  </a:lnTo>
                  <a:lnTo>
                    <a:pt x="154272" y="3057"/>
                  </a:lnTo>
                  <a:lnTo>
                    <a:pt x="149120" y="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203"/>
            <p:cNvSpPr/>
            <p:nvPr>
              <p:custDataLst>
                <p:tags r:id="rId134"/>
              </p:custDataLst>
            </p:nvPr>
          </p:nvSpPr>
          <p:spPr>
            <a:xfrm>
              <a:off x="5568950" y="1436768"/>
              <a:ext cx="215901" cy="233283"/>
            </a:xfrm>
            <a:custGeom>
              <a:avLst/>
              <a:gdLst/>
              <a:ahLst/>
              <a:cxnLst/>
              <a:rect l="0" t="0" r="0" b="0"/>
              <a:pathLst>
                <a:path w="215901" h="233283">
                  <a:moveTo>
                    <a:pt x="0" y="68182"/>
                  </a:moveTo>
                  <a:lnTo>
                    <a:pt x="0" y="68182"/>
                  </a:lnTo>
                  <a:lnTo>
                    <a:pt x="0" y="57247"/>
                  </a:lnTo>
                  <a:lnTo>
                    <a:pt x="5467" y="50170"/>
                  </a:lnTo>
                  <a:lnTo>
                    <a:pt x="6467" y="50529"/>
                  </a:lnTo>
                  <a:lnTo>
                    <a:pt x="9460" y="52810"/>
                  </a:lnTo>
                  <a:lnTo>
                    <a:pt x="11259" y="59939"/>
                  </a:lnTo>
                  <a:lnTo>
                    <a:pt x="12574" y="104644"/>
                  </a:lnTo>
                  <a:lnTo>
                    <a:pt x="12674" y="151663"/>
                  </a:lnTo>
                  <a:lnTo>
                    <a:pt x="17059" y="194530"/>
                  </a:lnTo>
                  <a:lnTo>
                    <a:pt x="18934" y="222078"/>
                  </a:lnTo>
                  <a:lnTo>
                    <a:pt x="18329" y="208523"/>
                  </a:lnTo>
                  <a:lnTo>
                    <a:pt x="12140" y="170405"/>
                  </a:lnTo>
                  <a:lnTo>
                    <a:pt x="8065" y="128104"/>
                  </a:lnTo>
                  <a:lnTo>
                    <a:pt x="6858" y="83585"/>
                  </a:lnTo>
                  <a:lnTo>
                    <a:pt x="6450" y="37358"/>
                  </a:lnTo>
                  <a:lnTo>
                    <a:pt x="7076" y="15553"/>
                  </a:lnTo>
                  <a:lnTo>
                    <a:pt x="9730" y="6926"/>
                  </a:lnTo>
                  <a:lnTo>
                    <a:pt x="11426" y="4062"/>
                  </a:lnTo>
                  <a:lnTo>
                    <a:pt x="15191" y="879"/>
                  </a:lnTo>
                  <a:lnTo>
                    <a:pt x="17888" y="735"/>
                  </a:lnTo>
                  <a:lnTo>
                    <a:pt x="24648" y="2458"/>
                  </a:lnTo>
                  <a:lnTo>
                    <a:pt x="30476" y="9338"/>
                  </a:lnTo>
                  <a:lnTo>
                    <a:pt x="51246" y="50098"/>
                  </a:lnTo>
                  <a:lnTo>
                    <a:pt x="65513" y="72937"/>
                  </a:lnTo>
                  <a:lnTo>
                    <a:pt x="81265" y="89346"/>
                  </a:lnTo>
                  <a:lnTo>
                    <a:pt x="90445" y="95227"/>
                  </a:lnTo>
                  <a:lnTo>
                    <a:pt x="99230" y="97841"/>
                  </a:lnTo>
                  <a:lnTo>
                    <a:pt x="118850" y="95941"/>
                  </a:lnTo>
                  <a:lnTo>
                    <a:pt x="132550" y="88986"/>
                  </a:lnTo>
                  <a:lnTo>
                    <a:pt x="145694" y="77428"/>
                  </a:lnTo>
                  <a:lnTo>
                    <a:pt x="177753" y="31186"/>
                  </a:lnTo>
                  <a:lnTo>
                    <a:pt x="187982" y="9944"/>
                  </a:lnTo>
                  <a:lnTo>
                    <a:pt x="190169" y="0"/>
                  </a:lnTo>
                  <a:lnTo>
                    <a:pt x="190279" y="150"/>
                  </a:lnTo>
                  <a:lnTo>
                    <a:pt x="190495" y="43510"/>
                  </a:lnTo>
                  <a:lnTo>
                    <a:pt x="190499" y="90512"/>
                  </a:lnTo>
                  <a:lnTo>
                    <a:pt x="192381" y="130772"/>
                  </a:lnTo>
                  <a:lnTo>
                    <a:pt x="199339" y="175560"/>
                  </a:lnTo>
                  <a:lnTo>
                    <a:pt x="213100" y="220752"/>
                  </a:lnTo>
                  <a:lnTo>
                    <a:pt x="215900" y="23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204"/>
            <p:cNvSpPr/>
            <p:nvPr>
              <p:custDataLst>
                <p:tags r:id="rId135"/>
              </p:custDataLst>
            </p:nvPr>
          </p:nvSpPr>
          <p:spPr>
            <a:xfrm>
              <a:off x="5378450" y="166370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44058" y="3371"/>
                  </a:lnTo>
                  <a:lnTo>
                    <a:pt x="12107" y="38071"/>
                  </a:lnTo>
                  <a:lnTo>
                    <a:pt x="5381" y="5078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205"/>
            <p:cNvSpPr/>
            <p:nvPr>
              <p:custDataLst>
                <p:tags r:id="rId136"/>
              </p:custDataLst>
            </p:nvPr>
          </p:nvSpPr>
          <p:spPr>
            <a:xfrm>
              <a:off x="5181622" y="1449970"/>
              <a:ext cx="171429" cy="207381"/>
            </a:xfrm>
            <a:custGeom>
              <a:avLst/>
              <a:gdLst/>
              <a:ahLst/>
              <a:cxnLst/>
              <a:rect l="0" t="0" r="0" b="0"/>
              <a:pathLst>
                <a:path w="171429" h="207381">
                  <a:moveTo>
                    <a:pt x="6328" y="54980"/>
                  </a:moveTo>
                  <a:lnTo>
                    <a:pt x="6328" y="54980"/>
                  </a:lnTo>
                  <a:lnTo>
                    <a:pt x="6328" y="48892"/>
                  </a:lnTo>
                  <a:lnTo>
                    <a:pt x="6328" y="91278"/>
                  </a:lnTo>
                  <a:lnTo>
                    <a:pt x="4446" y="131660"/>
                  </a:lnTo>
                  <a:lnTo>
                    <a:pt x="566" y="178385"/>
                  </a:lnTo>
                  <a:lnTo>
                    <a:pt x="29" y="203850"/>
                  </a:lnTo>
                  <a:lnTo>
                    <a:pt x="0" y="202754"/>
                  </a:lnTo>
                  <a:lnTo>
                    <a:pt x="6447" y="160746"/>
                  </a:lnTo>
                  <a:lnTo>
                    <a:pt x="11224" y="118930"/>
                  </a:lnTo>
                  <a:lnTo>
                    <a:pt x="16403" y="73615"/>
                  </a:lnTo>
                  <a:lnTo>
                    <a:pt x="19504" y="28042"/>
                  </a:lnTo>
                  <a:lnTo>
                    <a:pt x="24465" y="13115"/>
                  </a:lnTo>
                  <a:lnTo>
                    <a:pt x="25475" y="12959"/>
                  </a:lnTo>
                  <a:lnTo>
                    <a:pt x="28479" y="14667"/>
                  </a:lnTo>
                  <a:lnTo>
                    <a:pt x="34136" y="22966"/>
                  </a:lnTo>
                  <a:lnTo>
                    <a:pt x="46571" y="69820"/>
                  </a:lnTo>
                  <a:lnTo>
                    <a:pt x="55722" y="93529"/>
                  </a:lnTo>
                  <a:lnTo>
                    <a:pt x="62618" y="102922"/>
                  </a:lnTo>
                  <a:lnTo>
                    <a:pt x="70386" y="108038"/>
                  </a:lnTo>
                  <a:lnTo>
                    <a:pt x="74434" y="109402"/>
                  </a:lnTo>
                  <a:lnTo>
                    <a:pt x="78543" y="108900"/>
                  </a:lnTo>
                  <a:lnTo>
                    <a:pt x="86872" y="104580"/>
                  </a:lnTo>
                  <a:lnTo>
                    <a:pt x="115542" y="69996"/>
                  </a:lnTo>
                  <a:lnTo>
                    <a:pt x="139287" y="26183"/>
                  </a:lnTo>
                  <a:lnTo>
                    <a:pt x="151612" y="0"/>
                  </a:lnTo>
                  <a:lnTo>
                    <a:pt x="151868" y="688"/>
                  </a:lnTo>
                  <a:lnTo>
                    <a:pt x="152348" y="41223"/>
                  </a:lnTo>
                  <a:lnTo>
                    <a:pt x="152369" y="77480"/>
                  </a:lnTo>
                  <a:lnTo>
                    <a:pt x="152376" y="115739"/>
                  </a:lnTo>
                  <a:lnTo>
                    <a:pt x="152377" y="160272"/>
                  </a:lnTo>
                  <a:lnTo>
                    <a:pt x="157447" y="191489"/>
                  </a:lnTo>
                  <a:lnTo>
                    <a:pt x="161216" y="199847"/>
                  </a:lnTo>
                  <a:lnTo>
                    <a:pt x="165243" y="204032"/>
                  </a:lnTo>
                  <a:lnTo>
                    <a:pt x="171428" y="207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238"/>
          <p:cNvGrpSpPr/>
          <p:nvPr/>
        </p:nvGrpSpPr>
        <p:grpSpPr>
          <a:xfrm>
            <a:off x="3380952" y="1498600"/>
            <a:ext cx="653977" cy="256960"/>
            <a:chOff x="3380952" y="1498600"/>
            <a:chExt cx="653977" cy="256960"/>
          </a:xfrm>
        </p:grpSpPr>
        <p:sp>
          <p:nvSpPr>
            <p:cNvPr id="335" name="SMARTInkShape-1206"/>
            <p:cNvSpPr/>
            <p:nvPr>
              <p:custDataLst>
                <p:tags r:id="rId119"/>
              </p:custDataLst>
            </p:nvPr>
          </p:nvSpPr>
          <p:spPr>
            <a:xfrm>
              <a:off x="3525918" y="1515984"/>
              <a:ext cx="77935" cy="106367"/>
            </a:xfrm>
            <a:custGeom>
              <a:avLst/>
              <a:gdLst/>
              <a:ahLst/>
              <a:cxnLst/>
              <a:rect l="0" t="0" r="0" b="0"/>
              <a:pathLst>
                <a:path w="77935" h="106367">
                  <a:moveTo>
                    <a:pt x="55482" y="46116"/>
                  </a:moveTo>
                  <a:lnTo>
                    <a:pt x="55482" y="46116"/>
                  </a:lnTo>
                  <a:lnTo>
                    <a:pt x="51118" y="35977"/>
                  </a:lnTo>
                  <a:lnTo>
                    <a:pt x="47367" y="4774"/>
                  </a:lnTo>
                  <a:lnTo>
                    <a:pt x="45838" y="1621"/>
                  </a:lnTo>
                  <a:lnTo>
                    <a:pt x="44114" y="225"/>
                  </a:lnTo>
                  <a:lnTo>
                    <a:pt x="42259" y="0"/>
                  </a:lnTo>
                  <a:lnTo>
                    <a:pt x="36905" y="2337"/>
                  </a:lnTo>
                  <a:lnTo>
                    <a:pt x="27470" y="8079"/>
                  </a:lnTo>
                  <a:lnTo>
                    <a:pt x="13629" y="29358"/>
                  </a:lnTo>
                  <a:lnTo>
                    <a:pt x="2085" y="63084"/>
                  </a:lnTo>
                  <a:lnTo>
                    <a:pt x="0" y="79998"/>
                  </a:lnTo>
                  <a:lnTo>
                    <a:pt x="2266" y="87049"/>
                  </a:lnTo>
                  <a:lnTo>
                    <a:pt x="12310" y="98645"/>
                  </a:lnTo>
                  <a:lnTo>
                    <a:pt x="26181" y="104740"/>
                  </a:lnTo>
                  <a:lnTo>
                    <a:pt x="33831" y="106366"/>
                  </a:lnTo>
                  <a:lnTo>
                    <a:pt x="47976" y="104408"/>
                  </a:lnTo>
                  <a:lnTo>
                    <a:pt x="60613" y="98129"/>
                  </a:lnTo>
                  <a:lnTo>
                    <a:pt x="70932" y="88283"/>
                  </a:lnTo>
                  <a:lnTo>
                    <a:pt x="76460" y="76851"/>
                  </a:lnTo>
                  <a:lnTo>
                    <a:pt x="77934" y="70840"/>
                  </a:lnTo>
                  <a:lnTo>
                    <a:pt x="75809" y="58515"/>
                  </a:lnTo>
                  <a:lnTo>
                    <a:pt x="62947" y="33357"/>
                  </a:lnTo>
                  <a:lnTo>
                    <a:pt x="53155" y="24453"/>
                  </a:lnTo>
                  <a:lnTo>
                    <a:pt x="43864" y="19554"/>
                  </a:lnTo>
                  <a:lnTo>
                    <a:pt x="41388" y="19236"/>
                  </a:lnTo>
                  <a:lnTo>
                    <a:pt x="36432" y="20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207"/>
            <p:cNvSpPr/>
            <p:nvPr>
              <p:custDataLst>
                <p:tags r:id="rId120"/>
              </p:custDataLst>
            </p:nvPr>
          </p:nvSpPr>
          <p:spPr>
            <a:xfrm>
              <a:off x="3380952" y="1525673"/>
              <a:ext cx="116174" cy="229887"/>
            </a:xfrm>
            <a:custGeom>
              <a:avLst/>
              <a:gdLst/>
              <a:ahLst/>
              <a:cxnLst/>
              <a:rect l="0" t="0" r="0" b="0"/>
              <a:pathLst>
                <a:path w="116174" h="229887">
                  <a:moveTo>
                    <a:pt x="92498" y="30077"/>
                  </a:moveTo>
                  <a:lnTo>
                    <a:pt x="92498" y="30077"/>
                  </a:lnTo>
                  <a:lnTo>
                    <a:pt x="92498" y="19142"/>
                  </a:lnTo>
                  <a:lnTo>
                    <a:pt x="78193" y="3226"/>
                  </a:lnTo>
                  <a:lnTo>
                    <a:pt x="68031" y="504"/>
                  </a:lnTo>
                  <a:lnTo>
                    <a:pt x="55518" y="0"/>
                  </a:lnTo>
                  <a:lnTo>
                    <a:pt x="39129" y="4389"/>
                  </a:lnTo>
                  <a:lnTo>
                    <a:pt x="18437" y="15018"/>
                  </a:lnTo>
                  <a:lnTo>
                    <a:pt x="7606" y="25501"/>
                  </a:lnTo>
                  <a:lnTo>
                    <a:pt x="1852" y="39097"/>
                  </a:lnTo>
                  <a:lnTo>
                    <a:pt x="0" y="53841"/>
                  </a:lnTo>
                  <a:lnTo>
                    <a:pt x="1528" y="67450"/>
                  </a:lnTo>
                  <a:lnTo>
                    <a:pt x="6441" y="76791"/>
                  </a:lnTo>
                  <a:lnTo>
                    <a:pt x="9727" y="80270"/>
                  </a:lnTo>
                  <a:lnTo>
                    <a:pt x="20903" y="84135"/>
                  </a:lnTo>
                  <a:lnTo>
                    <a:pt x="27835" y="85165"/>
                  </a:lnTo>
                  <a:lnTo>
                    <a:pt x="39300" y="82548"/>
                  </a:lnTo>
                  <a:lnTo>
                    <a:pt x="58157" y="69369"/>
                  </a:lnTo>
                  <a:lnTo>
                    <a:pt x="71192" y="50578"/>
                  </a:lnTo>
                  <a:lnTo>
                    <a:pt x="79574" y="12441"/>
                  </a:lnTo>
                  <a:lnTo>
                    <a:pt x="83552" y="52509"/>
                  </a:lnTo>
                  <a:lnTo>
                    <a:pt x="94102" y="98870"/>
                  </a:lnTo>
                  <a:lnTo>
                    <a:pt x="104184" y="137714"/>
                  </a:lnTo>
                  <a:lnTo>
                    <a:pt x="114458" y="182990"/>
                  </a:lnTo>
                  <a:lnTo>
                    <a:pt x="116173" y="209597"/>
                  </a:lnTo>
                  <a:lnTo>
                    <a:pt x="114074" y="221812"/>
                  </a:lnTo>
                  <a:lnTo>
                    <a:pt x="111821" y="225633"/>
                  </a:lnTo>
                  <a:lnTo>
                    <a:pt x="108907" y="228181"/>
                  </a:lnTo>
                  <a:lnTo>
                    <a:pt x="105554" y="229880"/>
                  </a:lnTo>
                  <a:lnTo>
                    <a:pt x="96184" y="229886"/>
                  </a:lnTo>
                  <a:lnTo>
                    <a:pt x="79664" y="227511"/>
                  </a:lnTo>
                  <a:lnTo>
                    <a:pt x="72448" y="223424"/>
                  </a:lnTo>
                  <a:lnTo>
                    <a:pt x="65242" y="216903"/>
                  </a:lnTo>
                  <a:lnTo>
                    <a:pt x="59688" y="209302"/>
                  </a:lnTo>
                  <a:lnTo>
                    <a:pt x="58630" y="205299"/>
                  </a:lnTo>
                  <a:lnTo>
                    <a:pt x="60748" y="18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208"/>
            <p:cNvSpPr/>
            <p:nvPr>
              <p:custDataLst>
                <p:tags r:id="rId121"/>
              </p:custDataLst>
            </p:nvPr>
          </p:nvSpPr>
          <p:spPr>
            <a:xfrm>
              <a:off x="3850791" y="1498600"/>
              <a:ext cx="105260" cy="19051"/>
            </a:xfrm>
            <a:custGeom>
              <a:avLst/>
              <a:gdLst/>
              <a:ahLst/>
              <a:cxnLst/>
              <a:rect l="0" t="0" r="0" b="0"/>
              <a:pathLst>
                <a:path w="1052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563" y="19050"/>
                  </a:lnTo>
                  <a:lnTo>
                    <a:pt x="39802" y="8998"/>
                  </a:lnTo>
                  <a:lnTo>
                    <a:pt x="83706" y="3502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209"/>
            <p:cNvSpPr/>
            <p:nvPr>
              <p:custDataLst>
                <p:tags r:id="rId122"/>
              </p:custDataLst>
            </p:nvPr>
          </p:nvSpPr>
          <p:spPr>
            <a:xfrm>
              <a:off x="3952221" y="1511300"/>
              <a:ext cx="82708" cy="128704"/>
            </a:xfrm>
            <a:custGeom>
              <a:avLst/>
              <a:gdLst/>
              <a:ahLst/>
              <a:cxnLst/>
              <a:rect l="0" t="0" r="0" b="0"/>
              <a:pathLst>
                <a:path w="82708" h="128704">
                  <a:moveTo>
                    <a:pt x="41929" y="0"/>
                  </a:moveTo>
                  <a:lnTo>
                    <a:pt x="41929" y="0"/>
                  </a:lnTo>
                  <a:lnTo>
                    <a:pt x="18785" y="8838"/>
                  </a:lnTo>
                  <a:lnTo>
                    <a:pt x="10241" y="18509"/>
                  </a:lnTo>
                  <a:lnTo>
                    <a:pt x="3151" y="32215"/>
                  </a:lnTo>
                  <a:lnTo>
                    <a:pt x="0" y="47714"/>
                  </a:lnTo>
                  <a:lnTo>
                    <a:pt x="1597" y="72307"/>
                  </a:lnTo>
                  <a:lnTo>
                    <a:pt x="9909" y="97467"/>
                  </a:lnTo>
                  <a:lnTo>
                    <a:pt x="19231" y="110582"/>
                  </a:lnTo>
                  <a:lnTo>
                    <a:pt x="39091" y="127128"/>
                  </a:lnTo>
                  <a:lnTo>
                    <a:pt x="49840" y="128703"/>
                  </a:lnTo>
                  <a:lnTo>
                    <a:pt x="55670" y="128135"/>
                  </a:lnTo>
                  <a:lnTo>
                    <a:pt x="67791" y="119979"/>
                  </a:lnTo>
                  <a:lnTo>
                    <a:pt x="78118" y="107652"/>
                  </a:lnTo>
                  <a:lnTo>
                    <a:pt x="82707" y="95117"/>
                  </a:lnTo>
                  <a:lnTo>
                    <a:pt x="80984" y="78728"/>
                  </a:lnTo>
                  <a:lnTo>
                    <a:pt x="65009" y="39462"/>
                  </a:lnTo>
                  <a:lnTo>
                    <a:pt x="49835" y="26240"/>
                  </a:lnTo>
                  <a:lnTo>
                    <a:pt x="32743" y="19423"/>
                  </a:lnTo>
                  <a:lnTo>
                    <a:pt x="382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239"/>
          <p:cNvGrpSpPr/>
          <p:nvPr/>
        </p:nvGrpSpPr>
        <p:grpSpPr>
          <a:xfrm>
            <a:off x="1797172" y="1353313"/>
            <a:ext cx="1361257" cy="424816"/>
            <a:chOff x="1797172" y="1353313"/>
            <a:chExt cx="1361257" cy="424816"/>
          </a:xfrm>
        </p:grpSpPr>
        <p:sp>
          <p:nvSpPr>
            <p:cNvPr id="340" name="SMARTInkShape-1210"/>
            <p:cNvSpPr/>
            <p:nvPr>
              <p:custDataLst>
                <p:tags r:id="rId111"/>
              </p:custDataLst>
            </p:nvPr>
          </p:nvSpPr>
          <p:spPr>
            <a:xfrm>
              <a:off x="1797172" y="1353313"/>
              <a:ext cx="114179" cy="397404"/>
            </a:xfrm>
            <a:custGeom>
              <a:avLst/>
              <a:gdLst/>
              <a:ahLst/>
              <a:cxnLst/>
              <a:rect l="0" t="0" r="0" b="0"/>
              <a:pathLst>
                <a:path w="114179" h="397404">
                  <a:moveTo>
                    <a:pt x="76078" y="11937"/>
                  </a:moveTo>
                  <a:lnTo>
                    <a:pt x="76078" y="11937"/>
                  </a:lnTo>
                  <a:lnTo>
                    <a:pt x="76078" y="3099"/>
                  </a:lnTo>
                  <a:lnTo>
                    <a:pt x="75372" y="1811"/>
                  </a:lnTo>
                  <a:lnTo>
                    <a:pt x="74196" y="953"/>
                  </a:lnTo>
                  <a:lnTo>
                    <a:pt x="70303" y="0"/>
                  </a:lnTo>
                  <a:lnTo>
                    <a:pt x="47535" y="9"/>
                  </a:lnTo>
                  <a:lnTo>
                    <a:pt x="36581" y="2638"/>
                  </a:lnTo>
                  <a:lnTo>
                    <a:pt x="26539" y="9921"/>
                  </a:lnTo>
                  <a:lnTo>
                    <a:pt x="11965" y="28472"/>
                  </a:lnTo>
                  <a:lnTo>
                    <a:pt x="2997" y="50089"/>
                  </a:lnTo>
                  <a:lnTo>
                    <a:pt x="0" y="85940"/>
                  </a:lnTo>
                  <a:lnTo>
                    <a:pt x="3695" y="94451"/>
                  </a:lnTo>
                  <a:lnTo>
                    <a:pt x="44985" y="139494"/>
                  </a:lnTo>
                  <a:lnTo>
                    <a:pt x="66487" y="164447"/>
                  </a:lnTo>
                  <a:lnTo>
                    <a:pt x="71815" y="177086"/>
                  </a:lnTo>
                  <a:lnTo>
                    <a:pt x="73236" y="183419"/>
                  </a:lnTo>
                  <a:lnTo>
                    <a:pt x="71052" y="196101"/>
                  </a:lnTo>
                  <a:lnTo>
                    <a:pt x="61889" y="213260"/>
                  </a:lnTo>
                  <a:lnTo>
                    <a:pt x="50237" y="225399"/>
                  </a:lnTo>
                  <a:lnTo>
                    <a:pt x="42015" y="230281"/>
                  </a:lnTo>
                  <a:lnTo>
                    <a:pt x="25496" y="234142"/>
                  </a:lnTo>
                  <a:lnTo>
                    <a:pt x="42974" y="234183"/>
                  </a:lnTo>
                  <a:lnTo>
                    <a:pt x="46247" y="235596"/>
                  </a:lnTo>
                  <a:lnTo>
                    <a:pt x="51766" y="240927"/>
                  </a:lnTo>
                  <a:lnTo>
                    <a:pt x="54689" y="249883"/>
                  </a:lnTo>
                  <a:lnTo>
                    <a:pt x="56891" y="294883"/>
                  </a:lnTo>
                  <a:lnTo>
                    <a:pt x="50102" y="335975"/>
                  </a:lnTo>
                  <a:lnTo>
                    <a:pt x="47600" y="352098"/>
                  </a:lnTo>
                  <a:lnTo>
                    <a:pt x="50158" y="372370"/>
                  </a:lnTo>
                  <a:lnTo>
                    <a:pt x="53504" y="382855"/>
                  </a:lnTo>
                  <a:lnTo>
                    <a:pt x="59225" y="390338"/>
                  </a:lnTo>
                  <a:lnTo>
                    <a:pt x="62726" y="393321"/>
                  </a:lnTo>
                  <a:lnTo>
                    <a:pt x="72260" y="396635"/>
                  </a:lnTo>
                  <a:lnTo>
                    <a:pt x="84259" y="397403"/>
                  </a:lnTo>
                  <a:lnTo>
                    <a:pt x="114178" y="392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211"/>
            <p:cNvSpPr/>
            <p:nvPr>
              <p:custDataLst>
                <p:tags r:id="rId112"/>
              </p:custDataLst>
            </p:nvPr>
          </p:nvSpPr>
          <p:spPr>
            <a:xfrm>
              <a:off x="2165350" y="17145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32241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212"/>
            <p:cNvSpPr/>
            <p:nvPr>
              <p:custDataLst>
                <p:tags r:id="rId113"/>
              </p:custDataLst>
            </p:nvPr>
          </p:nvSpPr>
          <p:spPr>
            <a:xfrm>
              <a:off x="2328695" y="1442356"/>
              <a:ext cx="97006" cy="195383"/>
            </a:xfrm>
            <a:custGeom>
              <a:avLst/>
              <a:gdLst/>
              <a:ahLst/>
              <a:cxnLst/>
              <a:rect l="0" t="0" r="0" b="0"/>
              <a:pathLst>
                <a:path w="97006" h="195383">
                  <a:moveTo>
                    <a:pt x="97005" y="11794"/>
                  </a:moveTo>
                  <a:lnTo>
                    <a:pt x="97005" y="11794"/>
                  </a:lnTo>
                  <a:lnTo>
                    <a:pt x="97005" y="8423"/>
                  </a:lnTo>
                  <a:lnTo>
                    <a:pt x="96299" y="7430"/>
                  </a:lnTo>
                  <a:lnTo>
                    <a:pt x="95123" y="6768"/>
                  </a:lnTo>
                  <a:lnTo>
                    <a:pt x="69685" y="0"/>
                  </a:lnTo>
                  <a:lnTo>
                    <a:pt x="29965" y="8012"/>
                  </a:lnTo>
                  <a:lnTo>
                    <a:pt x="12309" y="17415"/>
                  </a:lnTo>
                  <a:lnTo>
                    <a:pt x="4564" y="26992"/>
                  </a:lnTo>
                  <a:lnTo>
                    <a:pt x="181" y="36893"/>
                  </a:lnTo>
                  <a:lnTo>
                    <a:pt x="0" y="40521"/>
                  </a:lnTo>
                  <a:lnTo>
                    <a:pt x="4779" y="54785"/>
                  </a:lnTo>
                  <a:lnTo>
                    <a:pt x="13861" y="67022"/>
                  </a:lnTo>
                  <a:lnTo>
                    <a:pt x="59130" y="107609"/>
                  </a:lnTo>
                  <a:lnTo>
                    <a:pt x="69588" y="119995"/>
                  </a:lnTo>
                  <a:lnTo>
                    <a:pt x="74236" y="132555"/>
                  </a:lnTo>
                  <a:lnTo>
                    <a:pt x="74421" y="143312"/>
                  </a:lnTo>
                  <a:lnTo>
                    <a:pt x="73482" y="148156"/>
                  </a:lnTo>
                  <a:lnTo>
                    <a:pt x="66795" y="157301"/>
                  </a:lnTo>
                  <a:lnTo>
                    <a:pt x="38516" y="182598"/>
                  </a:lnTo>
                  <a:lnTo>
                    <a:pt x="13067" y="193099"/>
                  </a:lnTo>
                  <a:lnTo>
                    <a:pt x="3989" y="195382"/>
                  </a:lnTo>
                  <a:lnTo>
                    <a:pt x="14455" y="18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213"/>
            <p:cNvSpPr/>
            <p:nvPr>
              <p:custDataLst>
                <p:tags r:id="rId114"/>
              </p:custDataLst>
            </p:nvPr>
          </p:nvSpPr>
          <p:spPr>
            <a:xfrm>
              <a:off x="2457450" y="1613262"/>
              <a:ext cx="101601" cy="93753"/>
            </a:xfrm>
            <a:custGeom>
              <a:avLst/>
              <a:gdLst/>
              <a:ahLst/>
              <a:cxnLst/>
              <a:rect l="0" t="0" r="0" b="0"/>
              <a:pathLst>
                <a:path w="101601" h="93753">
                  <a:moveTo>
                    <a:pt x="0" y="18688"/>
                  </a:moveTo>
                  <a:lnTo>
                    <a:pt x="0" y="18688"/>
                  </a:lnTo>
                  <a:lnTo>
                    <a:pt x="17007" y="2387"/>
                  </a:lnTo>
                  <a:lnTo>
                    <a:pt x="21199" y="860"/>
                  </a:lnTo>
                  <a:lnTo>
                    <a:pt x="30897" y="0"/>
                  </a:lnTo>
                  <a:lnTo>
                    <a:pt x="34004" y="1290"/>
                  </a:lnTo>
                  <a:lnTo>
                    <a:pt x="39337" y="6487"/>
                  </a:lnTo>
                  <a:lnTo>
                    <a:pt x="42178" y="17263"/>
                  </a:lnTo>
                  <a:lnTo>
                    <a:pt x="42935" y="24088"/>
                  </a:lnTo>
                  <a:lnTo>
                    <a:pt x="40013" y="37316"/>
                  </a:lnTo>
                  <a:lnTo>
                    <a:pt x="15024" y="84206"/>
                  </a:lnTo>
                  <a:lnTo>
                    <a:pt x="13732" y="87319"/>
                  </a:lnTo>
                  <a:lnTo>
                    <a:pt x="13159" y="91053"/>
                  </a:lnTo>
                  <a:lnTo>
                    <a:pt x="13711" y="92332"/>
                  </a:lnTo>
                  <a:lnTo>
                    <a:pt x="14785" y="93184"/>
                  </a:lnTo>
                  <a:lnTo>
                    <a:pt x="16207" y="93752"/>
                  </a:lnTo>
                  <a:lnTo>
                    <a:pt x="57858" y="88354"/>
                  </a:lnTo>
                  <a:lnTo>
                    <a:pt x="101600" y="8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214"/>
            <p:cNvSpPr/>
            <p:nvPr>
              <p:custDataLst>
                <p:tags r:id="rId115"/>
              </p:custDataLst>
            </p:nvPr>
          </p:nvSpPr>
          <p:spPr>
            <a:xfrm>
              <a:off x="2603500" y="16954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25891" y="155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215"/>
            <p:cNvSpPr/>
            <p:nvPr>
              <p:custDataLst>
                <p:tags r:id="rId116"/>
              </p:custDataLst>
            </p:nvPr>
          </p:nvSpPr>
          <p:spPr>
            <a:xfrm>
              <a:off x="2794000" y="1414395"/>
              <a:ext cx="101331" cy="241131"/>
            </a:xfrm>
            <a:custGeom>
              <a:avLst/>
              <a:gdLst/>
              <a:ahLst/>
              <a:cxnLst/>
              <a:rect l="0" t="0" r="0" b="0"/>
              <a:pathLst>
                <a:path w="101331" h="241131">
                  <a:moveTo>
                    <a:pt x="82550" y="46105"/>
                  </a:moveTo>
                  <a:lnTo>
                    <a:pt x="82550" y="46105"/>
                  </a:lnTo>
                  <a:lnTo>
                    <a:pt x="89292" y="32621"/>
                  </a:lnTo>
                  <a:lnTo>
                    <a:pt x="90720" y="22238"/>
                  </a:lnTo>
                  <a:lnTo>
                    <a:pt x="89004" y="13625"/>
                  </a:lnTo>
                  <a:lnTo>
                    <a:pt x="85889" y="7445"/>
                  </a:lnTo>
                  <a:lnTo>
                    <a:pt x="76508" y="2347"/>
                  </a:lnTo>
                  <a:lnTo>
                    <a:pt x="70055" y="0"/>
                  </a:lnTo>
                  <a:lnTo>
                    <a:pt x="55360" y="1154"/>
                  </a:lnTo>
                  <a:lnTo>
                    <a:pt x="26301" y="10023"/>
                  </a:lnTo>
                  <a:lnTo>
                    <a:pt x="14982" y="19956"/>
                  </a:lnTo>
                  <a:lnTo>
                    <a:pt x="6659" y="33072"/>
                  </a:lnTo>
                  <a:lnTo>
                    <a:pt x="1973" y="53062"/>
                  </a:lnTo>
                  <a:lnTo>
                    <a:pt x="877" y="68482"/>
                  </a:lnTo>
                  <a:lnTo>
                    <a:pt x="4152" y="82862"/>
                  </a:lnTo>
                  <a:lnTo>
                    <a:pt x="7002" y="89659"/>
                  </a:lnTo>
                  <a:lnTo>
                    <a:pt x="53020" y="135319"/>
                  </a:lnTo>
                  <a:lnTo>
                    <a:pt x="91501" y="177336"/>
                  </a:lnTo>
                  <a:lnTo>
                    <a:pt x="96984" y="184392"/>
                  </a:lnTo>
                  <a:lnTo>
                    <a:pt x="101195" y="199759"/>
                  </a:lnTo>
                  <a:lnTo>
                    <a:pt x="101330" y="207807"/>
                  </a:lnTo>
                  <a:lnTo>
                    <a:pt x="98598" y="214584"/>
                  </a:lnTo>
                  <a:lnTo>
                    <a:pt x="88036" y="225877"/>
                  </a:lnTo>
                  <a:lnTo>
                    <a:pt x="62852" y="236797"/>
                  </a:lnTo>
                  <a:lnTo>
                    <a:pt x="33047" y="241130"/>
                  </a:lnTo>
                  <a:lnTo>
                    <a:pt x="17980" y="238381"/>
                  </a:lnTo>
                  <a:lnTo>
                    <a:pt x="0" y="230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216"/>
            <p:cNvSpPr/>
            <p:nvPr>
              <p:custDataLst>
                <p:tags r:id="rId117"/>
              </p:custDataLst>
            </p:nvPr>
          </p:nvSpPr>
          <p:spPr>
            <a:xfrm>
              <a:off x="2946400" y="1639283"/>
              <a:ext cx="68339" cy="138846"/>
            </a:xfrm>
            <a:custGeom>
              <a:avLst/>
              <a:gdLst/>
              <a:ahLst/>
              <a:cxnLst/>
              <a:rect l="0" t="0" r="0" b="0"/>
              <a:pathLst>
                <a:path w="68339" h="138846">
                  <a:moveTo>
                    <a:pt x="0" y="18067"/>
                  </a:moveTo>
                  <a:lnTo>
                    <a:pt x="0" y="18067"/>
                  </a:lnTo>
                  <a:lnTo>
                    <a:pt x="0" y="14696"/>
                  </a:lnTo>
                  <a:lnTo>
                    <a:pt x="1882" y="11159"/>
                  </a:lnTo>
                  <a:lnTo>
                    <a:pt x="3371" y="9229"/>
                  </a:lnTo>
                  <a:lnTo>
                    <a:pt x="8789" y="7083"/>
                  </a:lnTo>
                  <a:lnTo>
                    <a:pt x="19773" y="3994"/>
                  </a:lnTo>
                  <a:lnTo>
                    <a:pt x="31964" y="492"/>
                  </a:lnTo>
                  <a:lnTo>
                    <a:pt x="36126" y="0"/>
                  </a:lnTo>
                  <a:lnTo>
                    <a:pt x="39606" y="1084"/>
                  </a:lnTo>
                  <a:lnTo>
                    <a:pt x="45355" y="6050"/>
                  </a:lnTo>
                  <a:lnTo>
                    <a:pt x="48379" y="12961"/>
                  </a:lnTo>
                  <a:lnTo>
                    <a:pt x="49186" y="16780"/>
                  </a:lnTo>
                  <a:lnTo>
                    <a:pt x="48201" y="24786"/>
                  </a:lnTo>
                  <a:lnTo>
                    <a:pt x="45412" y="32342"/>
                  </a:lnTo>
                  <a:lnTo>
                    <a:pt x="32959" y="48459"/>
                  </a:lnTo>
                  <a:lnTo>
                    <a:pt x="33262" y="49617"/>
                  </a:lnTo>
                  <a:lnTo>
                    <a:pt x="35479" y="52786"/>
                  </a:lnTo>
                  <a:lnTo>
                    <a:pt x="38817" y="54664"/>
                  </a:lnTo>
                  <a:lnTo>
                    <a:pt x="40694" y="55165"/>
                  </a:lnTo>
                  <a:lnTo>
                    <a:pt x="46708" y="59241"/>
                  </a:lnTo>
                  <a:lnTo>
                    <a:pt x="64746" y="85373"/>
                  </a:lnTo>
                  <a:lnTo>
                    <a:pt x="68338" y="101745"/>
                  </a:lnTo>
                  <a:lnTo>
                    <a:pt x="65415" y="113818"/>
                  </a:lnTo>
                  <a:lnTo>
                    <a:pt x="58707" y="125534"/>
                  </a:lnTo>
                  <a:lnTo>
                    <a:pt x="48670" y="135445"/>
                  </a:lnTo>
                  <a:lnTo>
                    <a:pt x="43030" y="137947"/>
                  </a:lnTo>
                  <a:lnTo>
                    <a:pt x="31119" y="138845"/>
                  </a:lnTo>
                  <a:lnTo>
                    <a:pt x="26390" y="136686"/>
                  </a:lnTo>
                  <a:lnTo>
                    <a:pt x="12700" y="11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217"/>
            <p:cNvSpPr/>
            <p:nvPr>
              <p:custDataLst>
                <p:tags r:id="rId118"/>
              </p:custDataLst>
            </p:nvPr>
          </p:nvSpPr>
          <p:spPr>
            <a:xfrm>
              <a:off x="3086100" y="1365758"/>
              <a:ext cx="72329" cy="336043"/>
            </a:xfrm>
            <a:custGeom>
              <a:avLst/>
              <a:gdLst/>
              <a:ahLst/>
              <a:cxnLst/>
              <a:rect l="0" t="0" r="0" b="0"/>
              <a:pathLst>
                <a:path w="72329" h="336043">
                  <a:moveTo>
                    <a:pt x="0" y="12192"/>
                  </a:moveTo>
                  <a:lnTo>
                    <a:pt x="0" y="12192"/>
                  </a:lnTo>
                  <a:lnTo>
                    <a:pt x="0" y="8821"/>
                  </a:lnTo>
                  <a:lnTo>
                    <a:pt x="1881" y="5284"/>
                  </a:lnTo>
                  <a:lnTo>
                    <a:pt x="3371" y="3354"/>
                  </a:lnTo>
                  <a:lnTo>
                    <a:pt x="6907" y="1208"/>
                  </a:lnTo>
                  <a:lnTo>
                    <a:pt x="14747" y="0"/>
                  </a:lnTo>
                  <a:lnTo>
                    <a:pt x="29769" y="1524"/>
                  </a:lnTo>
                  <a:lnTo>
                    <a:pt x="36780" y="2963"/>
                  </a:lnTo>
                  <a:lnTo>
                    <a:pt x="48332" y="10207"/>
                  </a:lnTo>
                  <a:lnTo>
                    <a:pt x="57464" y="20482"/>
                  </a:lnTo>
                  <a:lnTo>
                    <a:pt x="69076" y="46207"/>
                  </a:lnTo>
                  <a:lnTo>
                    <a:pt x="72328" y="61176"/>
                  </a:lnTo>
                  <a:lnTo>
                    <a:pt x="71421" y="74885"/>
                  </a:lnTo>
                  <a:lnTo>
                    <a:pt x="55682" y="115818"/>
                  </a:lnTo>
                  <a:lnTo>
                    <a:pt x="25988" y="145328"/>
                  </a:lnTo>
                  <a:lnTo>
                    <a:pt x="24381" y="148927"/>
                  </a:lnTo>
                  <a:lnTo>
                    <a:pt x="25126" y="165621"/>
                  </a:lnTo>
                  <a:lnTo>
                    <a:pt x="27160" y="170459"/>
                  </a:lnTo>
                  <a:lnTo>
                    <a:pt x="29710" y="174961"/>
                  </a:lnTo>
                  <a:lnTo>
                    <a:pt x="37137" y="200939"/>
                  </a:lnTo>
                  <a:lnTo>
                    <a:pt x="32988" y="229524"/>
                  </a:lnTo>
                  <a:lnTo>
                    <a:pt x="35357" y="235314"/>
                  </a:lnTo>
                  <a:lnTo>
                    <a:pt x="52165" y="261358"/>
                  </a:lnTo>
                  <a:lnTo>
                    <a:pt x="55673" y="275970"/>
                  </a:lnTo>
                  <a:lnTo>
                    <a:pt x="51788" y="298619"/>
                  </a:lnTo>
                  <a:lnTo>
                    <a:pt x="44227" y="319713"/>
                  </a:lnTo>
                  <a:lnTo>
                    <a:pt x="31750" y="336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40"/>
          <p:cNvGrpSpPr/>
          <p:nvPr/>
        </p:nvGrpSpPr>
        <p:grpSpPr>
          <a:xfrm>
            <a:off x="1276350" y="1376504"/>
            <a:ext cx="838201" cy="366610"/>
            <a:chOff x="1276350" y="1376504"/>
            <a:chExt cx="838201" cy="366610"/>
          </a:xfrm>
        </p:grpSpPr>
        <p:sp>
          <p:nvSpPr>
            <p:cNvPr id="349" name="SMARTInkShape-1218"/>
            <p:cNvSpPr/>
            <p:nvPr>
              <p:custDataLst>
                <p:tags r:id="rId106"/>
              </p:custDataLst>
            </p:nvPr>
          </p:nvSpPr>
          <p:spPr>
            <a:xfrm>
              <a:off x="1276350" y="1376504"/>
              <a:ext cx="97710" cy="366610"/>
            </a:xfrm>
            <a:custGeom>
              <a:avLst/>
              <a:gdLst/>
              <a:ahLst/>
              <a:cxnLst/>
              <a:rect l="0" t="0" r="0" b="0"/>
              <a:pathLst>
                <a:path w="97710" h="366610">
                  <a:moveTo>
                    <a:pt x="0" y="141146"/>
                  </a:moveTo>
                  <a:lnTo>
                    <a:pt x="0" y="141146"/>
                  </a:lnTo>
                  <a:lnTo>
                    <a:pt x="0" y="137488"/>
                  </a:lnTo>
                  <a:lnTo>
                    <a:pt x="5775" y="168196"/>
                  </a:lnTo>
                  <a:lnTo>
                    <a:pt x="15195" y="210388"/>
                  </a:lnTo>
                  <a:lnTo>
                    <a:pt x="20394" y="242240"/>
                  </a:lnTo>
                  <a:lnTo>
                    <a:pt x="25057" y="277093"/>
                  </a:lnTo>
                  <a:lnTo>
                    <a:pt x="29481" y="310928"/>
                  </a:lnTo>
                  <a:lnTo>
                    <a:pt x="36188" y="353868"/>
                  </a:lnTo>
                  <a:lnTo>
                    <a:pt x="37722" y="366609"/>
                  </a:lnTo>
                  <a:lnTo>
                    <a:pt x="31143" y="329151"/>
                  </a:lnTo>
                  <a:lnTo>
                    <a:pt x="27247" y="296670"/>
                  </a:lnTo>
                  <a:lnTo>
                    <a:pt x="23163" y="251661"/>
                  </a:lnTo>
                  <a:lnTo>
                    <a:pt x="21792" y="223995"/>
                  </a:lnTo>
                  <a:lnTo>
                    <a:pt x="20878" y="193556"/>
                  </a:lnTo>
                  <a:lnTo>
                    <a:pt x="20269" y="161269"/>
                  </a:lnTo>
                  <a:lnTo>
                    <a:pt x="20568" y="132690"/>
                  </a:lnTo>
                  <a:lnTo>
                    <a:pt x="21473" y="106580"/>
                  </a:lnTo>
                  <a:lnTo>
                    <a:pt x="24360" y="63695"/>
                  </a:lnTo>
                  <a:lnTo>
                    <a:pt x="30658" y="28357"/>
                  </a:lnTo>
                  <a:lnTo>
                    <a:pt x="37379" y="14347"/>
                  </a:lnTo>
                  <a:lnTo>
                    <a:pt x="46952" y="5298"/>
                  </a:lnTo>
                  <a:lnTo>
                    <a:pt x="52468" y="1898"/>
                  </a:lnTo>
                  <a:lnTo>
                    <a:pt x="64241" y="0"/>
                  </a:lnTo>
                  <a:lnTo>
                    <a:pt x="70344" y="482"/>
                  </a:lnTo>
                  <a:lnTo>
                    <a:pt x="82770" y="8544"/>
                  </a:lnTo>
                  <a:lnTo>
                    <a:pt x="89046" y="14644"/>
                  </a:lnTo>
                  <a:lnTo>
                    <a:pt x="96021" y="32712"/>
                  </a:lnTo>
                  <a:lnTo>
                    <a:pt x="97709" y="54853"/>
                  </a:lnTo>
                  <a:lnTo>
                    <a:pt x="90020" y="91118"/>
                  </a:lnTo>
                  <a:lnTo>
                    <a:pt x="73945" y="126558"/>
                  </a:lnTo>
                  <a:lnTo>
                    <a:pt x="52327" y="149994"/>
                  </a:lnTo>
                  <a:lnTo>
                    <a:pt x="32908" y="161328"/>
                  </a:lnTo>
                  <a:lnTo>
                    <a:pt x="12700" y="166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219"/>
            <p:cNvSpPr/>
            <p:nvPr>
              <p:custDataLst>
                <p:tags r:id="rId107"/>
              </p:custDataLst>
            </p:nvPr>
          </p:nvSpPr>
          <p:spPr>
            <a:xfrm>
              <a:off x="1377950" y="1549400"/>
              <a:ext cx="95251" cy="148064"/>
            </a:xfrm>
            <a:custGeom>
              <a:avLst/>
              <a:gdLst/>
              <a:ahLst/>
              <a:cxnLst/>
              <a:rect l="0" t="0" r="0" b="0"/>
              <a:pathLst>
                <a:path w="95251" h="148064">
                  <a:moveTo>
                    <a:pt x="0" y="50800"/>
                  </a:moveTo>
                  <a:lnTo>
                    <a:pt x="0" y="50800"/>
                  </a:lnTo>
                  <a:lnTo>
                    <a:pt x="0" y="41962"/>
                  </a:lnTo>
                  <a:lnTo>
                    <a:pt x="2117" y="39969"/>
                  </a:lnTo>
                  <a:lnTo>
                    <a:pt x="10113" y="35873"/>
                  </a:lnTo>
                  <a:lnTo>
                    <a:pt x="29886" y="32971"/>
                  </a:lnTo>
                  <a:lnTo>
                    <a:pt x="56990" y="42225"/>
                  </a:lnTo>
                  <a:lnTo>
                    <a:pt x="73306" y="60159"/>
                  </a:lnTo>
                  <a:lnTo>
                    <a:pt x="85497" y="83182"/>
                  </a:lnTo>
                  <a:lnTo>
                    <a:pt x="91654" y="115271"/>
                  </a:lnTo>
                  <a:lnTo>
                    <a:pt x="90595" y="134017"/>
                  </a:lnTo>
                  <a:lnTo>
                    <a:pt x="88619" y="140145"/>
                  </a:lnTo>
                  <a:lnTo>
                    <a:pt x="85890" y="144230"/>
                  </a:lnTo>
                  <a:lnTo>
                    <a:pt x="82660" y="146953"/>
                  </a:lnTo>
                  <a:lnTo>
                    <a:pt x="79096" y="148063"/>
                  </a:lnTo>
                  <a:lnTo>
                    <a:pt x="71372" y="147415"/>
                  </a:lnTo>
                  <a:lnTo>
                    <a:pt x="63236" y="139131"/>
                  </a:lnTo>
                  <a:lnTo>
                    <a:pt x="59090" y="132971"/>
                  </a:lnTo>
                  <a:lnTo>
                    <a:pt x="56627" y="93962"/>
                  </a:lnTo>
                  <a:lnTo>
                    <a:pt x="63737" y="5230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220"/>
            <p:cNvSpPr/>
            <p:nvPr>
              <p:custDataLst>
                <p:tags r:id="rId108"/>
              </p:custDataLst>
            </p:nvPr>
          </p:nvSpPr>
          <p:spPr>
            <a:xfrm>
              <a:off x="1624353" y="1389179"/>
              <a:ext cx="115548" cy="344372"/>
            </a:xfrm>
            <a:custGeom>
              <a:avLst/>
              <a:gdLst/>
              <a:ahLst/>
              <a:cxnLst/>
              <a:rect l="0" t="0" r="0" b="0"/>
              <a:pathLst>
                <a:path w="115548" h="344372">
                  <a:moveTo>
                    <a:pt x="102847" y="45921"/>
                  </a:moveTo>
                  <a:lnTo>
                    <a:pt x="102847" y="45921"/>
                  </a:lnTo>
                  <a:lnTo>
                    <a:pt x="104728" y="25198"/>
                  </a:lnTo>
                  <a:lnTo>
                    <a:pt x="106505" y="14839"/>
                  </a:lnTo>
                  <a:lnTo>
                    <a:pt x="104943" y="7883"/>
                  </a:lnTo>
                  <a:lnTo>
                    <a:pt x="100016" y="2439"/>
                  </a:lnTo>
                  <a:lnTo>
                    <a:pt x="96726" y="0"/>
                  </a:lnTo>
                  <a:lnTo>
                    <a:pt x="91005" y="1901"/>
                  </a:lnTo>
                  <a:lnTo>
                    <a:pt x="65393" y="23549"/>
                  </a:lnTo>
                  <a:lnTo>
                    <a:pt x="32718" y="66182"/>
                  </a:lnTo>
                  <a:lnTo>
                    <a:pt x="13588" y="103139"/>
                  </a:lnTo>
                  <a:lnTo>
                    <a:pt x="3204" y="144964"/>
                  </a:lnTo>
                  <a:lnTo>
                    <a:pt x="0" y="189423"/>
                  </a:lnTo>
                  <a:lnTo>
                    <a:pt x="3280" y="235054"/>
                  </a:lnTo>
                  <a:lnTo>
                    <a:pt x="15086" y="275560"/>
                  </a:lnTo>
                  <a:lnTo>
                    <a:pt x="32798" y="308849"/>
                  </a:lnTo>
                  <a:lnTo>
                    <a:pt x="54781" y="330700"/>
                  </a:lnTo>
                  <a:lnTo>
                    <a:pt x="78662" y="339941"/>
                  </a:lnTo>
                  <a:lnTo>
                    <a:pt x="115547" y="34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221"/>
            <p:cNvSpPr/>
            <p:nvPr>
              <p:custDataLst>
                <p:tags r:id="rId109"/>
              </p:custDataLst>
            </p:nvPr>
          </p:nvSpPr>
          <p:spPr>
            <a:xfrm>
              <a:off x="1936592" y="1445752"/>
              <a:ext cx="108109" cy="215944"/>
            </a:xfrm>
            <a:custGeom>
              <a:avLst/>
              <a:gdLst/>
              <a:ahLst/>
              <a:cxnLst/>
              <a:rect l="0" t="0" r="0" b="0"/>
              <a:pathLst>
                <a:path w="108109" h="215944">
                  <a:moveTo>
                    <a:pt x="108108" y="46498"/>
                  </a:moveTo>
                  <a:lnTo>
                    <a:pt x="108108" y="46498"/>
                  </a:lnTo>
                  <a:lnTo>
                    <a:pt x="107402" y="30597"/>
                  </a:lnTo>
                  <a:lnTo>
                    <a:pt x="104737" y="22733"/>
                  </a:lnTo>
                  <a:lnTo>
                    <a:pt x="92528" y="10372"/>
                  </a:lnTo>
                  <a:lnTo>
                    <a:pt x="75505" y="1143"/>
                  </a:lnTo>
                  <a:lnTo>
                    <a:pt x="61397" y="0"/>
                  </a:lnTo>
                  <a:lnTo>
                    <a:pt x="45720" y="3254"/>
                  </a:lnTo>
                  <a:lnTo>
                    <a:pt x="29345" y="11756"/>
                  </a:lnTo>
                  <a:lnTo>
                    <a:pt x="16423" y="24472"/>
                  </a:lnTo>
                  <a:lnTo>
                    <a:pt x="3096" y="47498"/>
                  </a:lnTo>
                  <a:lnTo>
                    <a:pt x="0" y="55631"/>
                  </a:lnTo>
                  <a:lnTo>
                    <a:pt x="323" y="70313"/>
                  </a:lnTo>
                  <a:lnTo>
                    <a:pt x="5876" y="83893"/>
                  </a:lnTo>
                  <a:lnTo>
                    <a:pt x="15399" y="96985"/>
                  </a:lnTo>
                  <a:lnTo>
                    <a:pt x="58758" y="130888"/>
                  </a:lnTo>
                  <a:lnTo>
                    <a:pt x="93185" y="163278"/>
                  </a:lnTo>
                  <a:lnTo>
                    <a:pt x="101476" y="176246"/>
                  </a:lnTo>
                  <a:lnTo>
                    <a:pt x="103686" y="181680"/>
                  </a:lnTo>
                  <a:lnTo>
                    <a:pt x="104261" y="193362"/>
                  </a:lnTo>
                  <a:lnTo>
                    <a:pt x="103427" y="199441"/>
                  </a:lnTo>
                  <a:lnTo>
                    <a:pt x="100754" y="204199"/>
                  </a:lnTo>
                  <a:lnTo>
                    <a:pt x="92139" y="211367"/>
                  </a:lnTo>
                  <a:lnTo>
                    <a:pt x="81255" y="215023"/>
                  </a:lnTo>
                  <a:lnTo>
                    <a:pt x="69362" y="215943"/>
                  </a:lnTo>
                  <a:lnTo>
                    <a:pt x="50767" y="211788"/>
                  </a:lnTo>
                  <a:lnTo>
                    <a:pt x="29296" y="200874"/>
                  </a:lnTo>
                  <a:lnTo>
                    <a:pt x="30166" y="199510"/>
                  </a:lnTo>
                  <a:lnTo>
                    <a:pt x="44608" y="192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222"/>
            <p:cNvSpPr/>
            <p:nvPr>
              <p:custDataLst>
                <p:tags r:id="rId110"/>
              </p:custDataLst>
            </p:nvPr>
          </p:nvSpPr>
          <p:spPr>
            <a:xfrm>
              <a:off x="2108200" y="16383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0" y="4144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241"/>
          <p:cNvGrpSpPr/>
          <p:nvPr/>
        </p:nvGrpSpPr>
        <p:grpSpPr>
          <a:xfrm>
            <a:off x="9616719" y="584200"/>
            <a:ext cx="2371663" cy="393701"/>
            <a:chOff x="9616719" y="584200"/>
            <a:chExt cx="2371663" cy="393701"/>
          </a:xfrm>
        </p:grpSpPr>
        <p:sp>
          <p:nvSpPr>
            <p:cNvPr id="355" name="SMARTInkShape-1223"/>
            <p:cNvSpPr/>
            <p:nvPr>
              <p:custDataLst>
                <p:tags r:id="rId91"/>
              </p:custDataLst>
            </p:nvPr>
          </p:nvSpPr>
          <p:spPr>
            <a:xfrm>
              <a:off x="9616719" y="584200"/>
              <a:ext cx="132963" cy="216804"/>
            </a:xfrm>
            <a:custGeom>
              <a:avLst/>
              <a:gdLst/>
              <a:ahLst/>
              <a:cxnLst/>
              <a:rect l="0" t="0" r="0" b="0"/>
              <a:pathLst>
                <a:path w="132963" h="216804">
                  <a:moveTo>
                    <a:pt x="9881" y="0"/>
                  </a:moveTo>
                  <a:lnTo>
                    <a:pt x="9881" y="0"/>
                  </a:lnTo>
                  <a:lnTo>
                    <a:pt x="13538" y="33240"/>
                  </a:lnTo>
                  <a:lnTo>
                    <a:pt x="11977" y="66514"/>
                  </a:lnTo>
                  <a:lnTo>
                    <a:pt x="8930" y="102939"/>
                  </a:lnTo>
                  <a:lnTo>
                    <a:pt x="5931" y="138884"/>
                  </a:lnTo>
                  <a:lnTo>
                    <a:pt x="4947" y="184065"/>
                  </a:lnTo>
                  <a:lnTo>
                    <a:pt x="7402" y="209995"/>
                  </a:lnTo>
                  <a:lnTo>
                    <a:pt x="6816" y="214080"/>
                  </a:lnTo>
                  <a:lnTo>
                    <a:pt x="5722" y="216803"/>
                  </a:lnTo>
                  <a:lnTo>
                    <a:pt x="4991" y="215797"/>
                  </a:lnTo>
                  <a:lnTo>
                    <a:pt x="0" y="174948"/>
                  </a:lnTo>
                  <a:lnTo>
                    <a:pt x="3352" y="141834"/>
                  </a:lnTo>
                  <a:lnTo>
                    <a:pt x="7213" y="138767"/>
                  </a:lnTo>
                  <a:lnTo>
                    <a:pt x="53442" y="116955"/>
                  </a:lnTo>
                  <a:lnTo>
                    <a:pt x="86324" y="90757"/>
                  </a:lnTo>
                  <a:lnTo>
                    <a:pt x="117601" y="48222"/>
                  </a:lnTo>
                  <a:lnTo>
                    <a:pt x="132962" y="23931"/>
                  </a:lnTo>
                  <a:lnTo>
                    <a:pt x="132857" y="23715"/>
                  </a:lnTo>
                  <a:lnTo>
                    <a:pt x="132081" y="24277"/>
                  </a:lnTo>
                  <a:lnTo>
                    <a:pt x="125551" y="69378"/>
                  </a:lnTo>
                  <a:lnTo>
                    <a:pt x="119726" y="108202"/>
                  </a:lnTo>
                  <a:lnTo>
                    <a:pt x="114238" y="148869"/>
                  </a:lnTo>
                  <a:lnTo>
                    <a:pt x="113906" y="187085"/>
                  </a:lnTo>
                  <a:lnTo>
                    <a:pt x="11783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224"/>
            <p:cNvSpPr/>
            <p:nvPr>
              <p:custDataLst>
                <p:tags r:id="rId92"/>
              </p:custDataLst>
            </p:nvPr>
          </p:nvSpPr>
          <p:spPr>
            <a:xfrm>
              <a:off x="9825120" y="617084"/>
              <a:ext cx="153585" cy="208417"/>
            </a:xfrm>
            <a:custGeom>
              <a:avLst/>
              <a:gdLst/>
              <a:ahLst/>
              <a:cxnLst/>
              <a:rect l="0" t="0" r="0" b="0"/>
              <a:pathLst>
                <a:path w="153585" h="208417">
                  <a:moveTo>
                    <a:pt x="17380" y="36966"/>
                  </a:moveTo>
                  <a:lnTo>
                    <a:pt x="17380" y="36966"/>
                  </a:lnTo>
                  <a:lnTo>
                    <a:pt x="17380" y="31499"/>
                  </a:lnTo>
                  <a:lnTo>
                    <a:pt x="14010" y="34248"/>
                  </a:lnTo>
                  <a:lnTo>
                    <a:pt x="14426" y="37271"/>
                  </a:lnTo>
                  <a:lnTo>
                    <a:pt x="18654" y="46274"/>
                  </a:lnTo>
                  <a:lnTo>
                    <a:pt x="18854" y="73355"/>
                  </a:lnTo>
                  <a:lnTo>
                    <a:pt x="9648" y="119021"/>
                  </a:lnTo>
                  <a:lnTo>
                    <a:pt x="8895" y="147043"/>
                  </a:lnTo>
                  <a:lnTo>
                    <a:pt x="0" y="172347"/>
                  </a:lnTo>
                  <a:lnTo>
                    <a:pt x="855" y="172375"/>
                  </a:lnTo>
                  <a:lnTo>
                    <a:pt x="5567" y="168644"/>
                  </a:lnTo>
                  <a:lnTo>
                    <a:pt x="19100" y="124400"/>
                  </a:lnTo>
                  <a:lnTo>
                    <a:pt x="32470" y="77219"/>
                  </a:lnTo>
                  <a:lnTo>
                    <a:pt x="44194" y="34311"/>
                  </a:lnTo>
                  <a:lnTo>
                    <a:pt x="49548" y="11955"/>
                  </a:lnTo>
                  <a:lnTo>
                    <a:pt x="52138" y="5389"/>
                  </a:lnTo>
                  <a:lnTo>
                    <a:pt x="51841" y="4626"/>
                  </a:lnTo>
                  <a:lnTo>
                    <a:pt x="50938" y="4823"/>
                  </a:lnTo>
                  <a:lnTo>
                    <a:pt x="54757" y="31696"/>
                  </a:lnTo>
                  <a:lnTo>
                    <a:pt x="60803" y="41915"/>
                  </a:lnTo>
                  <a:lnTo>
                    <a:pt x="69840" y="49749"/>
                  </a:lnTo>
                  <a:lnTo>
                    <a:pt x="78559" y="53231"/>
                  </a:lnTo>
                  <a:lnTo>
                    <a:pt x="90903" y="51015"/>
                  </a:lnTo>
                  <a:lnTo>
                    <a:pt x="98146" y="48449"/>
                  </a:lnTo>
                  <a:lnTo>
                    <a:pt x="118451" y="31353"/>
                  </a:lnTo>
                  <a:lnTo>
                    <a:pt x="141872" y="4607"/>
                  </a:lnTo>
                  <a:lnTo>
                    <a:pt x="148979" y="0"/>
                  </a:lnTo>
                  <a:lnTo>
                    <a:pt x="153584" y="12686"/>
                  </a:lnTo>
                  <a:lnTo>
                    <a:pt x="151320" y="57465"/>
                  </a:lnTo>
                  <a:lnTo>
                    <a:pt x="146750" y="99406"/>
                  </a:lnTo>
                  <a:lnTo>
                    <a:pt x="144376" y="141701"/>
                  </a:lnTo>
                  <a:lnTo>
                    <a:pt x="141634" y="175792"/>
                  </a:lnTo>
                  <a:lnTo>
                    <a:pt x="150730" y="208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225"/>
            <p:cNvSpPr/>
            <p:nvPr>
              <p:custDataLst>
                <p:tags r:id="rId93"/>
              </p:custDataLst>
            </p:nvPr>
          </p:nvSpPr>
          <p:spPr>
            <a:xfrm>
              <a:off x="10007600" y="8191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12284" y="4050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226"/>
            <p:cNvSpPr/>
            <p:nvPr>
              <p:custDataLst>
                <p:tags r:id="rId94"/>
              </p:custDataLst>
            </p:nvPr>
          </p:nvSpPr>
          <p:spPr>
            <a:xfrm>
              <a:off x="10241189" y="603250"/>
              <a:ext cx="151244" cy="198030"/>
            </a:xfrm>
            <a:custGeom>
              <a:avLst/>
              <a:gdLst/>
              <a:ahLst/>
              <a:cxnLst/>
              <a:rect l="0" t="0" r="0" b="0"/>
              <a:pathLst>
                <a:path w="151244" h="198030">
                  <a:moveTo>
                    <a:pt x="33111" y="0"/>
                  </a:moveTo>
                  <a:lnTo>
                    <a:pt x="33111" y="0"/>
                  </a:lnTo>
                  <a:lnTo>
                    <a:pt x="30994" y="24512"/>
                  </a:lnTo>
                  <a:lnTo>
                    <a:pt x="22998" y="55579"/>
                  </a:lnTo>
                  <a:lnTo>
                    <a:pt x="18034" y="91024"/>
                  </a:lnTo>
                  <a:lnTo>
                    <a:pt x="16532" y="125827"/>
                  </a:lnTo>
                  <a:lnTo>
                    <a:pt x="18949" y="167104"/>
                  </a:lnTo>
                  <a:lnTo>
                    <a:pt x="19272" y="191564"/>
                  </a:lnTo>
                  <a:lnTo>
                    <a:pt x="18242" y="195443"/>
                  </a:lnTo>
                  <a:lnTo>
                    <a:pt x="16848" y="198029"/>
                  </a:lnTo>
                  <a:lnTo>
                    <a:pt x="14506" y="197636"/>
                  </a:lnTo>
                  <a:lnTo>
                    <a:pt x="8144" y="191555"/>
                  </a:lnTo>
                  <a:lnTo>
                    <a:pt x="0" y="172860"/>
                  </a:lnTo>
                  <a:lnTo>
                    <a:pt x="1159" y="166040"/>
                  </a:lnTo>
                  <a:lnTo>
                    <a:pt x="22865" y="128642"/>
                  </a:lnTo>
                  <a:lnTo>
                    <a:pt x="50633" y="103362"/>
                  </a:lnTo>
                  <a:lnTo>
                    <a:pt x="96533" y="73718"/>
                  </a:lnTo>
                  <a:lnTo>
                    <a:pt x="125000" y="50310"/>
                  </a:lnTo>
                  <a:lnTo>
                    <a:pt x="149854" y="17293"/>
                  </a:lnTo>
                  <a:lnTo>
                    <a:pt x="149745" y="17173"/>
                  </a:lnTo>
                  <a:lnTo>
                    <a:pt x="148967" y="17799"/>
                  </a:lnTo>
                  <a:lnTo>
                    <a:pt x="149154" y="18921"/>
                  </a:lnTo>
                  <a:lnTo>
                    <a:pt x="151243" y="22050"/>
                  </a:lnTo>
                  <a:lnTo>
                    <a:pt x="141497" y="68285"/>
                  </a:lnTo>
                  <a:lnTo>
                    <a:pt x="134839" y="107486"/>
                  </a:lnTo>
                  <a:lnTo>
                    <a:pt x="129641" y="151917"/>
                  </a:lnTo>
                  <a:lnTo>
                    <a:pt x="132693" y="164650"/>
                  </a:lnTo>
                  <a:lnTo>
                    <a:pt x="14106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227"/>
            <p:cNvSpPr/>
            <p:nvPr>
              <p:custDataLst>
                <p:tags r:id="rId95"/>
              </p:custDataLst>
            </p:nvPr>
          </p:nvSpPr>
          <p:spPr>
            <a:xfrm>
              <a:off x="10459649" y="618518"/>
              <a:ext cx="163718" cy="184356"/>
            </a:xfrm>
            <a:custGeom>
              <a:avLst/>
              <a:gdLst/>
              <a:ahLst/>
              <a:cxnLst/>
              <a:rect l="0" t="0" r="0" b="0"/>
              <a:pathLst>
                <a:path w="163718" h="184356">
                  <a:moveTo>
                    <a:pt x="17851" y="35532"/>
                  </a:moveTo>
                  <a:lnTo>
                    <a:pt x="17851" y="35532"/>
                  </a:lnTo>
                  <a:lnTo>
                    <a:pt x="12384" y="30065"/>
                  </a:lnTo>
                  <a:lnTo>
                    <a:pt x="11579" y="59145"/>
                  </a:lnTo>
                  <a:lnTo>
                    <a:pt x="15174" y="96824"/>
                  </a:lnTo>
                  <a:lnTo>
                    <a:pt x="10555" y="140537"/>
                  </a:lnTo>
                  <a:lnTo>
                    <a:pt x="0" y="183625"/>
                  </a:lnTo>
                  <a:lnTo>
                    <a:pt x="306" y="184355"/>
                  </a:lnTo>
                  <a:lnTo>
                    <a:pt x="1216" y="184136"/>
                  </a:lnTo>
                  <a:lnTo>
                    <a:pt x="2527" y="183285"/>
                  </a:lnTo>
                  <a:lnTo>
                    <a:pt x="7745" y="175345"/>
                  </a:lnTo>
                  <a:lnTo>
                    <a:pt x="15827" y="141989"/>
                  </a:lnTo>
                  <a:lnTo>
                    <a:pt x="22112" y="95532"/>
                  </a:lnTo>
                  <a:lnTo>
                    <a:pt x="28441" y="48528"/>
                  </a:lnTo>
                  <a:lnTo>
                    <a:pt x="36344" y="1623"/>
                  </a:lnTo>
                  <a:lnTo>
                    <a:pt x="36530" y="226"/>
                  </a:lnTo>
                  <a:lnTo>
                    <a:pt x="36653" y="0"/>
                  </a:lnTo>
                  <a:lnTo>
                    <a:pt x="36791" y="1631"/>
                  </a:lnTo>
                  <a:lnTo>
                    <a:pt x="33497" y="13258"/>
                  </a:lnTo>
                  <a:lnTo>
                    <a:pt x="35622" y="24221"/>
                  </a:lnTo>
                  <a:lnTo>
                    <a:pt x="48727" y="54059"/>
                  </a:lnTo>
                  <a:lnTo>
                    <a:pt x="58384" y="63992"/>
                  </a:lnTo>
                  <a:lnTo>
                    <a:pt x="75723" y="74147"/>
                  </a:lnTo>
                  <a:lnTo>
                    <a:pt x="89903" y="75507"/>
                  </a:lnTo>
                  <a:lnTo>
                    <a:pt x="97635" y="74882"/>
                  </a:lnTo>
                  <a:lnTo>
                    <a:pt x="113754" y="66662"/>
                  </a:lnTo>
                  <a:lnTo>
                    <a:pt x="143725" y="38388"/>
                  </a:lnTo>
                  <a:lnTo>
                    <a:pt x="163717" y="10407"/>
                  </a:lnTo>
                  <a:lnTo>
                    <a:pt x="158820" y="57850"/>
                  </a:lnTo>
                  <a:lnTo>
                    <a:pt x="152916" y="104146"/>
                  </a:lnTo>
                  <a:lnTo>
                    <a:pt x="155790" y="147291"/>
                  </a:lnTo>
                  <a:lnTo>
                    <a:pt x="157551" y="16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228"/>
            <p:cNvSpPr/>
            <p:nvPr>
              <p:custDataLst>
                <p:tags r:id="rId96"/>
              </p:custDataLst>
            </p:nvPr>
          </p:nvSpPr>
          <p:spPr>
            <a:xfrm>
              <a:off x="10642600" y="80645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82550" y="0"/>
                  </a:moveTo>
                  <a:lnTo>
                    <a:pt x="82550" y="0"/>
                  </a:lnTo>
                  <a:lnTo>
                    <a:pt x="39918" y="3390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229"/>
            <p:cNvSpPr/>
            <p:nvPr>
              <p:custDataLst>
                <p:tags r:id="rId97"/>
              </p:custDataLst>
            </p:nvPr>
          </p:nvSpPr>
          <p:spPr>
            <a:xfrm>
              <a:off x="10883900" y="642565"/>
              <a:ext cx="177801" cy="208336"/>
            </a:xfrm>
            <a:custGeom>
              <a:avLst/>
              <a:gdLst/>
              <a:ahLst/>
              <a:cxnLst/>
              <a:rect l="0" t="0" r="0" b="0"/>
              <a:pathLst>
                <a:path w="177801" h="208336">
                  <a:moveTo>
                    <a:pt x="0" y="43235"/>
                  </a:moveTo>
                  <a:lnTo>
                    <a:pt x="0" y="43235"/>
                  </a:lnTo>
                  <a:lnTo>
                    <a:pt x="8839" y="79863"/>
                  </a:lnTo>
                  <a:lnTo>
                    <a:pt x="11231" y="126043"/>
                  </a:lnTo>
                  <a:lnTo>
                    <a:pt x="7524" y="166105"/>
                  </a:lnTo>
                  <a:lnTo>
                    <a:pt x="6419" y="187928"/>
                  </a:lnTo>
                  <a:lnTo>
                    <a:pt x="9740" y="182141"/>
                  </a:lnTo>
                  <a:lnTo>
                    <a:pt x="14192" y="144042"/>
                  </a:lnTo>
                  <a:lnTo>
                    <a:pt x="19493" y="102737"/>
                  </a:lnTo>
                  <a:lnTo>
                    <a:pt x="23649" y="60395"/>
                  </a:lnTo>
                  <a:lnTo>
                    <a:pt x="25246" y="15430"/>
                  </a:lnTo>
                  <a:lnTo>
                    <a:pt x="25354" y="10067"/>
                  </a:lnTo>
                  <a:lnTo>
                    <a:pt x="25391" y="11205"/>
                  </a:lnTo>
                  <a:lnTo>
                    <a:pt x="34831" y="17205"/>
                  </a:lnTo>
                  <a:lnTo>
                    <a:pt x="41991" y="28075"/>
                  </a:lnTo>
                  <a:lnTo>
                    <a:pt x="64037" y="73889"/>
                  </a:lnTo>
                  <a:lnTo>
                    <a:pt x="72205" y="85787"/>
                  </a:lnTo>
                  <a:lnTo>
                    <a:pt x="84031" y="95746"/>
                  </a:lnTo>
                  <a:lnTo>
                    <a:pt x="89795" y="98323"/>
                  </a:lnTo>
                  <a:lnTo>
                    <a:pt x="96587" y="97587"/>
                  </a:lnTo>
                  <a:lnTo>
                    <a:pt x="100374" y="96403"/>
                  </a:lnTo>
                  <a:lnTo>
                    <a:pt x="108345" y="87562"/>
                  </a:lnTo>
                  <a:lnTo>
                    <a:pt x="138412" y="42667"/>
                  </a:lnTo>
                  <a:lnTo>
                    <a:pt x="158245" y="0"/>
                  </a:lnTo>
                  <a:lnTo>
                    <a:pt x="162107" y="44250"/>
                  </a:lnTo>
                  <a:lnTo>
                    <a:pt x="164211" y="80538"/>
                  </a:lnTo>
                  <a:lnTo>
                    <a:pt x="168209" y="119199"/>
                  </a:lnTo>
                  <a:lnTo>
                    <a:pt x="170809" y="164413"/>
                  </a:lnTo>
                  <a:lnTo>
                    <a:pt x="171366" y="196480"/>
                  </a:lnTo>
                  <a:lnTo>
                    <a:pt x="173295" y="201420"/>
                  </a:lnTo>
                  <a:lnTo>
                    <a:pt x="177800" y="208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230"/>
            <p:cNvSpPr/>
            <p:nvPr>
              <p:custDataLst>
                <p:tags r:id="rId98"/>
              </p:custDataLst>
            </p:nvPr>
          </p:nvSpPr>
          <p:spPr>
            <a:xfrm>
              <a:off x="11144250" y="693033"/>
              <a:ext cx="19051" cy="188325"/>
            </a:xfrm>
            <a:custGeom>
              <a:avLst/>
              <a:gdLst/>
              <a:ahLst/>
              <a:cxnLst/>
              <a:rect l="0" t="0" r="0" b="0"/>
              <a:pathLst>
                <a:path w="19051" h="188325">
                  <a:moveTo>
                    <a:pt x="19050" y="5467"/>
                  </a:moveTo>
                  <a:lnTo>
                    <a:pt x="19050" y="5467"/>
                  </a:lnTo>
                  <a:lnTo>
                    <a:pt x="13583" y="0"/>
                  </a:lnTo>
                  <a:lnTo>
                    <a:pt x="12778" y="42564"/>
                  </a:lnTo>
                  <a:lnTo>
                    <a:pt x="12722" y="84741"/>
                  </a:lnTo>
                  <a:lnTo>
                    <a:pt x="12706" y="131888"/>
                  </a:lnTo>
                  <a:lnTo>
                    <a:pt x="8337" y="175993"/>
                  </a:lnTo>
                  <a:lnTo>
                    <a:pt x="7233" y="186619"/>
                  </a:lnTo>
                  <a:lnTo>
                    <a:pt x="6233" y="188324"/>
                  </a:lnTo>
                  <a:lnTo>
                    <a:pt x="4859" y="188049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231"/>
            <p:cNvSpPr/>
            <p:nvPr>
              <p:custDataLst>
                <p:tags r:id="rId99"/>
              </p:custDataLst>
            </p:nvPr>
          </p:nvSpPr>
          <p:spPr>
            <a:xfrm>
              <a:off x="11138159" y="692935"/>
              <a:ext cx="120392" cy="157966"/>
            </a:xfrm>
            <a:custGeom>
              <a:avLst/>
              <a:gdLst/>
              <a:ahLst/>
              <a:cxnLst/>
              <a:rect l="0" t="0" r="0" b="0"/>
              <a:pathLst>
                <a:path w="120392" h="157966">
                  <a:moveTo>
                    <a:pt x="6091" y="18265"/>
                  </a:moveTo>
                  <a:lnTo>
                    <a:pt x="6091" y="18265"/>
                  </a:lnTo>
                  <a:lnTo>
                    <a:pt x="0" y="0"/>
                  </a:lnTo>
                  <a:lnTo>
                    <a:pt x="39091" y="35210"/>
                  </a:lnTo>
                  <a:lnTo>
                    <a:pt x="72948" y="76802"/>
                  </a:lnTo>
                  <a:lnTo>
                    <a:pt x="103925" y="123610"/>
                  </a:lnTo>
                  <a:lnTo>
                    <a:pt x="120391" y="157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232"/>
            <p:cNvSpPr/>
            <p:nvPr>
              <p:custDataLst>
                <p:tags r:id="rId100"/>
              </p:custDataLst>
            </p:nvPr>
          </p:nvSpPr>
          <p:spPr>
            <a:xfrm>
              <a:off x="11334750" y="8699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233"/>
            <p:cNvSpPr/>
            <p:nvPr>
              <p:custDataLst>
                <p:tags r:id="rId101"/>
              </p:custDataLst>
            </p:nvPr>
          </p:nvSpPr>
          <p:spPr>
            <a:xfrm>
              <a:off x="11277600" y="667633"/>
              <a:ext cx="19051" cy="234068"/>
            </a:xfrm>
            <a:custGeom>
              <a:avLst/>
              <a:gdLst/>
              <a:ahLst/>
              <a:cxnLst/>
              <a:rect l="0" t="0" r="0" b="0"/>
              <a:pathLst>
                <a:path w="19051" h="234068">
                  <a:moveTo>
                    <a:pt x="19050" y="5467"/>
                  </a:moveTo>
                  <a:lnTo>
                    <a:pt x="19050" y="5467"/>
                  </a:lnTo>
                  <a:lnTo>
                    <a:pt x="8115" y="0"/>
                  </a:lnTo>
                  <a:lnTo>
                    <a:pt x="7134" y="5154"/>
                  </a:lnTo>
                  <a:lnTo>
                    <a:pt x="6505" y="39193"/>
                  </a:lnTo>
                  <a:lnTo>
                    <a:pt x="9767" y="86015"/>
                  </a:lnTo>
                  <a:lnTo>
                    <a:pt x="11396" y="119818"/>
                  </a:lnTo>
                  <a:lnTo>
                    <a:pt x="10433" y="164938"/>
                  </a:lnTo>
                  <a:lnTo>
                    <a:pt x="3786" y="208417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234"/>
            <p:cNvSpPr/>
            <p:nvPr>
              <p:custDataLst>
                <p:tags r:id="rId102"/>
              </p:custDataLst>
            </p:nvPr>
          </p:nvSpPr>
          <p:spPr>
            <a:xfrm>
              <a:off x="11487159" y="687081"/>
              <a:ext cx="152392" cy="220970"/>
            </a:xfrm>
            <a:custGeom>
              <a:avLst/>
              <a:gdLst/>
              <a:ahLst/>
              <a:cxnLst/>
              <a:rect l="0" t="0" r="0" b="0"/>
              <a:pathLst>
                <a:path w="152392" h="220970">
                  <a:moveTo>
                    <a:pt x="12691" y="43169"/>
                  </a:moveTo>
                  <a:lnTo>
                    <a:pt x="12691" y="43169"/>
                  </a:lnTo>
                  <a:lnTo>
                    <a:pt x="5784" y="90572"/>
                  </a:lnTo>
                  <a:lnTo>
                    <a:pt x="1706" y="128475"/>
                  </a:lnTo>
                  <a:lnTo>
                    <a:pt x="498" y="167223"/>
                  </a:lnTo>
                  <a:lnTo>
                    <a:pt x="35" y="213951"/>
                  </a:lnTo>
                  <a:lnTo>
                    <a:pt x="0" y="219583"/>
                  </a:lnTo>
                  <a:lnTo>
                    <a:pt x="696" y="176844"/>
                  </a:lnTo>
                  <a:lnTo>
                    <a:pt x="5767" y="137418"/>
                  </a:lnTo>
                  <a:lnTo>
                    <a:pt x="14481" y="92418"/>
                  </a:lnTo>
                  <a:lnTo>
                    <a:pt x="18140" y="48298"/>
                  </a:lnTo>
                  <a:lnTo>
                    <a:pt x="19628" y="22233"/>
                  </a:lnTo>
                  <a:lnTo>
                    <a:pt x="26873" y="5206"/>
                  </a:lnTo>
                  <a:lnTo>
                    <a:pt x="28495" y="3044"/>
                  </a:lnTo>
                  <a:lnTo>
                    <a:pt x="32179" y="641"/>
                  </a:lnTo>
                  <a:lnTo>
                    <a:pt x="34149" y="0"/>
                  </a:lnTo>
                  <a:lnTo>
                    <a:pt x="35464" y="984"/>
                  </a:lnTo>
                  <a:lnTo>
                    <a:pt x="36923" y="5841"/>
                  </a:lnTo>
                  <a:lnTo>
                    <a:pt x="43091" y="47950"/>
                  </a:lnTo>
                  <a:lnTo>
                    <a:pt x="55092" y="85365"/>
                  </a:lnTo>
                  <a:lnTo>
                    <a:pt x="59289" y="90145"/>
                  </a:lnTo>
                  <a:lnTo>
                    <a:pt x="65385" y="92269"/>
                  </a:lnTo>
                  <a:lnTo>
                    <a:pt x="68988" y="92836"/>
                  </a:lnTo>
                  <a:lnTo>
                    <a:pt x="78633" y="89702"/>
                  </a:lnTo>
                  <a:lnTo>
                    <a:pt x="89977" y="82195"/>
                  </a:lnTo>
                  <a:lnTo>
                    <a:pt x="112624" y="54379"/>
                  </a:lnTo>
                  <a:lnTo>
                    <a:pt x="138919" y="13239"/>
                  </a:lnTo>
                  <a:lnTo>
                    <a:pt x="139881" y="12633"/>
                  </a:lnTo>
                  <a:lnTo>
                    <a:pt x="145090" y="11579"/>
                  </a:lnTo>
                  <a:lnTo>
                    <a:pt x="145958" y="39223"/>
                  </a:lnTo>
                  <a:lnTo>
                    <a:pt x="146025" y="78634"/>
                  </a:lnTo>
                  <a:lnTo>
                    <a:pt x="146037" y="114825"/>
                  </a:lnTo>
                  <a:lnTo>
                    <a:pt x="145333" y="155104"/>
                  </a:lnTo>
                  <a:lnTo>
                    <a:pt x="141014" y="197271"/>
                  </a:lnTo>
                  <a:lnTo>
                    <a:pt x="140985" y="210436"/>
                  </a:lnTo>
                  <a:lnTo>
                    <a:pt x="141965" y="213947"/>
                  </a:lnTo>
                  <a:lnTo>
                    <a:pt x="143322" y="216288"/>
                  </a:lnTo>
                  <a:lnTo>
                    <a:pt x="144934" y="217848"/>
                  </a:lnTo>
                  <a:lnTo>
                    <a:pt x="152391" y="22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235"/>
            <p:cNvSpPr/>
            <p:nvPr>
              <p:custDataLst>
                <p:tags r:id="rId103"/>
              </p:custDataLst>
            </p:nvPr>
          </p:nvSpPr>
          <p:spPr>
            <a:xfrm>
              <a:off x="11703238" y="669567"/>
              <a:ext cx="156781" cy="248509"/>
            </a:xfrm>
            <a:custGeom>
              <a:avLst/>
              <a:gdLst/>
              <a:ahLst/>
              <a:cxnLst/>
              <a:rect l="0" t="0" r="0" b="0"/>
              <a:pathLst>
                <a:path w="156781" h="248509">
                  <a:moveTo>
                    <a:pt x="31562" y="86083"/>
                  </a:moveTo>
                  <a:lnTo>
                    <a:pt x="31562" y="86083"/>
                  </a:lnTo>
                  <a:lnTo>
                    <a:pt x="26493" y="122967"/>
                  </a:lnTo>
                  <a:lnTo>
                    <a:pt x="20731" y="162315"/>
                  </a:lnTo>
                  <a:lnTo>
                    <a:pt x="13848" y="203136"/>
                  </a:lnTo>
                  <a:lnTo>
                    <a:pt x="443" y="248508"/>
                  </a:lnTo>
                  <a:lnTo>
                    <a:pt x="231" y="247989"/>
                  </a:lnTo>
                  <a:lnTo>
                    <a:pt x="0" y="243648"/>
                  </a:lnTo>
                  <a:lnTo>
                    <a:pt x="11771" y="202744"/>
                  </a:lnTo>
                  <a:lnTo>
                    <a:pt x="20521" y="163688"/>
                  </a:lnTo>
                  <a:lnTo>
                    <a:pt x="30170" y="122012"/>
                  </a:lnTo>
                  <a:lnTo>
                    <a:pt x="36892" y="77722"/>
                  </a:lnTo>
                  <a:lnTo>
                    <a:pt x="37779" y="68441"/>
                  </a:lnTo>
                  <a:lnTo>
                    <a:pt x="41616" y="69540"/>
                  </a:lnTo>
                  <a:lnTo>
                    <a:pt x="44615" y="70821"/>
                  </a:lnTo>
                  <a:lnTo>
                    <a:pt x="49827" y="79770"/>
                  </a:lnTo>
                  <a:lnTo>
                    <a:pt x="65126" y="126625"/>
                  </a:lnTo>
                  <a:lnTo>
                    <a:pt x="77231" y="166999"/>
                  </a:lnTo>
                  <a:lnTo>
                    <a:pt x="87126" y="198100"/>
                  </a:lnTo>
                  <a:lnTo>
                    <a:pt x="97259" y="212485"/>
                  </a:lnTo>
                  <a:lnTo>
                    <a:pt x="106240" y="218518"/>
                  </a:lnTo>
                  <a:lnTo>
                    <a:pt x="108967" y="215263"/>
                  </a:lnTo>
                  <a:lnTo>
                    <a:pt x="127476" y="177352"/>
                  </a:lnTo>
                  <a:lnTo>
                    <a:pt x="139707" y="131940"/>
                  </a:lnTo>
                  <a:lnTo>
                    <a:pt x="147361" y="97292"/>
                  </a:lnTo>
                  <a:lnTo>
                    <a:pt x="153113" y="63078"/>
                  </a:lnTo>
                  <a:lnTo>
                    <a:pt x="156780" y="17516"/>
                  </a:lnTo>
                  <a:lnTo>
                    <a:pt x="154712" y="6690"/>
                  </a:lnTo>
                  <a:lnTo>
                    <a:pt x="153174" y="3521"/>
                  </a:lnTo>
                  <a:lnTo>
                    <a:pt x="151442" y="1408"/>
                  </a:lnTo>
                  <a:lnTo>
                    <a:pt x="149583" y="0"/>
                  </a:lnTo>
                  <a:lnTo>
                    <a:pt x="147637" y="1883"/>
                  </a:lnTo>
                  <a:lnTo>
                    <a:pt x="139512" y="2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236"/>
            <p:cNvSpPr/>
            <p:nvPr>
              <p:custDataLst>
                <p:tags r:id="rId104"/>
              </p:custDataLst>
            </p:nvPr>
          </p:nvSpPr>
          <p:spPr>
            <a:xfrm>
              <a:off x="11861800" y="600664"/>
              <a:ext cx="126582" cy="288337"/>
            </a:xfrm>
            <a:custGeom>
              <a:avLst/>
              <a:gdLst/>
              <a:ahLst/>
              <a:cxnLst/>
              <a:rect l="0" t="0" r="0" b="0"/>
              <a:pathLst>
                <a:path w="126582" h="288337">
                  <a:moveTo>
                    <a:pt x="63500" y="21636"/>
                  </a:moveTo>
                  <a:lnTo>
                    <a:pt x="63500" y="21636"/>
                  </a:lnTo>
                  <a:lnTo>
                    <a:pt x="60130" y="11523"/>
                  </a:lnTo>
                  <a:lnTo>
                    <a:pt x="59843" y="8544"/>
                  </a:lnTo>
                  <a:lnTo>
                    <a:pt x="60355" y="6558"/>
                  </a:lnTo>
                  <a:lnTo>
                    <a:pt x="61402" y="5234"/>
                  </a:lnTo>
                  <a:lnTo>
                    <a:pt x="76363" y="0"/>
                  </a:lnTo>
                  <a:lnTo>
                    <a:pt x="102041" y="722"/>
                  </a:lnTo>
                  <a:lnTo>
                    <a:pt x="109656" y="4166"/>
                  </a:lnTo>
                  <a:lnTo>
                    <a:pt x="121879" y="15518"/>
                  </a:lnTo>
                  <a:lnTo>
                    <a:pt x="124996" y="23202"/>
                  </a:lnTo>
                  <a:lnTo>
                    <a:pt x="126581" y="41147"/>
                  </a:lnTo>
                  <a:lnTo>
                    <a:pt x="117406" y="60881"/>
                  </a:lnTo>
                  <a:lnTo>
                    <a:pt x="78355" y="107640"/>
                  </a:lnTo>
                  <a:lnTo>
                    <a:pt x="61091" y="126252"/>
                  </a:lnTo>
                  <a:lnTo>
                    <a:pt x="58903" y="131161"/>
                  </a:lnTo>
                  <a:lnTo>
                    <a:pt x="59810" y="137577"/>
                  </a:lnTo>
                  <a:lnTo>
                    <a:pt x="63271" y="145132"/>
                  </a:lnTo>
                  <a:lnTo>
                    <a:pt x="89920" y="187136"/>
                  </a:lnTo>
                  <a:lnTo>
                    <a:pt x="93671" y="205905"/>
                  </a:lnTo>
                  <a:lnTo>
                    <a:pt x="91411" y="228242"/>
                  </a:lnTo>
                  <a:lnTo>
                    <a:pt x="84370" y="242578"/>
                  </a:lnTo>
                  <a:lnTo>
                    <a:pt x="73481" y="255299"/>
                  </a:lnTo>
                  <a:lnTo>
                    <a:pt x="35347" y="279421"/>
                  </a:lnTo>
                  <a:lnTo>
                    <a:pt x="0" y="288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237"/>
            <p:cNvSpPr/>
            <p:nvPr>
              <p:custDataLst>
                <p:tags r:id="rId105"/>
              </p:custDataLst>
            </p:nvPr>
          </p:nvSpPr>
          <p:spPr>
            <a:xfrm>
              <a:off x="11938000" y="9652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3274" y="76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242"/>
          <p:cNvGrpSpPr/>
          <p:nvPr/>
        </p:nvGrpSpPr>
        <p:grpSpPr>
          <a:xfrm>
            <a:off x="9074150" y="562301"/>
            <a:ext cx="273051" cy="307650"/>
            <a:chOff x="9074150" y="562301"/>
            <a:chExt cx="273051" cy="307650"/>
          </a:xfrm>
        </p:grpSpPr>
        <p:sp>
          <p:nvSpPr>
            <p:cNvPr id="371" name="SMARTInkShape-1238"/>
            <p:cNvSpPr/>
            <p:nvPr>
              <p:custDataLst>
                <p:tags r:id="rId88"/>
              </p:custDataLst>
            </p:nvPr>
          </p:nvSpPr>
          <p:spPr>
            <a:xfrm>
              <a:off x="9202076" y="562301"/>
              <a:ext cx="86391" cy="218626"/>
            </a:xfrm>
            <a:custGeom>
              <a:avLst/>
              <a:gdLst/>
              <a:ahLst/>
              <a:cxnLst/>
              <a:rect l="0" t="0" r="0" b="0"/>
              <a:pathLst>
                <a:path w="86391" h="218626">
                  <a:moveTo>
                    <a:pt x="30824" y="91749"/>
                  </a:moveTo>
                  <a:lnTo>
                    <a:pt x="30824" y="91749"/>
                  </a:lnTo>
                  <a:lnTo>
                    <a:pt x="24081" y="91749"/>
                  </a:lnTo>
                  <a:lnTo>
                    <a:pt x="17010" y="95512"/>
                  </a:lnTo>
                  <a:lnTo>
                    <a:pt x="13147" y="98491"/>
                  </a:lnTo>
                  <a:lnTo>
                    <a:pt x="4341" y="136394"/>
                  </a:lnTo>
                  <a:lnTo>
                    <a:pt x="5178" y="161450"/>
                  </a:lnTo>
                  <a:lnTo>
                    <a:pt x="8136" y="181288"/>
                  </a:lnTo>
                  <a:lnTo>
                    <a:pt x="5920" y="214626"/>
                  </a:lnTo>
                  <a:lnTo>
                    <a:pt x="5049" y="217411"/>
                  </a:lnTo>
                  <a:lnTo>
                    <a:pt x="3764" y="218563"/>
                  </a:lnTo>
                  <a:lnTo>
                    <a:pt x="2198" y="218625"/>
                  </a:lnTo>
                  <a:lnTo>
                    <a:pt x="1159" y="217255"/>
                  </a:lnTo>
                  <a:lnTo>
                    <a:pt x="0" y="211970"/>
                  </a:lnTo>
                  <a:lnTo>
                    <a:pt x="668" y="178343"/>
                  </a:lnTo>
                  <a:lnTo>
                    <a:pt x="5898" y="145522"/>
                  </a:lnTo>
                  <a:lnTo>
                    <a:pt x="16688" y="105535"/>
                  </a:lnTo>
                  <a:lnTo>
                    <a:pt x="28069" y="66126"/>
                  </a:lnTo>
                  <a:lnTo>
                    <a:pt x="35888" y="26223"/>
                  </a:lnTo>
                  <a:lnTo>
                    <a:pt x="47751" y="692"/>
                  </a:lnTo>
                  <a:lnTo>
                    <a:pt x="50577" y="0"/>
                  </a:lnTo>
                  <a:lnTo>
                    <a:pt x="59358" y="1112"/>
                  </a:lnTo>
                  <a:lnTo>
                    <a:pt x="63251" y="4513"/>
                  </a:lnTo>
                  <a:lnTo>
                    <a:pt x="69460" y="15818"/>
                  </a:lnTo>
                  <a:lnTo>
                    <a:pt x="76922" y="41421"/>
                  </a:lnTo>
                  <a:lnTo>
                    <a:pt x="75667" y="50436"/>
                  </a:lnTo>
                  <a:lnTo>
                    <a:pt x="52584" y="95038"/>
                  </a:lnTo>
                  <a:lnTo>
                    <a:pt x="50032" y="103898"/>
                  </a:lnTo>
                  <a:lnTo>
                    <a:pt x="82630" y="143942"/>
                  </a:lnTo>
                  <a:lnTo>
                    <a:pt x="86390" y="162012"/>
                  </a:lnTo>
                  <a:lnTo>
                    <a:pt x="83507" y="174482"/>
                  </a:lnTo>
                  <a:lnTo>
                    <a:pt x="80762" y="180771"/>
                  </a:lnTo>
                  <a:lnTo>
                    <a:pt x="68305" y="191522"/>
                  </a:lnTo>
                  <a:lnTo>
                    <a:pt x="52420" y="199592"/>
                  </a:lnTo>
                  <a:lnTo>
                    <a:pt x="38306" y="203179"/>
                  </a:lnTo>
                  <a:lnTo>
                    <a:pt x="26859" y="202892"/>
                  </a:lnTo>
                  <a:lnTo>
                    <a:pt x="11774" y="199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239"/>
            <p:cNvSpPr/>
            <p:nvPr>
              <p:custDataLst>
                <p:tags r:id="rId89"/>
              </p:custDataLst>
            </p:nvPr>
          </p:nvSpPr>
          <p:spPr>
            <a:xfrm>
              <a:off x="9074150" y="583536"/>
              <a:ext cx="76201" cy="192983"/>
            </a:xfrm>
            <a:custGeom>
              <a:avLst/>
              <a:gdLst/>
              <a:ahLst/>
              <a:cxnLst/>
              <a:rect l="0" t="0" r="0" b="0"/>
              <a:pathLst>
                <a:path w="76201" h="192983">
                  <a:moveTo>
                    <a:pt x="76200" y="38764"/>
                  </a:moveTo>
                  <a:lnTo>
                    <a:pt x="76200" y="38764"/>
                  </a:lnTo>
                  <a:lnTo>
                    <a:pt x="67472" y="23555"/>
                  </a:lnTo>
                  <a:lnTo>
                    <a:pt x="65265" y="12249"/>
                  </a:lnTo>
                  <a:lnTo>
                    <a:pt x="62560" y="7682"/>
                  </a:lnTo>
                  <a:lnTo>
                    <a:pt x="53910" y="726"/>
                  </a:lnTo>
                  <a:lnTo>
                    <a:pt x="48640" y="0"/>
                  </a:lnTo>
                  <a:lnTo>
                    <a:pt x="37141" y="2956"/>
                  </a:lnTo>
                  <a:lnTo>
                    <a:pt x="22136" y="12553"/>
                  </a:lnTo>
                  <a:lnTo>
                    <a:pt x="8754" y="27705"/>
                  </a:lnTo>
                  <a:lnTo>
                    <a:pt x="7247" y="35625"/>
                  </a:lnTo>
                  <a:lnTo>
                    <a:pt x="9335" y="55713"/>
                  </a:lnTo>
                  <a:lnTo>
                    <a:pt x="25187" y="90823"/>
                  </a:lnTo>
                  <a:lnTo>
                    <a:pt x="48640" y="126110"/>
                  </a:lnTo>
                  <a:lnTo>
                    <a:pt x="53367" y="142731"/>
                  </a:lnTo>
                  <a:lnTo>
                    <a:pt x="52658" y="164584"/>
                  </a:lnTo>
                  <a:lnTo>
                    <a:pt x="47863" y="176058"/>
                  </a:lnTo>
                  <a:lnTo>
                    <a:pt x="44608" y="181093"/>
                  </a:lnTo>
                  <a:lnTo>
                    <a:pt x="35347" y="188569"/>
                  </a:lnTo>
                  <a:lnTo>
                    <a:pt x="29916" y="191551"/>
                  </a:lnTo>
                  <a:lnTo>
                    <a:pt x="18235" y="192982"/>
                  </a:lnTo>
                  <a:lnTo>
                    <a:pt x="12157" y="192376"/>
                  </a:lnTo>
                  <a:lnTo>
                    <a:pt x="8105" y="189855"/>
                  </a:lnTo>
                  <a:lnTo>
                    <a:pt x="5404" y="186058"/>
                  </a:lnTo>
                  <a:lnTo>
                    <a:pt x="0" y="172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240"/>
            <p:cNvSpPr/>
            <p:nvPr>
              <p:custDataLst>
                <p:tags r:id="rId90"/>
              </p:custDataLst>
            </p:nvPr>
          </p:nvSpPr>
          <p:spPr>
            <a:xfrm>
              <a:off x="9283700" y="83185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63500" y="0"/>
                  </a:moveTo>
                  <a:lnTo>
                    <a:pt x="63500" y="0"/>
                  </a:lnTo>
                  <a:lnTo>
                    <a:pt x="28962" y="1757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243"/>
          <p:cNvGrpSpPr/>
          <p:nvPr/>
        </p:nvGrpSpPr>
        <p:grpSpPr>
          <a:xfrm>
            <a:off x="8294559" y="478759"/>
            <a:ext cx="519242" cy="389494"/>
            <a:chOff x="8294559" y="478759"/>
            <a:chExt cx="519242" cy="389494"/>
          </a:xfrm>
        </p:grpSpPr>
        <p:sp>
          <p:nvSpPr>
            <p:cNvPr id="375" name="SMARTInkShape-1241"/>
            <p:cNvSpPr/>
            <p:nvPr>
              <p:custDataLst>
                <p:tags r:id="rId84"/>
              </p:custDataLst>
            </p:nvPr>
          </p:nvSpPr>
          <p:spPr>
            <a:xfrm>
              <a:off x="8788400" y="8318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242"/>
            <p:cNvSpPr/>
            <p:nvPr>
              <p:custDataLst>
                <p:tags r:id="rId85"/>
              </p:custDataLst>
            </p:nvPr>
          </p:nvSpPr>
          <p:spPr>
            <a:xfrm>
              <a:off x="8685371" y="586752"/>
              <a:ext cx="81942" cy="213315"/>
            </a:xfrm>
            <a:custGeom>
              <a:avLst/>
              <a:gdLst/>
              <a:ahLst/>
              <a:cxnLst/>
              <a:rect l="0" t="0" r="0" b="0"/>
              <a:pathLst>
                <a:path w="81942" h="213315">
                  <a:moveTo>
                    <a:pt x="14129" y="73648"/>
                  </a:moveTo>
                  <a:lnTo>
                    <a:pt x="14129" y="73648"/>
                  </a:lnTo>
                  <a:lnTo>
                    <a:pt x="1920" y="89228"/>
                  </a:lnTo>
                  <a:lnTo>
                    <a:pt x="0" y="104091"/>
                  </a:lnTo>
                  <a:lnTo>
                    <a:pt x="4517" y="142377"/>
                  </a:lnTo>
                  <a:lnTo>
                    <a:pt x="10793" y="182500"/>
                  </a:lnTo>
                  <a:lnTo>
                    <a:pt x="8315" y="212239"/>
                  </a:lnTo>
                  <a:lnTo>
                    <a:pt x="8843" y="213314"/>
                  </a:lnTo>
                  <a:lnTo>
                    <a:pt x="9900" y="212620"/>
                  </a:lnTo>
                  <a:lnTo>
                    <a:pt x="11310" y="210746"/>
                  </a:lnTo>
                  <a:lnTo>
                    <a:pt x="10839" y="207380"/>
                  </a:lnTo>
                  <a:lnTo>
                    <a:pt x="4844" y="191119"/>
                  </a:lnTo>
                  <a:lnTo>
                    <a:pt x="2442" y="160352"/>
                  </a:lnTo>
                  <a:lnTo>
                    <a:pt x="1879" y="124413"/>
                  </a:lnTo>
                  <a:lnTo>
                    <a:pt x="9153" y="82569"/>
                  </a:lnTo>
                  <a:lnTo>
                    <a:pt x="18268" y="44452"/>
                  </a:lnTo>
                  <a:lnTo>
                    <a:pt x="22132" y="10365"/>
                  </a:lnTo>
                  <a:lnTo>
                    <a:pt x="23697" y="6059"/>
                  </a:lnTo>
                  <a:lnTo>
                    <a:pt x="27564" y="3189"/>
                  </a:lnTo>
                  <a:lnTo>
                    <a:pt x="39384" y="0"/>
                  </a:lnTo>
                  <a:lnTo>
                    <a:pt x="50284" y="463"/>
                  </a:lnTo>
                  <a:lnTo>
                    <a:pt x="60536" y="3727"/>
                  </a:lnTo>
                  <a:lnTo>
                    <a:pt x="72149" y="9881"/>
                  </a:lnTo>
                  <a:lnTo>
                    <a:pt x="75387" y="15615"/>
                  </a:lnTo>
                  <a:lnTo>
                    <a:pt x="77103" y="31392"/>
                  </a:lnTo>
                  <a:lnTo>
                    <a:pt x="74101" y="56738"/>
                  </a:lnTo>
                  <a:lnTo>
                    <a:pt x="68771" y="69895"/>
                  </a:lnTo>
                  <a:lnTo>
                    <a:pt x="61696" y="79741"/>
                  </a:lnTo>
                  <a:lnTo>
                    <a:pt x="48239" y="90852"/>
                  </a:lnTo>
                  <a:lnTo>
                    <a:pt x="46929" y="93759"/>
                  </a:lnTo>
                  <a:lnTo>
                    <a:pt x="46579" y="95522"/>
                  </a:lnTo>
                  <a:lnTo>
                    <a:pt x="47051" y="96697"/>
                  </a:lnTo>
                  <a:lnTo>
                    <a:pt x="48070" y="97481"/>
                  </a:lnTo>
                  <a:lnTo>
                    <a:pt x="69843" y="104617"/>
                  </a:lnTo>
                  <a:lnTo>
                    <a:pt x="77226" y="111166"/>
                  </a:lnTo>
                  <a:lnTo>
                    <a:pt x="80978" y="120661"/>
                  </a:lnTo>
                  <a:lnTo>
                    <a:pt x="81941" y="132643"/>
                  </a:lnTo>
                  <a:lnTo>
                    <a:pt x="80014" y="147375"/>
                  </a:lnTo>
                  <a:lnTo>
                    <a:pt x="71164" y="163330"/>
                  </a:lnTo>
                  <a:lnTo>
                    <a:pt x="35661" y="204184"/>
                  </a:lnTo>
                  <a:lnTo>
                    <a:pt x="32716" y="205827"/>
                  </a:lnTo>
                  <a:lnTo>
                    <a:pt x="30754" y="205512"/>
                  </a:lnTo>
                  <a:lnTo>
                    <a:pt x="26829" y="20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243"/>
            <p:cNvSpPr/>
            <p:nvPr>
              <p:custDataLst>
                <p:tags r:id="rId86"/>
              </p:custDataLst>
            </p:nvPr>
          </p:nvSpPr>
          <p:spPr>
            <a:xfrm>
              <a:off x="8527327" y="581720"/>
              <a:ext cx="84795" cy="207405"/>
            </a:xfrm>
            <a:custGeom>
              <a:avLst/>
              <a:gdLst/>
              <a:ahLst/>
              <a:cxnLst/>
              <a:rect l="0" t="0" r="0" b="0"/>
              <a:pathLst>
                <a:path w="84795" h="207405">
                  <a:moveTo>
                    <a:pt x="83273" y="40580"/>
                  </a:moveTo>
                  <a:lnTo>
                    <a:pt x="83273" y="40580"/>
                  </a:lnTo>
                  <a:lnTo>
                    <a:pt x="77498" y="35510"/>
                  </a:lnTo>
                  <a:lnTo>
                    <a:pt x="71064" y="31742"/>
                  </a:lnTo>
                  <a:lnTo>
                    <a:pt x="68783" y="28338"/>
                  </a:lnTo>
                  <a:lnTo>
                    <a:pt x="66250" y="18911"/>
                  </a:lnTo>
                  <a:lnTo>
                    <a:pt x="62752" y="14845"/>
                  </a:lnTo>
                  <a:lnTo>
                    <a:pt x="39160" y="877"/>
                  </a:lnTo>
                  <a:lnTo>
                    <a:pt x="35520" y="0"/>
                  </a:lnTo>
                  <a:lnTo>
                    <a:pt x="27712" y="907"/>
                  </a:lnTo>
                  <a:lnTo>
                    <a:pt x="12012" y="8756"/>
                  </a:lnTo>
                  <a:lnTo>
                    <a:pt x="3858" y="17969"/>
                  </a:lnTo>
                  <a:lnTo>
                    <a:pt x="697" y="23390"/>
                  </a:lnTo>
                  <a:lnTo>
                    <a:pt x="0" y="29120"/>
                  </a:lnTo>
                  <a:lnTo>
                    <a:pt x="5055" y="46592"/>
                  </a:lnTo>
                  <a:lnTo>
                    <a:pt x="13452" y="62430"/>
                  </a:lnTo>
                  <a:lnTo>
                    <a:pt x="56503" y="104381"/>
                  </a:lnTo>
                  <a:lnTo>
                    <a:pt x="78555" y="128080"/>
                  </a:lnTo>
                  <a:lnTo>
                    <a:pt x="84703" y="144615"/>
                  </a:lnTo>
                  <a:lnTo>
                    <a:pt x="84794" y="169791"/>
                  </a:lnTo>
                  <a:lnTo>
                    <a:pt x="80186" y="182909"/>
                  </a:lnTo>
                  <a:lnTo>
                    <a:pt x="76982" y="188383"/>
                  </a:lnTo>
                  <a:lnTo>
                    <a:pt x="67777" y="196346"/>
                  </a:lnTo>
                  <a:lnTo>
                    <a:pt x="51363" y="207207"/>
                  </a:lnTo>
                  <a:lnTo>
                    <a:pt x="48594" y="207404"/>
                  </a:lnTo>
                  <a:lnTo>
                    <a:pt x="46043" y="206124"/>
                  </a:lnTo>
                  <a:lnTo>
                    <a:pt x="38823" y="199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244"/>
            <p:cNvSpPr/>
            <p:nvPr>
              <p:custDataLst>
                <p:tags r:id="rId87"/>
              </p:custDataLst>
            </p:nvPr>
          </p:nvSpPr>
          <p:spPr>
            <a:xfrm>
              <a:off x="8294559" y="478759"/>
              <a:ext cx="93792" cy="389494"/>
            </a:xfrm>
            <a:custGeom>
              <a:avLst/>
              <a:gdLst/>
              <a:ahLst/>
              <a:cxnLst/>
              <a:rect l="0" t="0" r="0" b="0"/>
              <a:pathLst>
                <a:path w="93792" h="389494">
                  <a:moveTo>
                    <a:pt x="93791" y="41941"/>
                  </a:moveTo>
                  <a:lnTo>
                    <a:pt x="93791" y="41941"/>
                  </a:lnTo>
                  <a:lnTo>
                    <a:pt x="81548" y="15915"/>
                  </a:lnTo>
                  <a:lnTo>
                    <a:pt x="72122" y="6620"/>
                  </a:lnTo>
                  <a:lnTo>
                    <a:pt x="60878" y="1548"/>
                  </a:lnTo>
                  <a:lnTo>
                    <a:pt x="49529" y="0"/>
                  </a:lnTo>
                  <a:lnTo>
                    <a:pt x="39782" y="1663"/>
                  </a:lnTo>
                  <a:lnTo>
                    <a:pt x="19620" y="13309"/>
                  </a:lnTo>
                  <a:lnTo>
                    <a:pt x="5883" y="26794"/>
                  </a:lnTo>
                  <a:lnTo>
                    <a:pt x="4141" y="31137"/>
                  </a:lnTo>
                  <a:lnTo>
                    <a:pt x="4087" y="39726"/>
                  </a:lnTo>
                  <a:lnTo>
                    <a:pt x="8023" y="59237"/>
                  </a:lnTo>
                  <a:lnTo>
                    <a:pt x="20401" y="79521"/>
                  </a:lnTo>
                  <a:lnTo>
                    <a:pt x="52855" y="120512"/>
                  </a:lnTo>
                  <a:lnTo>
                    <a:pt x="58033" y="130305"/>
                  </a:lnTo>
                  <a:lnTo>
                    <a:pt x="61906" y="152475"/>
                  </a:lnTo>
                  <a:lnTo>
                    <a:pt x="60570" y="175028"/>
                  </a:lnTo>
                  <a:lnTo>
                    <a:pt x="51178" y="202887"/>
                  </a:lnTo>
                  <a:lnTo>
                    <a:pt x="35303" y="224154"/>
                  </a:lnTo>
                  <a:lnTo>
                    <a:pt x="23346" y="234873"/>
                  </a:lnTo>
                  <a:lnTo>
                    <a:pt x="18605" y="237590"/>
                  </a:lnTo>
                  <a:lnTo>
                    <a:pt x="14740" y="238696"/>
                  </a:lnTo>
                  <a:lnTo>
                    <a:pt x="11456" y="238728"/>
                  </a:lnTo>
                  <a:lnTo>
                    <a:pt x="5927" y="236881"/>
                  </a:lnTo>
                  <a:lnTo>
                    <a:pt x="3465" y="235401"/>
                  </a:lnTo>
                  <a:lnTo>
                    <a:pt x="1823" y="233003"/>
                  </a:lnTo>
                  <a:lnTo>
                    <a:pt x="0" y="226576"/>
                  </a:lnTo>
                  <a:lnTo>
                    <a:pt x="1631" y="223592"/>
                  </a:lnTo>
                  <a:lnTo>
                    <a:pt x="9086" y="218395"/>
                  </a:lnTo>
                  <a:lnTo>
                    <a:pt x="25184" y="214874"/>
                  </a:lnTo>
                  <a:lnTo>
                    <a:pt x="33430" y="215931"/>
                  </a:lnTo>
                  <a:lnTo>
                    <a:pt x="40153" y="219459"/>
                  </a:lnTo>
                  <a:lnTo>
                    <a:pt x="47844" y="225730"/>
                  </a:lnTo>
                  <a:lnTo>
                    <a:pt x="52204" y="235103"/>
                  </a:lnTo>
                  <a:lnTo>
                    <a:pt x="53366" y="240566"/>
                  </a:lnTo>
                  <a:lnTo>
                    <a:pt x="50894" y="254161"/>
                  </a:lnTo>
                  <a:lnTo>
                    <a:pt x="36846" y="294881"/>
                  </a:lnTo>
                  <a:lnTo>
                    <a:pt x="11799" y="341671"/>
                  </a:lnTo>
                  <a:lnTo>
                    <a:pt x="9843" y="355306"/>
                  </a:lnTo>
                  <a:lnTo>
                    <a:pt x="10965" y="375558"/>
                  </a:lnTo>
                  <a:lnTo>
                    <a:pt x="13879" y="379358"/>
                  </a:lnTo>
                  <a:lnTo>
                    <a:pt x="24643" y="385461"/>
                  </a:lnTo>
                  <a:lnTo>
                    <a:pt x="43199" y="389493"/>
                  </a:lnTo>
                  <a:lnTo>
                    <a:pt x="74741" y="384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244"/>
          <p:cNvGrpSpPr/>
          <p:nvPr/>
        </p:nvGrpSpPr>
        <p:grpSpPr>
          <a:xfrm>
            <a:off x="7581900" y="556319"/>
            <a:ext cx="138403" cy="186632"/>
            <a:chOff x="7581900" y="556319"/>
            <a:chExt cx="138403" cy="186632"/>
          </a:xfrm>
        </p:grpSpPr>
        <p:sp>
          <p:nvSpPr>
            <p:cNvPr id="380" name="SMARTInkShape-1245"/>
            <p:cNvSpPr/>
            <p:nvPr>
              <p:custDataLst>
                <p:tags r:id="rId81"/>
              </p:custDataLst>
            </p:nvPr>
          </p:nvSpPr>
          <p:spPr>
            <a:xfrm>
              <a:off x="7641969" y="603250"/>
              <a:ext cx="78334" cy="139701"/>
            </a:xfrm>
            <a:custGeom>
              <a:avLst/>
              <a:gdLst/>
              <a:ahLst/>
              <a:cxnLst/>
              <a:rect l="0" t="0" r="0" b="0"/>
              <a:pathLst>
                <a:path w="78334" h="139701">
                  <a:moveTo>
                    <a:pt x="3431" y="0"/>
                  </a:moveTo>
                  <a:lnTo>
                    <a:pt x="3431" y="0"/>
                  </a:lnTo>
                  <a:lnTo>
                    <a:pt x="3431" y="3371"/>
                  </a:lnTo>
                  <a:lnTo>
                    <a:pt x="1549" y="6908"/>
                  </a:lnTo>
                  <a:lnTo>
                    <a:pt x="60" y="8838"/>
                  </a:lnTo>
                  <a:lnTo>
                    <a:pt x="286" y="18510"/>
                  </a:lnTo>
                  <a:lnTo>
                    <a:pt x="1327" y="32215"/>
                  </a:lnTo>
                  <a:lnTo>
                    <a:pt x="1151" y="75678"/>
                  </a:lnTo>
                  <a:lnTo>
                    <a:pt x="1135" y="122143"/>
                  </a:lnTo>
                  <a:lnTo>
                    <a:pt x="3229" y="132366"/>
                  </a:lnTo>
                  <a:lnTo>
                    <a:pt x="0" y="119575"/>
                  </a:lnTo>
                  <a:lnTo>
                    <a:pt x="5904" y="101828"/>
                  </a:lnTo>
                  <a:lnTo>
                    <a:pt x="17568" y="71799"/>
                  </a:lnTo>
                  <a:lnTo>
                    <a:pt x="24882" y="43110"/>
                  </a:lnTo>
                  <a:lnTo>
                    <a:pt x="27609" y="39323"/>
                  </a:lnTo>
                  <a:lnTo>
                    <a:pt x="34402" y="35116"/>
                  </a:lnTo>
                  <a:lnTo>
                    <a:pt x="52902" y="36118"/>
                  </a:lnTo>
                  <a:lnTo>
                    <a:pt x="58990" y="39601"/>
                  </a:lnTo>
                  <a:lnTo>
                    <a:pt x="69516" y="50997"/>
                  </a:lnTo>
                  <a:lnTo>
                    <a:pt x="75135" y="67350"/>
                  </a:lnTo>
                  <a:lnTo>
                    <a:pt x="78333" y="111149"/>
                  </a:lnTo>
                  <a:lnTo>
                    <a:pt x="7328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246"/>
            <p:cNvSpPr/>
            <p:nvPr>
              <p:custDataLst>
                <p:tags r:id="rId82"/>
              </p:custDataLst>
            </p:nvPr>
          </p:nvSpPr>
          <p:spPr>
            <a:xfrm>
              <a:off x="7581900" y="556319"/>
              <a:ext cx="6351" cy="15182"/>
            </a:xfrm>
            <a:custGeom>
              <a:avLst/>
              <a:gdLst/>
              <a:ahLst/>
              <a:cxnLst/>
              <a:rect l="0" t="0" r="0" b="0"/>
              <a:pathLst>
                <a:path w="6351" h="15182">
                  <a:moveTo>
                    <a:pt x="6350" y="15181"/>
                  </a:moveTo>
                  <a:lnTo>
                    <a:pt x="6350" y="15181"/>
                  </a:lnTo>
                  <a:lnTo>
                    <a:pt x="6350" y="8439"/>
                  </a:lnTo>
                  <a:lnTo>
                    <a:pt x="4468" y="3248"/>
                  </a:lnTo>
                  <a:lnTo>
                    <a:pt x="2979" y="875"/>
                  </a:lnTo>
                  <a:lnTo>
                    <a:pt x="1986" y="0"/>
                  </a:lnTo>
                  <a:lnTo>
                    <a:pt x="1323" y="121"/>
                  </a:lnTo>
                  <a:lnTo>
                    <a:pt x="0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247"/>
            <p:cNvSpPr/>
            <p:nvPr>
              <p:custDataLst>
                <p:tags r:id="rId83"/>
              </p:custDataLst>
            </p:nvPr>
          </p:nvSpPr>
          <p:spPr>
            <a:xfrm>
              <a:off x="7581900" y="6540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1" y="18951"/>
                  </a:lnTo>
                  <a:lnTo>
                    <a:pt x="6288" y="35469"/>
                  </a:lnTo>
                  <a:lnTo>
                    <a:pt x="4206" y="52453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245"/>
          <p:cNvGrpSpPr/>
          <p:nvPr/>
        </p:nvGrpSpPr>
        <p:grpSpPr>
          <a:xfrm>
            <a:off x="7007941" y="602225"/>
            <a:ext cx="245087" cy="270067"/>
            <a:chOff x="7007941" y="602225"/>
            <a:chExt cx="245087" cy="270067"/>
          </a:xfrm>
        </p:grpSpPr>
        <p:sp>
          <p:nvSpPr>
            <p:cNvPr id="384" name="SMARTInkShape-1248"/>
            <p:cNvSpPr/>
            <p:nvPr>
              <p:custDataLst>
                <p:tags r:id="rId79"/>
              </p:custDataLst>
            </p:nvPr>
          </p:nvSpPr>
          <p:spPr>
            <a:xfrm>
              <a:off x="7171797" y="602225"/>
              <a:ext cx="81231" cy="270067"/>
            </a:xfrm>
            <a:custGeom>
              <a:avLst/>
              <a:gdLst/>
              <a:ahLst/>
              <a:cxnLst/>
              <a:rect l="0" t="0" r="0" b="0"/>
              <a:pathLst>
                <a:path w="81231" h="270067">
                  <a:moveTo>
                    <a:pt x="16403" y="39125"/>
                  </a:moveTo>
                  <a:lnTo>
                    <a:pt x="16403" y="39125"/>
                  </a:lnTo>
                  <a:lnTo>
                    <a:pt x="16403" y="42496"/>
                  </a:lnTo>
                  <a:lnTo>
                    <a:pt x="3311" y="60801"/>
                  </a:lnTo>
                  <a:lnTo>
                    <a:pt x="0" y="75099"/>
                  </a:lnTo>
                  <a:lnTo>
                    <a:pt x="2945" y="121778"/>
                  </a:lnTo>
                  <a:lnTo>
                    <a:pt x="7633" y="160511"/>
                  </a:lnTo>
                  <a:lnTo>
                    <a:pt x="10042" y="202248"/>
                  </a:lnTo>
                  <a:lnTo>
                    <a:pt x="18701" y="248990"/>
                  </a:lnTo>
                  <a:lnTo>
                    <a:pt x="27048" y="269120"/>
                  </a:lnTo>
                  <a:lnTo>
                    <a:pt x="27027" y="270066"/>
                  </a:lnTo>
                  <a:lnTo>
                    <a:pt x="26308" y="269991"/>
                  </a:lnTo>
                  <a:lnTo>
                    <a:pt x="25123" y="269236"/>
                  </a:lnTo>
                  <a:lnTo>
                    <a:pt x="23065" y="225861"/>
                  </a:lnTo>
                  <a:lnTo>
                    <a:pt x="22892" y="189146"/>
                  </a:lnTo>
                  <a:lnTo>
                    <a:pt x="22845" y="164539"/>
                  </a:lnTo>
                  <a:lnTo>
                    <a:pt x="22815" y="137551"/>
                  </a:lnTo>
                  <a:lnTo>
                    <a:pt x="24206" y="111798"/>
                  </a:lnTo>
                  <a:lnTo>
                    <a:pt x="26543" y="86868"/>
                  </a:lnTo>
                  <a:lnTo>
                    <a:pt x="30787" y="44116"/>
                  </a:lnTo>
                  <a:lnTo>
                    <a:pt x="29463" y="1604"/>
                  </a:lnTo>
                  <a:lnTo>
                    <a:pt x="32166" y="0"/>
                  </a:lnTo>
                  <a:lnTo>
                    <a:pt x="42694" y="99"/>
                  </a:lnTo>
                  <a:lnTo>
                    <a:pt x="53017" y="4376"/>
                  </a:lnTo>
                  <a:lnTo>
                    <a:pt x="57745" y="7493"/>
                  </a:lnTo>
                  <a:lnTo>
                    <a:pt x="71142" y="25362"/>
                  </a:lnTo>
                  <a:lnTo>
                    <a:pt x="80679" y="51902"/>
                  </a:lnTo>
                  <a:lnTo>
                    <a:pt x="81230" y="82108"/>
                  </a:lnTo>
                  <a:lnTo>
                    <a:pt x="74848" y="97270"/>
                  </a:lnTo>
                  <a:lnTo>
                    <a:pt x="70183" y="103288"/>
                  </a:lnTo>
                  <a:lnTo>
                    <a:pt x="57473" y="111857"/>
                  </a:lnTo>
                  <a:lnTo>
                    <a:pt x="29103" y="121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249"/>
            <p:cNvSpPr/>
            <p:nvPr>
              <p:custDataLst>
                <p:tags r:id="rId80"/>
              </p:custDataLst>
            </p:nvPr>
          </p:nvSpPr>
          <p:spPr>
            <a:xfrm>
              <a:off x="7007941" y="616426"/>
              <a:ext cx="129460" cy="123114"/>
            </a:xfrm>
            <a:custGeom>
              <a:avLst/>
              <a:gdLst/>
              <a:ahLst/>
              <a:cxnLst/>
              <a:rect l="0" t="0" r="0" b="0"/>
              <a:pathLst>
                <a:path w="129460" h="123114">
                  <a:moveTo>
                    <a:pt x="21509" y="43974"/>
                  </a:moveTo>
                  <a:lnTo>
                    <a:pt x="21509" y="43974"/>
                  </a:lnTo>
                  <a:lnTo>
                    <a:pt x="20804" y="22312"/>
                  </a:lnTo>
                  <a:lnTo>
                    <a:pt x="16440" y="10666"/>
                  </a:lnTo>
                  <a:lnTo>
                    <a:pt x="9148" y="0"/>
                  </a:lnTo>
                  <a:lnTo>
                    <a:pt x="0" y="32823"/>
                  </a:lnTo>
                  <a:lnTo>
                    <a:pt x="633" y="65364"/>
                  </a:lnTo>
                  <a:lnTo>
                    <a:pt x="14152" y="109254"/>
                  </a:lnTo>
                  <a:lnTo>
                    <a:pt x="16605" y="115011"/>
                  </a:lnTo>
                  <a:lnTo>
                    <a:pt x="21767" y="118848"/>
                  </a:lnTo>
                  <a:lnTo>
                    <a:pt x="36910" y="123113"/>
                  </a:lnTo>
                  <a:lnTo>
                    <a:pt x="44477" y="122133"/>
                  </a:lnTo>
                  <a:lnTo>
                    <a:pt x="58528" y="115400"/>
                  </a:lnTo>
                  <a:lnTo>
                    <a:pt x="63121" y="109230"/>
                  </a:lnTo>
                  <a:lnTo>
                    <a:pt x="74469" y="67349"/>
                  </a:lnTo>
                  <a:lnTo>
                    <a:pt x="78291" y="46351"/>
                  </a:lnTo>
                  <a:lnTo>
                    <a:pt x="83671" y="87688"/>
                  </a:lnTo>
                  <a:lnTo>
                    <a:pt x="84118" y="94284"/>
                  </a:lnTo>
                  <a:lnTo>
                    <a:pt x="87942" y="100091"/>
                  </a:lnTo>
                  <a:lnTo>
                    <a:pt x="101599" y="110308"/>
                  </a:lnTo>
                  <a:lnTo>
                    <a:pt x="113785" y="113907"/>
                  </a:lnTo>
                  <a:lnTo>
                    <a:pt x="129459" y="11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246"/>
          <p:cNvGrpSpPr/>
          <p:nvPr/>
        </p:nvGrpSpPr>
        <p:grpSpPr>
          <a:xfrm>
            <a:off x="6178550" y="475892"/>
            <a:ext cx="368301" cy="279907"/>
            <a:chOff x="6178550" y="475892"/>
            <a:chExt cx="368301" cy="279907"/>
          </a:xfrm>
        </p:grpSpPr>
        <p:sp>
          <p:nvSpPr>
            <p:cNvPr id="387" name="SMARTInkShape-1250"/>
            <p:cNvSpPr/>
            <p:nvPr>
              <p:custDataLst>
                <p:tags r:id="rId76"/>
              </p:custDataLst>
            </p:nvPr>
          </p:nvSpPr>
          <p:spPr>
            <a:xfrm>
              <a:off x="6391802" y="475892"/>
              <a:ext cx="155049" cy="279907"/>
            </a:xfrm>
            <a:custGeom>
              <a:avLst/>
              <a:gdLst/>
              <a:ahLst/>
              <a:cxnLst/>
              <a:rect l="0" t="0" r="0" b="0"/>
              <a:pathLst>
                <a:path w="155049" h="279907">
                  <a:moveTo>
                    <a:pt x="40748" y="203558"/>
                  </a:moveTo>
                  <a:lnTo>
                    <a:pt x="40748" y="203558"/>
                  </a:lnTo>
                  <a:lnTo>
                    <a:pt x="60293" y="166009"/>
                  </a:lnTo>
                  <a:lnTo>
                    <a:pt x="60488" y="156060"/>
                  </a:lnTo>
                  <a:lnTo>
                    <a:pt x="58224" y="148816"/>
                  </a:lnTo>
                  <a:lnTo>
                    <a:pt x="56631" y="145897"/>
                  </a:lnTo>
                  <a:lnTo>
                    <a:pt x="54159" y="144656"/>
                  </a:lnTo>
                  <a:lnTo>
                    <a:pt x="47649" y="145159"/>
                  </a:lnTo>
                  <a:lnTo>
                    <a:pt x="32680" y="156151"/>
                  </a:lnTo>
                  <a:lnTo>
                    <a:pt x="11468" y="179555"/>
                  </a:lnTo>
                  <a:lnTo>
                    <a:pt x="3039" y="198770"/>
                  </a:lnTo>
                  <a:lnTo>
                    <a:pt x="0" y="219069"/>
                  </a:lnTo>
                  <a:lnTo>
                    <a:pt x="2961" y="248214"/>
                  </a:lnTo>
                  <a:lnTo>
                    <a:pt x="8901" y="261270"/>
                  </a:lnTo>
                  <a:lnTo>
                    <a:pt x="23551" y="276553"/>
                  </a:lnTo>
                  <a:lnTo>
                    <a:pt x="29988" y="279033"/>
                  </a:lnTo>
                  <a:lnTo>
                    <a:pt x="44669" y="279906"/>
                  </a:lnTo>
                  <a:lnTo>
                    <a:pt x="58717" y="274179"/>
                  </a:lnTo>
                  <a:lnTo>
                    <a:pt x="65427" y="269689"/>
                  </a:lnTo>
                  <a:lnTo>
                    <a:pt x="88355" y="239772"/>
                  </a:lnTo>
                  <a:lnTo>
                    <a:pt x="106280" y="192886"/>
                  </a:lnTo>
                  <a:lnTo>
                    <a:pt x="112206" y="149661"/>
                  </a:lnTo>
                  <a:lnTo>
                    <a:pt x="114135" y="102698"/>
                  </a:lnTo>
                  <a:lnTo>
                    <a:pt x="112641" y="60659"/>
                  </a:lnTo>
                  <a:lnTo>
                    <a:pt x="107832" y="21518"/>
                  </a:lnTo>
                  <a:lnTo>
                    <a:pt x="102078" y="7881"/>
                  </a:lnTo>
                  <a:lnTo>
                    <a:pt x="98566" y="3257"/>
                  </a:lnTo>
                  <a:lnTo>
                    <a:pt x="95522" y="879"/>
                  </a:lnTo>
                  <a:lnTo>
                    <a:pt x="92786" y="0"/>
                  </a:lnTo>
                  <a:lnTo>
                    <a:pt x="90257" y="119"/>
                  </a:lnTo>
                  <a:lnTo>
                    <a:pt x="79955" y="23884"/>
                  </a:lnTo>
                  <a:lnTo>
                    <a:pt x="71336" y="68947"/>
                  </a:lnTo>
                  <a:lnTo>
                    <a:pt x="70335" y="104220"/>
                  </a:lnTo>
                  <a:lnTo>
                    <a:pt x="72948" y="140358"/>
                  </a:lnTo>
                  <a:lnTo>
                    <a:pt x="78813" y="175234"/>
                  </a:lnTo>
                  <a:lnTo>
                    <a:pt x="91767" y="203905"/>
                  </a:lnTo>
                  <a:lnTo>
                    <a:pt x="109990" y="226995"/>
                  </a:lnTo>
                  <a:lnTo>
                    <a:pt x="155048" y="26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251"/>
            <p:cNvSpPr/>
            <p:nvPr>
              <p:custDataLst>
                <p:tags r:id="rId77"/>
              </p:custDataLst>
            </p:nvPr>
          </p:nvSpPr>
          <p:spPr>
            <a:xfrm>
              <a:off x="6288725" y="634482"/>
              <a:ext cx="73976" cy="103165"/>
            </a:xfrm>
            <a:custGeom>
              <a:avLst/>
              <a:gdLst/>
              <a:ahLst/>
              <a:cxnLst/>
              <a:rect l="0" t="0" r="0" b="0"/>
              <a:pathLst>
                <a:path w="73976" h="103165">
                  <a:moveTo>
                    <a:pt x="16825" y="19568"/>
                  </a:moveTo>
                  <a:lnTo>
                    <a:pt x="16825" y="19568"/>
                  </a:lnTo>
                  <a:lnTo>
                    <a:pt x="13454" y="9455"/>
                  </a:lnTo>
                  <a:lnTo>
                    <a:pt x="11755" y="9298"/>
                  </a:lnTo>
                  <a:lnTo>
                    <a:pt x="7986" y="16650"/>
                  </a:lnTo>
                  <a:lnTo>
                    <a:pt x="524" y="47188"/>
                  </a:lnTo>
                  <a:lnTo>
                    <a:pt x="0" y="84745"/>
                  </a:lnTo>
                  <a:lnTo>
                    <a:pt x="6038" y="103164"/>
                  </a:lnTo>
                  <a:lnTo>
                    <a:pt x="6107" y="102815"/>
                  </a:lnTo>
                  <a:lnTo>
                    <a:pt x="5446" y="100466"/>
                  </a:lnTo>
                  <a:lnTo>
                    <a:pt x="14628" y="56708"/>
                  </a:lnTo>
                  <a:lnTo>
                    <a:pt x="35284" y="13107"/>
                  </a:lnTo>
                  <a:lnTo>
                    <a:pt x="44323" y="799"/>
                  </a:lnTo>
                  <a:lnTo>
                    <a:pt x="45740" y="0"/>
                  </a:lnTo>
                  <a:lnTo>
                    <a:pt x="46686" y="172"/>
                  </a:lnTo>
                  <a:lnTo>
                    <a:pt x="54757" y="13900"/>
                  </a:lnTo>
                  <a:lnTo>
                    <a:pt x="56496" y="28102"/>
                  </a:lnTo>
                  <a:lnTo>
                    <a:pt x="57272" y="50084"/>
                  </a:lnTo>
                  <a:lnTo>
                    <a:pt x="60907" y="62764"/>
                  </a:lnTo>
                  <a:lnTo>
                    <a:pt x="73975" y="83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252"/>
            <p:cNvSpPr/>
            <p:nvPr>
              <p:custDataLst>
                <p:tags r:id="rId78"/>
              </p:custDataLst>
            </p:nvPr>
          </p:nvSpPr>
          <p:spPr>
            <a:xfrm>
              <a:off x="6178550" y="614124"/>
              <a:ext cx="107951" cy="117378"/>
            </a:xfrm>
            <a:custGeom>
              <a:avLst/>
              <a:gdLst/>
              <a:ahLst/>
              <a:cxnLst/>
              <a:rect l="0" t="0" r="0" b="0"/>
              <a:pathLst>
                <a:path w="107951" h="117378">
                  <a:moveTo>
                    <a:pt x="0" y="52626"/>
                  </a:moveTo>
                  <a:lnTo>
                    <a:pt x="0" y="52626"/>
                  </a:lnTo>
                  <a:lnTo>
                    <a:pt x="10139" y="56990"/>
                  </a:lnTo>
                  <a:lnTo>
                    <a:pt x="17675" y="58093"/>
                  </a:lnTo>
                  <a:lnTo>
                    <a:pt x="29854" y="55343"/>
                  </a:lnTo>
                  <a:lnTo>
                    <a:pt x="42399" y="46689"/>
                  </a:lnTo>
                  <a:lnTo>
                    <a:pt x="51682" y="31817"/>
                  </a:lnTo>
                  <a:lnTo>
                    <a:pt x="52093" y="26759"/>
                  </a:lnTo>
                  <a:lnTo>
                    <a:pt x="48788" y="17376"/>
                  </a:lnTo>
                  <a:lnTo>
                    <a:pt x="42364" y="7531"/>
                  </a:lnTo>
                  <a:lnTo>
                    <a:pt x="25879" y="145"/>
                  </a:lnTo>
                  <a:lnTo>
                    <a:pt x="20781" y="0"/>
                  </a:lnTo>
                  <a:lnTo>
                    <a:pt x="16676" y="1314"/>
                  </a:lnTo>
                  <a:lnTo>
                    <a:pt x="13235" y="3601"/>
                  </a:lnTo>
                  <a:lnTo>
                    <a:pt x="7527" y="13669"/>
                  </a:lnTo>
                  <a:lnTo>
                    <a:pt x="3346" y="28962"/>
                  </a:lnTo>
                  <a:lnTo>
                    <a:pt x="2402" y="59961"/>
                  </a:lnTo>
                  <a:lnTo>
                    <a:pt x="7183" y="78699"/>
                  </a:lnTo>
                  <a:lnTo>
                    <a:pt x="17773" y="94553"/>
                  </a:lnTo>
                  <a:lnTo>
                    <a:pt x="31181" y="107243"/>
                  </a:lnTo>
                  <a:lnTo>
                    <a:pt x="44198" y="115236"/>
                  </a:lnTo>
                  <a:lnTo>
                    <a:pt x="60801" y="117377"/>
                  </a:lnTo>
                  <a:lnTo>
                    <a:pt x="78527" y="115271"/>
                  </a:lnTo>
                  <a:lnTo>
                    <a:pt x="107950" y="103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1" name="SMARTInkShape-1253"/>
          <p:cNvSpPr/>
          <p:nvPr>
            <p:custDataLst>
              <p:tags r:id="rId1"/>
            </p:custDataLst>
          </p:nvPr>
        </p:nvSpPr>
        <p:spPr>
          <a:xfrm>
            <a:off x="5303581" y="468899"/>
            <a:ext cx="558101" cy="501963"/>
          </a:xfrm>
          <a:custGeom>
            <a:avLst/>
            <a:gdLst/>
            <a:ahLst/>
            <a:cxnLst/>
            <a:rect l="0" t="0" r="0" b="0"/>
            <a:pathLst>
              <a:path w="558101" h="501963">
                <a:moveTo>
                  <a:pt x="87569" y="39101"/>
                </a:moveTo>
                <a:lnTo>
                  <a:pt x="87569" y="39101"/>
                </a:lnTo>
                <a:lnTo>
                  <a:pt x="88275" y="28962"/>
                </a:lnTo>
                <a:lnTo>
                  <a:pt x="92638" y="18144"/>
                </a:lnTo>
                <a:lnTo>
                  <a:pt x="96407" y="12618"/>
                </a:lnTo>
                <a:lnTo>
                  <a:pt x="96989" y="10863"/>
                </a:lnTo>
                <a:lnTo>
                  <a:pt x="96671" y="9692"/>
                </a:lnTo>
                <a:lnTo>
                  <a:pt x="95754" y="8912"/>
                </a:lnTo>
                <a:lnTo>
                  <a:pt x="91092" y="21297"/>
                </a:lnTo>
                <a:lnTo>
                  <a:pt x="83195" y="63728"/>
                </a:lnTo>
                <a:lnTo>
                  <a:pt x="79040" y="98259"/>
                </a:lnTo>
                <a:lnTo>
                  <a:pt x="74842" y="135244"/>
                </a:lnTo>
                <a:lnTo>
                  <a:pt x="71329" y="171437"/>
                </a:lnTo>
                <a:lnTo>
                  <a:pt x="70057" y="217463"/>
                </a:lnTo>
                <a:lnTo>
                  <a:pt x="74542" y="247798"/>
                </a:lnTo>
                <a:lnTo>
                  <a:pt x="80838" y="258385"/>
                </a:lnTo>
                <a:lnTo>
                  <a:pt x="85198" y="260785"/>
                </a:lnTo>
                <a:lnTo>
                  <a:pt x="95687" y="261570"/>
                </a:lnTo>
                <a:lnTo>
                  <a:pt x="100037" y="260086"/>
                </a:lnTo>
                <a:lnTo>
                  <a:pt x="106752" y="254674"/>
                </a:lnTo>
                <a:lnTo>
                  <a:pt x="108118" y="250550"/>
                </a:lnTo>
                <a:lnTo>
                  <a:pt x="107756" y="240323"/>
                </a:lnTo>
                <a:lnTo>
                  <a:pt x="96843" y="212552"/>
                </a:lnTo>
                <a:lnTo>
                  <a:pt x="70091" y="184254"/>
                </a:lnTo>
                <a:lnTo>
                  <a:pt x="38724" y="168109"/>
                </a:lnTo>
                <a:lnTo>
                  <a:pt x="3161" y="160485"/>
                </a:lnTo>
                <a:lnTo>
                  <a:pt x="1664" y="160946"/>
                </a:lnTo>
                <a:lnTo>
                  <a:pt x="665" y="161959"/>
                </a:lnTo>
                <a:lnTo>
                  <a:pt x="0" y="163339"/>
                </a:lnTo>
                <a:lnTo>
                  <a:pt x="1673" y="163554"/>
                </a:lnTo>
                <a:lnTo>
                  <a:pt x="32043" y="153649"/>
                </a:lnTo>
                <a:lnTo>
                  <a:pt x="67010" y="131735"/>
                </a:lnTo>
                <a:lnTo>
                  <a:pt x="105276" y="93017"/>
                </a:lnTo>
                <a:lnTo>
                  <a:pt x="127858" y="57193"/>
                </a:lnTo>
                <a:lnTo>
                  <a:pt x="151227" y="11145"/>
                </a:lnTo>
                <a:lnTo>
                  <a:pt x="154667" y="2452"/>
                </a:lnTo>
                <a:lnTo>
                  <a:pt x="154878" y="557"/>
                </a:lnTo>
                <a:lnTo>
                  <a:pt x="154314" y="0"/>
                </a:lnTo>
                <a:lnTo>
                  <a:pt x="153232" y="333"/>
                </a:lnTo>
                <a:lnTo>
                  <a:pt x="142063" y="33403"/>
                </a:lnTo>
                <a:lnTo>
                  <a:pt x="136953" y="64085"/>
                </a:lnTo>
                <a:lnTo>
                  <a:pt x="134212" y="98888"/>
                </a:lnTo>
                <a:lnTo>
                  <a:pt x="132993" y="134818"/>
                </a:lnTo>
                <a:lnTo>
                  <a:pt x="132452" y="169601"/>
                </a:lnTo>
                <a:lnTo>
                  <a:pt x="132105" y="215528"/>
                </a:lnTo>
                <a:lnTo>
                  <a:pt x="132030" y="233122"/>
                </a:lnTo>
                <a:lnTo>
                  <a:pt x="132732" y="232654"/>
                </a:lnTo>
                <a:lnTo>
                  <a:pt x="160549" y="191777"/>
                </a:lnTo>
                <a:lnTo>
                  <a:pt x="165396" y="188096"/>
                </a:lnTo>
                <a:lnTo>
                  <a:pt x="166970" y="187820"/>
                </a:lnTo>
                <a:lnTo>
                  <a:pt x="168019" y="188341"/>
                </a:lnTo>
                <a:lnTo>
                  <a:pt x="200461" y="233751"/>
                </a:lnTo>
                <a:lnTo>
                  <a:pt x="203046" y="236601"/>
                </a:lnTo>
                <a:lnTo>
                  <a:pt x="209684" y="239768"/>
                </a:lnTo>
                <a:lnTo>
                  <a:pt x="213429" y="240612"/>
                </a:lnTo>
                <a:lnTo>
                  <a:pt x="228812" y="238430"/>
                </a:lnTo>
                <a:lnTo>
                  <a:pt x="250147" y="226572"/>
                </a:lnTo>
                <a:lnTo>
                  <a:pt x="267600" y="209654"/>
                </a:lnTo>
                <a:lnTo>
                  <a:pt x="273416" y="197452"/>
                </a:lnTo>
                <a:lnTo>
                  <a:pt x="281115" y="166754"/>
                </a:lnTo>
                <a:lnTo>
                  <a:pt x="279893" y="156749"/>
                </a:lnTo>
                <a:lnTo>
                  <a:pt x="275116" y="149480"/>
                </a:lnTo>
                <a:lnTo>
                  <a:pt x="271867" y="146553"/>
                </a:lnTo>
                <a:lnTo>
                  <a:pt x="268291" y="146014"/>
                </a:lnTo>
                <a:lnTo>
                  <a:pt x="260553" y="149177"/>
                </a:lnTo>
                <a:lnTo>
                  <a:pt x="244892" y="165633"/>
                </a:lnTo>
                <a:lnTo>
                  <a:pt x="238629" y="182356"/>
                </a:lnTo>
                <a:lnTo>
                  <a:pt x="237257" y="200842"/>
                </a:lnTo>
                <a:lnTo>
                  <a:pt x="244418" y="225705"/>
                </a:lnTo>
                <a:lnTo>
                  <a:pt x="251589" y="237512"/>
                </a:lnTo>
                <a:lnTo>
                  <a:pt x="261361" y="245582"/>
                </a:lnTo>
                <a:lnTo>
                  <a:pt x="266930" y="248722"/>
                </a:lnTo>
                <a:lnTo>
                  <a:pt x="280644" y="250329"/>
                </a:lnTo>
                <a:lnTo>
                  <a:pt x="288252" y="249769"/>
                </a:lnTo>
                <a:lnTo>
                  <a:pt x="302350" y="243504"/>
                </a:lnTo>
                <a:lnTo>
                  <a:pt x="315672" y="232252"/>
                </a:lnTo>
                <a:lnTo>
                  <a:pt x="328648" y="215492"/>
                </a:lnTo>
                <a:lnTo>
                  <a:pt x="333945" y="198166"/>
                </a:lnTo>
                <a:lnTo>
                  <a:pt x="335052" y="172884"/>
                </a:lnTo>
                <a:lnTo>
                  <a:pt x="340680" y="208373"/>
                </a:lnTo>
                <a:lnTo>
                  <a:pt x="343093" y="214038"/>
                </a:lnTo>
                <a:lnTo>
                  <a:pt x="351418" y="222214"/>
                </a:lnTo>
                <a:lnTo>
                  <a:pt x="364056" y="224436"/>
                </a:lnTo>
                <a:lnTo>
                  <a:pt x="378375" y="222367"/>
                </a:lnTo>
                <a:lnTo>
                  <a:pt x="398335" y="212562"/>
                </a:lnTo>
                <a:lnTo>
                  <a:pt x="416244" y="196566"/>
                </a:lnTo>
                <a:lnTo>
                  <a:pt x="432786" y="171188"/>
                </a:lnTo>
                <a:lnTo>
                  <a:pt x="432719" y="170904"/>
                </a:lnTo>
                <a:lnTo>
                  <a:pt x="431969" y="171419"/>
                </a:lnTo>
                <a:lnTo>
                  <a:pt x="427542" y="185629"/>
                </a:lnTo>
                <a:lnTo>
                  <a:pt x="431285" y="203708"/>
                </a:lnTo>
                <a:lnTo>
                  <a:pt x="442826" y="227265"/>
                </a:lnTo>
                <a:lnTo>
                  <a:pt x="474974" y="272967"/>
                </a:lnTo>
                <a:lnTo>
                  <a:pt x="494228" y="308141"/>
                </a:lnTo>
                <a:lnTo>
                  <a:pt x="514075" y="343060"/>
                </a:lnTo>
                <a:lnTo>
                  <a:pt x="533950" y="376688"/>
                </a:lnTo>
                <a:lnTo>
                  <a:pt x="556773" y="421976"/>
                </a:lnTo>
                <a:lnTo>
                  <a:pt x="558100" y="446805"/>
                </a:lnTo>
                <a:lnTo>
                  <a:pt x="548342" y="467717"/>
                </a:lnTo>
                <a:lnTo>
                  <a:pt x="531540" y="485008"/>
                </a:lnTo>
                <a:lnTo>
                  <a:pt x="509961" y="497397"/>
                </a:lnTo>
                <a:lnTo>
                  <a:pt x="486259" y="501962"/>
                </a:lnTo>
                <a:lnTo>
                  <a:pt x="463026" y="500228"/>
                </a:lnTo>
                <a:lnTo>
                  <a:pt x="424119" y="4836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SMARTInkShape-Group248"/>
          <p:cNvGrpSpPr/>
          <p:nvPr/>
        </p:nvGrpSpPr>
        <p:grpSpPr>
          <a:xfrm>
            <a:off x="4211486" y="476856"/>
            <a:ext cx="551015" cy="317712"/>
            <a:chOff x="4211486" y="476856"/>
            <a:chExt cx="551015" cy="317712"/>
          </a:xfrm>
        </p:grpSpPr>
        <p:sp>
          <p:nvSpPr>
            <p:cNvPr id="392" name="SMARTInkShape-1254"/>
            <p:cNvSpPr/>
            <p:nvPr>
              <p:custDataLst>
                <p:tags r:id="rId74"/>
              </p:custDataLst>
            </p:nvPr>
          </p:nvSpPr>
          <p:spPr>
            <a:xfrm>
              <a:off x="4211486" y="476856"/>
              <a:ext cx="531965" cy="317712"/>
            </a:xfrm>
            <a:custGeom>
              <a:avLst/>
              <a:gdLst/>
              <a:ahLst/>
              <a:cxnLst/>
              <a:rect l="0" t="0" r="0" b="0"/>
              <a:pathLst>
                <a:path w="531965" h="317712">
                  <a:moveTo>
                    <a:pt x="74764" y="50194"/>
                  </a:moveTo>
                  <a:lnTo>
                    <a:pt x="74764" y="50194"/>
                  </a:lnTo>
                  <a:lnTo>
                    <a:pt x="74764" y="46823"/>
                  </a:lnTo>
                  <a:lnTo>
                    <a:pt x="76645" y="43287"/>
                  </a:lnTo>
                  <a:lnTo>
                    <a:pt x="80231" y="38638"/>
                  </a:lnTo>
                  <a:lnTo>
                    <a:pt x="70231" y="77254"/>
                  </a:lnTo>
                  <a:lnTo>
                    <a:pt x="64093" y="124299"/>
                  </a:lnTo>
                  <a:lnTo>
                    <a:pt x="59908" y="160035"/>
                  </a:lnTo>
                  <a:lnTo>
                    <a:pt x="59459" y="198966"/>
                  </a:lnTo>
                  <a:lnTo>
                    <a:pt x="61612" y="237670"/>
                  </a:lnTo>
                  <a:lnTo>
                    <a:pt x="66790" y="284405"/>
                  </a:lnTo>
                  <a:lnTo>
                    <a:pt x="70750" y="304571"/>
                  </a:lnTo>
                  <a:lnTo>
                    <a:pt x="74204" y="310795"/>
                  </a:lnTo>
                  <a:lnTo>
                    <a:pt x="78624" y="314945"/>
                  </a:lnTo>
                  <a:lnTo>
                    <a:pt x="83687" y="317711"/>
                  </a:lnTo>
                  <a:lnTo>
                    <a:pt x="87768" y="317439"/>
                  </a:lnTo>
                  <a:lnTo>
                    <a:pt x="91194" y="315141"/>
                  </a:lnTo>
                  <a:lnTo>
                    <a:pt x="94185" y="311492"/>
                  </a:lnTo>
                  <a:lnTo>
                    <a:pt x="95626" y="298030"/>
                  </a:lnTo>
                  <a:lnTo>
                    <a:pt x="92502" y="278877"/>
                  </a:lnTo>
                  <a:lnTo>
                    <a:pt x="84059" y="253901"/>
                  </a:lnTo>
                  <a:lnTo>
                    <a:pt x="69488" y="233864"/>
                  </a:lnTo>
                  <a:lnTo>
                    <a:pt x="51252" y="219314"/>
                  </a:lnTo>
                  <a:lnTo>
                    <a:pt x="22564" y="207862"/>
                  </a:lnTo>
                  <a:lnTo>
                    <a:pt x="717" y="203635"/>
                  </a:lnTo>
                  <a:lnTo>
                    <a:pt x="0" y="203288"/>
                  </a:lnTo>
                  <a:lnTo>
                    <a:pt x="23109" y="195913"/>
                  </a:lnTo>
                  <a:lnTo>
                    <a:pt x="69416" y="161175"/>
                  </a:lnTo>
                  <a:lnTo>
                    <a:pt x="100461" y="126116"/>
                  </a:lnTo>
                  <a:lnTo>
                    <a:pt x="128239" y="87506"/>
                  </a:lnTo>
                  <a:lnTo>
                    <a:pt x="149634" y="52889"/>
                  </a:lnTo>
                  <a:lnTo>
                    <a:pt x="142000" y="88849"/>
                  </a:lnTo>
                  <a:lnTo>
                    <a:pt x="133021" y="132203"/>
                  </a:lnTo>
                  <a:lnTo>
                    <a:pt x="128878" y="167076"/>
                  </a:lnTo>
                  <a:lnTo>
                    <a:pt x="127037" y="203741"/>
                  </a:lnTo>
                  <a:lnTo>
                    <a:pt x="126000" y="246600"/>
                  </a:lnTo>
                  <a:lnTo>
                    <a:pt x="131069" y="275642"/>
                  </a:lnTo>
                  <a:lnTo>
                    <a:pt x="132762" y="274576"/>
                  </a:lnTo>
                  <a:lnTo>
                    <a:pt x="162638" y="231905"/>
                  </a:lnTo>
                  <a:lnTo>
                    <a:pt x="170969" y="223382"/>
                  </a:lnTo>
                  <a:lnTo>
                    <a:pt x="174178" y="222097"/>
                  </a:lnTo>
                  <a:lnTo>
                    <a:pt x="177024" y="221946"/>
                  </a:lnTo>
                  <a:lnTo>
                    <a:pt x="179626" y="223962"/>
                  </a:lnTo>
                  <a:lnTo>
                    <a:pt x="194424" y="251556"/>
                  </a:lnTo>
                  <a:lnTo>
                    <a:pt x="206795" y="282089"/>
                  </a:lnTo>
                  <a:lnTo>
                    <a:pt x="216700" y="293429"/>
                  </a:lnTo>
                  <a:lnTo>
                    <a:pt x="231921" y="299410"/>
                  </a:lnTo>
                  <a:lnTo>
                    <a:pt x="240919" y="301004"/>
                  </a:lnTo>
                  <a:lnTo>
                    <a:pt x="260323" y="297132"/>
                  </a:lnTo>
                  <a:lnTo>
                    <a:pt x="279296" y="287650"/>
                  </a:lnTo>
                  <a:lnTo>
                    <a:pt x="315403" y="250492"/>
                  </a:lnTo>
                  <a:lnTo>
                    <a:pt x="322826" y="235877"/>
                  </a:lnTo>
                  <a:lnTo>
                    <a:pt x="324805" y="229016"/>
                  </a:lnTo>
                  <a:lnTo>
                    <a:pt x="324713" y="223736"/>
                  </a:lnTo>
                  <a:lnTo>
                    <a:pt x="323241" y="219511"/>
                  </a:lnTo>
                  <a:lnTo>
                    <a:pt x="318548" y="213640"/>
                  </a:lnTo>
                  <a:lnTo>
                    <a:pt x="314111" y="211031"/>
                  </a:lnTo>
                  <a:lnTo>
                    <a:pt x="294162" y="216304"/>
                  </a:lnTo>
                  <a:lnTo>
                    <a:pt x="281400" y="226797"/>
                  </a:lnTo>
                  <a:lnTo>
                    <a:pt x="271730" y="241573"/>
                  </a:lnTo>
                  <a:lnTo>
                    <a:pt x="265080" y="259899"/>
                  </a:lnTo>
                  <a:lnTo>
                    <a:pt x="267299" y="279804"/>
                  </a:lnTo>
                  <a:lnTo>
                    <a:pt x="270854" y="290050"/>
                  </a:lnTo>
                  <a:lnTo>
                    <a:pt x="276046" y="296176"/>
                  </a:lnTo>
                  <a:lnTo>
                    <a:pt x="282330" y="299554"/>
                  </a:lnTo>
                  <a:lnTo>
                    <a:pt x="295426" y="301426"/>
                  </a:lnTo>
                  <a:lnTo>
                    <a:pt x="305951" y="299906"/>
                  </a:lnTo>
                  <a:lnTo>
                    <a:pt x="315331" y="293116"/>
                  </a:lnTo>
                  <a:lnTo>
                    <a:pt x="333445" y="274165"/>
                  </a:lnTo>
                  <a:lnTo>
                    <a:pt x="334001" y="274297"/>
                  </a:lnTo>
                  <a:lnTo>
                    <a:pt x="334373" y="275090"/>
                  </a:lnTo>
                  <a:lnTo>
                    <a:pt x="334619" y="276325"/>
                  </a:lnTo>
                  <a:lnTo>
                    <a:pt x="340086" y="283376"/>
                  </a:lnTo>
                  <a:lnTo>
                    <a:pt x="343909" y="287416"/>
                  </a:lnTo>
                  <a:lnTo>
                    <a:pt x="349841" y="289681"/>
                  </a:lnTo>
                  <a:lnTo>
                    <a:pt x="353399" y="290286"/>
                  </a:lnTo>
                  <a:lnTo>
                    <a:pt x="371890" y="284394"/>
                  </a:lnTo>
                  <a:lnTo>
                    <a:pt x="391871" y="266969"/>
                  </a:lnTo>
                  <a:lnTo>
                    <a:pt x="417940" y="233819"/>
                  </a:lnTo>
                  <a:lnTo>
                    <a:pt x="437777" y="203066"/>
                  </a:lnTo>
                  <a:lnTo>
                    <a:pt x="458353" y="164704"/>
                  </a:lnTo>
                  <a:lnTo>
                    <a:pt x="468778" y="140645"/>
                  </a:lnTo>
                  <a:lnTo>
                    <a:pt x="479257" y="114728"/>
                  </a:lnTo>
                  <a:lnTo>
                    <a:pt x="487654" y="89689"/>
                  </a:lnTo>
                  <a:lnTo>
                    <a:pt x="494662" y="65235"/>
                  </a:lnTo>
                  <a:lnTo>
                    <a:pt x="504802" y="24423"/>
                  </a:lnTo>
                  <a:lnTo>
                    <a:pt x="509308" y="3933"/>
                  </a:lnTo>
                  <a:lnTo>
                    <a:pt x="508395" y="303"/>
                  </a:lnTo>
                  <a:lnTo>
                    <a:pt x="505667" y="0"/>
                  </a:lnTo>
                  <a:lnTo>
                    <a:pt x="501733" y="1915"/>
                  </a:lnTo>
                  <a:lnTo>
                    <a:pt x="482711" y="31577"/>
                  </a:lnTo>
                  <a:lnTo>
                    <a:pt x="471033" y="68025"/>
                  </a:lnTo>
                  <a:lnTo>
                    <a:pt x="461845" y="111741"/>
                  </a:lnTo>
                  <a:lnTo>
                    <a:pt x="455409" y="157041"/>
                  </a:lnTo>
                  <a:lnTo>
                    <a:pt x="452079" y="199282"/>
                  </a:lnTo>
                  <a:lnTo>
                    <a:pt x="452009" y="237105"/>
                  </a:lnTo>
                  <a:lnTo>
                    <a:pt x="460609" y="279377"/>
                  </a:lnTo>
                  <a:lnTo>
                    <a:pt x="470617" y="295751"/>
                  </a:lnTo>
                  <a:lnTo>
                    <a:pt x="482121" y="305851"/>
                  </a:lnTo>
                  <a:lnTo>
                    <a:pt x="488152" y="309532"/>
                  </a:lnTo>
                  <a:lnTo>
                    <a:pt x="493584" y="310575"/>
                  </a:lnTo>
                  <a:lnTo>
                    <a:pt x="498616" y="309859"/>
                  </a:lnTo>
                  <a:lnTo>
                    <a:pt x="531964" y="29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255"/>
            <p:cNvSpPr/>
            <p:nvPr>
              <p:custDataLst>
                <p:tags r:id="rId75"/>
              </p:custDataLst>
            </p:nvPr>
          </p:nvSpPr>
          <p:spPr>
            <a:xfrm>
              <a:off x="4584700" y="596900"/>
              <a:ext cx="177801" cy="57151"/>
            </a:xfrm>
            <a:custGeom>
              <a:avLst/>
              <a:gdLst/>
              <a:ahLst/>
              <a:cxnLst/>
              <a:rect l="0" t="0" r="0" b="0"/>
              <a:pathLst>
                <a:path w="1778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49902" y="36428"/>
                  </a:lnTo>
                  <a:lnTo>
                    <a:pt x="87090" y="24657"/>
                  </a:lnTo>
                  <a:lnTo>
                    <a:pt x="131840" y="1237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249"/>
          <p:cNvGrpSpPr/>
          <p:nvPr/>
        </p:nvGrpSpPr>
        <p:grpSpPr>
          <a:xfrm>
            <a:off x="3265232" y="534667"/>
            <a:ext cx="493969" cy="282863"/>
            <a:chOff x="3265232" y="534667"/>
            <a:chExt cx="493969" cy="282863"/>
          </a:xfrm>
        </p:grpSpPr>
        <p:sp>
          <p:nvSpPr>
            <p:cNvPr id="395" name="SMARTInkShape-1256"/>
            <p:cNvSpPr/>
            <p:nvPr>
              <p:custDataLst>
                <p:tags r:id="rId72"/>
              </p:custDataLst>
            </p:nvPr>
          </p:nvSpPr>
          <p:spPr>
            <a:xfrm>
              <a:off x="3265232" y="681218"/>
              <a:ext cx="69546" cy="136312"/>
            </a:xfrm>
            <a:custGeom>
              <a:avLst/>
              <a:gdLst/>
              <a:ahLst/>
              <a:cxnLst/>
              <a:rect l="0" t="0" r="0" b="0"/>
              <a:pathLst>
                <a:path w="69546" h="136312">
                  <a:moveTo>
                    <a:pt x="55818" y="36332"/>
                  </a:moveTo>
                  <a:lnTo>
                    <a:pt x="55818" y="36332"/>
                  </a:lnTo>
                  <a:lnTo>
                    <a:pt x="46980" y="27494"/>
                  </a:lnTo>
                  <a:lnTo>
                    <a:pt x="34619" y="4198"/>
                  </a:lnTo>
                  <a:lnTo>
                    <a:pt x="30403" y="884"/>
                  </a:lnTo>
                  <a:lnTo>
                    <a:pt x="28291" y="0"/>
                  </a:lnTo>
                  <a:lnTo>
                    <a:pt x="22182" y="899"/>
                  </a:lnTo>
                  <a:lnTo>
                    <a:pt x="15469" y="3651"/>
                  </a:lnTo>
                  <a:lnTo>
                    <a:pt x="10133" y="7225"/>
                  </a:lnTo>
                  <a:lnTo>
                    <a:pt x="3162" y="16576"/>
                  </a:lnTo>
                  <a:lnTo>
                    <a:pt x="0" y="28283"/>
                  </a:lnTo>
                  <a:lnTo>
                    <a:pt x="2433" y="44060"/>
                  </a:lnTo>
                  <a:lnTo>
                    <a:pt x="9513" y="54113"/>
                  </a:lnTo>
                  <a:lnTo>
                    <a:pt x="41724" y="80040"/>
                  </a:lnTo>
                  <a:lnTo>
                    <a:pt x="60344" y="90597"/>
                  </a:lnTo>
                  <a:lnTo>
                    <a:pt x="67942" y="98314"/>
                  </a:lnTo>
                  <a:lnTo>
                    <a:pt x="69545" y="102348"/>
                  </a:lnTo>
                  <a:lnTo>
                    <a:pt x="69445" y="110593"/>
                  </a:lnTo>
                  <a:lnTo>
                    <a:pt x="65167" y="118961"/>
                  </a:lnTo>
                  <a:lnTo>
                    <a:pt x="62051" y="123168"/>
                  </a:lnTo>
                  <a:lnTo>
                    <a:pt x="51062" y="129724"/>
                  </a:lnTo>
                  <a:lnTo>
                    <a:pt x="27753" y="136311"/>
                  </a:lnTo>
                  <a:lnTo>
                    <a:pt x="22997" y="135440"/>
                  </a:lnTo>
                  <a:lnTo>
                    <a:pt x="5018" y="125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257"/>
            <p:cNvSpPr/>
            <p:nvPr>
              <p:custDataLst>
                <p:tags r:id="rId73"/>
              </p:custDataLst>
            </p:nvPr>
          </p:nvSpPr>
          <p:spPr>
            <a:xfrm>
              <a:off x="3368884" y="534667"/>
              <a:ext cx="390317" cy="276366"/>
            </a:xfrm>
            <a:custGeom>
              <a:avLst/>
              <a:gdLst/>
              <a:ahLst/>
              <a:cxnLst/>
              <a:rect l="0" t="0" r="0" b="0"/>
              <a:pathLst>
                <a:path w="390317" h="276366">
                  <a:moveTo>
                    <a:pt x="22016" y="170183"/>
                  </a:moveTo>
                  <a:lnTo>
                    <a:pt x="22016" y="170183"/>
                  </a:lnTo>
                  <a:lnTo>
                    <a:pt x="15274" y="170183"/>
                  </a:lnTo>
                  <a:lnTo>
                    <a:pt x="13288" y="170889"/>
                  </a:lnTo>
                  <a:lnTo>
                    <a:pt x="11964" y="172064"/>
                  </a:lnTo>
                  <a:lnTo>
                    <a:pt x="9787" y="177369"/>
                  </a:lnTo>
                  <a:lnTo>
                    <a:pt x="0" y="219683"/>
                  </a:lnTo>
                  <a:lnTo>
                    <a:pt x="3185" y="243803"/>
                  </a:lnTo>
                  <a:lnTo>
                    <a:pt x="12752" y="263963"/>
                  </a:lnTo>
                  <a:lnTo>
                    <a:pt x="20485" y="274422"/>
                  </a:lnTo>
                  <a:lnTo>
                    <a:pt x="26640" y="276365"/>
                  </a:lnTo>
                  <a:lnTo>
                    <a:pt x="42886" y="274760"/>
                  </a:lnTo>
                  <a:lnTo>
                    <a:pt x="59984" y="256173"/>
                  </a:lnTo>
                  <a:lnTo>
                    <a:pt x="85812" y="211375"/>
                  </a:lnTo>
                  <a:lnTo>
                    <a:pt x="86419" y="208228"/>
                  </a:lnTo>
                  <a:lnTo>
                    <a:pt x="85917" y="205436"/>
                  </a:lnTo>
                  <a:lnTo>
                    <a:pt x="85783" y="205680"/>
                  </a:lnTo>
                  <a:lnTo>
                    <a:pt x="85532" y="234646"/>
                  </a:lnTo>
                  <a:lnTo>
                    <a:pt x="89286" y="244929"/>
                  </a:lnTo>
                  <a:lnTo>
                    <a:pt x="95658" y="253498"/>
                  </a:lnTo>
                  <a:lnTo>
                    <a:pt x="103194" y="259658"/>
                  </a:lnTo>
                  <a:lnTo>
                    <a:pt x="107885" y="260172"/>
                  </a:lnTo>
                  <a:lnTo>
                    <a:pt x="118741" y="256980"/>
                  </a:lnTo>
                  <a:lnTo>
                    <a:pt x="147321" y="237658"/>
                  </a:lnTo>
                  <a:lnTo>
                    <a:pt x="189603" y="190146"/>
                  </a:lnTo>
                  <a:lnTo>
                    <a:pt x="197798" y="184318"/>
                  </a:lnTo>
                  <a:lnTo>
                    <a:pt x="198471" y="184545"/>
                  </a:lnTo>
                  <a:lnTo>
                    <a:pt x="198919" y="185402"/>
                  </a:lnTo>
                  <a:lnTo>
                    <a:pt x="199800" y="189167"/>
                  </a:lnTo>
                  <a:lnTo>
                    <a:pt x="203182" y="185842"/>
                  </a:lnTo>
                  <a:lnTo>
                    <a:pt x="203471" y="184150"/>
                  </a:lnTo>
                  <a:lnTo>
                    <a:pt x="202958" y="182317"/>
                  </a:lnTo>
                  <a:lnTo>
                    <a:pt x="195160" y="168567"/>
                  </a:lnTo>
                  <a:lnTo>
                    <a:pt x="191161" y="165937"/>
                  </a:lnTo>
                  <a:lnTo>
                    <a:pt x="185151" y="166650"/>
                  </a:lnTo>
                  <a:lnTo>
                    <a:pt x="181573" y="167827"/>
                  </a:lnTo>
                  <a:lnTo>
                    <a:pt x="166423" y="182969"/>
                  </a:lnTo>
                  <a:lnTo>
                    <a:pt x="160280" y="197503"/>
                  </a:lnTo>
                  <a:lnTo>
                    <a:pt x="156337" y="229829"/>
                  </a:lnTo>
                  <a:lnTo>
                    <a:pt x="159560" y="242789"/>
                  </a:lnTo>
                  <a:lnTo>
                    <a:pt x="166402" y="253252"/>
                  </a:lnTo>
                  <a:lnTo>
                    <a:pt x="176499" y="262606"/>
                  </a:lnTo>
                  <a:lnTo>
                    <a:pt x="188042" y="267704"/>
                  </a:lnTo>
                  <a:lnTo>
                    <a:pt x="194083" y="269064"/>
                  </a:lnTo>
                  <a:lnTo>
                    <a:pt x="200933" y="267148"/>
                  </a:lnTo>
                  <a:lnTo>
                    <a:pt x="216070" y="257493"/>
                  </a:lnTo>
                  <a:lnTo>
                    <a:pt x="248783" y="221819"/>
                  </a:lnTo>
                  <a:lnTo>
                    <a:pt x="273983" y="178505"/>
                  </a:lnTo>
                  <a:lnTo>
                    <a:pt x="290870" y="134135"/>
                  </a:lnTo>
                  <a:lnTo>
                    <a:pt x="305901" y="87605"/>
                  </a:lnTo>
                  <a:lnTo>
                    <a:pt x="317520" y="45993"/>
                  </a:lnTo>
                  <a:lnTo>
                    <a:pt x="323357" y="9522"/>
                  </a:lnTo>
                  <a:lnTo>
                    <a:pt x="322221" y="0"/>
                  </a:lnTo>
                  <a:lnTo>
                    <a:pt x="320225" y="283"/>
                  </a:lnTo>
                  <a:lnTo>
                    <a:pt x="314244" y="8124"/>
                  </a:lnTo>
                  <a:lnTo>
                    <a:pt x="299612" y="54890"/>
                  </a:lnTo>
                  <a:lnTo>
                    <a:pt x="294029" y="95658"/>
                  </a:lnTo>
                  <a:lnTo>
                    <a:pt x="289196" y="138237"/>
                  </a:lnTo>
                  <a:lnTo>
                    <a:pt x="286107" y="178562"/>
                  </a:lnTo>
                  <a:lnTo>
                    <a:pt x="287086" y="212948"/>
                  </a:lnTo>
                  <a:lnTo>
                    <a:pt x="288233" y="253331"/>
                  </a:lnTo>
                  <a:lnTo>
                    <a:pt x="288673" y="275956"/>
                  </a:lnTo>
                  <a:lnTo>
                    <a:pt x="302525" y="239546"/>
                  </a:lnTo>
                  <a:lnTo>
                    <a:pt x="316326" y="205552"/>
                  </a:lnTo>
                  <a:lnTo>
                    <a:pt x="327798" y="188725"/>
                  </a:lnTo>
                  <a:lnTo>
                    <a:pt x="339952" y="178894"/>
                  </a:lnTo>
                  <a:lnTo>
                    <a:pt x="345451" y="176696"/>
                  </a:lnTo>
                  <a:lnTo>
                    <a:pt x="355324" y="176135"/>
                  </a:lnTo>
                  <a:lnTo>
                    <a:pt x="359933" y="178384"/>
                  </a:lnTo>
                  <a:lnTo>
                    <a:pt x="368816" y="186528"/>
                  </a:lnTo>
                  <a:lnTo>
                    <a:pt x="378380" y="209755"/>
                  </a:lnTo>
                  <a:lnTo>
                    <a:pt x="390316" y="259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250"/>
          <p:cNvGrpSpPr/>
          <p:nvPr/>
        </p:nvGrpSpPr>
        <p:grpSpPr>
          <a:xfrm>
            <a:off x="1659486" y="560885"/>
            <a:ext cx="1026697" cy="325264"/>
            <a:chOff x="1659486" y="560885"/>
            <a:chExt cx="1026697" cy="325264"/>
          </a:xfrm>
        </p:grpSpPr>
        <p:sp>
          <p:nvSpPr>
            <p:cNvPr id="398" name="SMARTInkShape-1258"/>
            <p:cNvSpPr/>
            <p:nvPr>
              <p:custDataLst>
                <p:tags r:id="rId62"/>
              </p:custDataLst>
            </p:nvPr>
          </p:nvSpPr>
          <p:spPr>
            <a:xfrm>
              <a:off x="2624379" y="667894"/>
              <a:ext cx="61804" cy="132207"/>
            </a:xfrm>
            <a:custGeom>
              <a:avLst/>
              <a:gdLst/>
              <a:ahLst/>
              <a:cxnLst/>
              <a:rect l="0" t="0" r="0" b="0"/>
              <a:pathLst>
                <a:path w="61804" h="132207">
                  <a:moveTo>
                    <a:pt x="42621" y="11556"/>
                  </a:moveTo>
                  <a:lnTo>
                    <a:pt x="42621" y="11556"/>
                  </a:lnTo>
                  <a:lnTo>
                    <a:pt x="42621" y="8185"/>
                  </a:lnTo>
                  <a:lnTo>
                    <a:pt x="40739" y="4648"/>
                  </a:lnTo>
                  <a:lnTo>
                    <a:pt x="37154" y="0"/>
                  </a:lnTo>
                  <a:lnTo>
                    <a:pt x="15301" y="7795"/>
                  </a:lnTo>
                  <a:lnTo>
                    <a:pt x="7430" y="13647"/>
                  </a:lnTo>
                  <a:lnTo>
                    <a:pt x="2286" y="20952"/>
                  </a:lnTo>
                  <a:lnTo>
                    <a:pt x="0" y="28902"/>
                  </a:lnTo>
                  <a:lnTo>
                    <a:pt x="1507" y="32998"/>
                  </a:lnTo>
                  <a:lnTo>
                    <a:pt x="8826" y="41312"/>
                  </a:lnTo>
                  <a:lnTo>
                    <a:pt x="53608" y="69103"/>
                  </a:lnTo>
                  <a:lnTo>
                    <a:pt x="58412" y="73204"/>
                  </a:lnTo>
                  <a:lnTo>
                    <a:pt x="60909" y="78055"/>
                  </a:lnTo>
                  <a:lnTo>
                    <a:pt x="61803" y="89089"/>
                  </a:lnTo>
                  <a:lnTo>
                    <a:pt x="58339" y="107201"/>
                  </a:lnTo>
                  <a:lnTo>
                    <a:pt x="49473" y="122602"/>
                  </a:lnTo>
                  <a:lnTo>
                    <a:pt x="43785" y="127938"/>
                  </a:lnTo>
                  <a:lnTo>
                    <a:pt x="36271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259"/>
            <p:cNvSpPr/>
            <p:nvPr>
              <p:custDataLst>
                <p:tags r:id="rId63"/>
              </p:custDataLst>
            </p:nvPr>
          </p:nvSpPr>
          <p:spPr>
            <a:xfrm>
              <a:off x="2497315" y="711200"/>
              <a:ext cx="87136" cy="9722"/>
            </a:xfrm>
            <a:custGeom>
              <a:avLst/>
              <a:gdLst/>
              <a:ahLst/>
              <a:cxnLst/>
              <a:rect l="0" t="0" r="0" b="0"/>
              <a:pathLst>
                <a:path w="87136" h="9722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8871" y="9721"/>
                  </a:lnTo>
                  <a:lnTo>
                    <a:pt x="55740" y="5400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260"/>
            <p:cNvSpPr/>
            <p:nvPr>
              <p:custDataLst>
                <p:tags r:id="rId64"/>
              </p:custDataLst>
            </p:nvPr>
          </p:nvSpPr>
          <p:spPr>
            <a:xfrm>
              <a:off x="2544014" y="576030"/>
              <a:ext cx="27737" cy="232698"/>
            </a:xfrm>
            <a:custGeom>
              <a:avLst/>
              <a:gdLst/>
              <a:ahLst/>
              <a:cxnLst/>
              <a:rect l="0" t="0" r="0" b="0"/>
              <a:pathLst>
                <a:path w="27737" h="232698">
                  <a:moveTo>
                    <a:pt x="15036" y="8170"/>
                  </a:moveTo>
                  <a:lnTo>
                    <a:pt x="15036" y="8170"/>
                  </a:lnTo>
                  <a:lnTo>
                    <a:pt x="18407" y="1428"/>
                  </a:lnTo>
                  <a:lnTo>
                    <a:pt x="18694" y="148"/>
                  </a:lnTo>
                  <a:lnTo>
                    <a:pt x="18180" y="0"/>
                  </a:lnTo>
                  <a:lnTo>
                    <a:pt x="17132" y="606"/>
                  </a:lnTo>
                  <a:lnTo>
                    <a:pt x="16433" y="1716"/>
                  </a:lnTo>
                  <a:lnTo>
                    <a:pt x="3184" y="49175"/>
                  </a:lnTo>
                  <a:lnTo>
                    <a:pt x="0" y="87112"/>
                  </a:lnTo>
                  <a:lnTo>
                    <a:pt x="1644" y="131514"/>
                  </a:lnTo>
                  <a:lnTo>
                    <a:pt x="2131" y="176655"/>
                  </a:lnTo>
                  <a:lnTo>
                    <a:pt x="2295" y="219721"/>
                  </a:lnTo>
                  <a:lnTo>
                    <a:pt x="3720" y="225404"/>
                  </a:lnTo>
                  <a:lnTo>
                    <a:pt x="6081" y="229193"/>
                  </a:lnTo>
                  <a:lnTo>
                    <a:pt x="9066" y="231719"/>
                  </a:lnTo>
                  <a:lnTo>
                    <a:pt x="12467" y="232697"/>
                  </a:lnTo>
                  <a:lnTo>
                    <a:pt x="20009" y="231902"/>
                  </a:lnTo>
                  <a:lnTo>
                    <a:pt x="22585" y="229291"/>
                  </a:lnTo>
                  <a:lnTo>
                    <a:pt x="27736" y="21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261"/>
            <p:cNvSpPr/>
            <p:nvPr>
              <p:custDataLst>
                <p:tags r:id="rId65"/>
              </p:custDataLst>
            </p:nvPr>
          </p:nvSpPr>
          <p:spPr>
            <a:xfrm>
              <a:off x="2395356" y="704850"/>
              <a:ext cx="74795" cy="104469"/>
            </a:xfrm>
            <a:custGeom>
              <a:avLst/>
              <a:gdLst/>
              <a:ahLst/>
              <a:cxnLst/>
              <a:rect l="0" t="0" r="0" b="0"/>
              <a:pathLst>
                <a:path w="74795" h="104469">
                  <a:moveTo>
                    <a:pt x="17644" y="0"/>
                  </a:moveTo>
                  <a:lnTo>
                    <a:pt x="17644" y="0"/>
                  </a:lnTo>
                  <a:lnTo>
                    <a:pt x="8210" y="10845"/>
                  </a:lnTo>
                  <a:lnTo>
                    <a:pt x="3338" y="21048"/>
                  </a:lnTo>
                  <a:lnTo>
                    <a:pt x="0" y="45434"/>
                  </a:lnTo>
                  <a:lnTo>
                    <a:pt x="5686" y="86869"/>
                  </a:lnTo>
                  <a:lnTo>
                    <a:pt x="10186" y="103786"/>
                  </a:lnTo>
                  <a:lnTo>
                    <a:pt x="10555" y="104468"/>
                  </a:lnTo>
                  <a:lnTo>
                    <a:pt x="10802" y="104218"/>
                  </a:lnTo>
                  <a:lnTo>
                    <a:pt x="15014" y="68555"/>
                  </a:lnTo>
                  <a:lnTo>
                    <a:pt x="25591" y="25536"/>
                  </a:lnTo>
                  <a:lnTo>
                    <a:pt x="31994" y="12996"/>
                  </a:lnTo>
                  <a:lnTo>
                    <a:pt x="35678" y="8664"/>
                  </a:lnTo>
                  <a:lnTo>
                    <a:pt x="39544" y="6481"/>
                  </a:lnTo>
                  <a:lnTo>
                    <a:pt x="43533" y="5732"/>
                  </a:lnTo>
                  <a:lnTo>
                    <a:pt x="47603" y="5938"/>
                  </a:lnTo>
                  <a:lnTo>
                    <a:pt x="51022" y="7486"/>
                  </a:lnTo>
                  <a:lnTo>
                    <a:pt x="56703" y="12970"/>
                  </a:lnTo>
                  <a:lnTo>
                    <a:pt x="63868" y="34103"/>
                  </a:lnTo>
                  <a:lnTo>
                    <a:pt x="71413" y="81316"/>
                  </a:lnTo>
                  <a:lnTo>
                    <a:pt x="7479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262"/>
            <p:cNvSpPr/>
            <p:nvPr>
              <p:custDataLst>
                <p:tags r:id="rId66"/>
              </p:custDataLst>
            </p:nvPr>
          </p:nvSpPr>
          <p:spPr>
            <a:xfrm>
              <a:off x="2272286" y="685843"/>
              <a:ext cx="64515" cy="114258"/>
            </a:xfrm>
            <a:custGeom>
              <a:avLst/>
              <a:gdLst/>
              <a:ahLst/>
              <a:cxnLst/>
              <a:rect l="0" t="0" r="0" b="0"/>
              <a:pathLst>
                <a:path w="64515" h="114258">
                  <a:moveTo>
                    <a:pt x="7364" y="63457"/>
                  </a:moveTo>
                  <a:lnTo>
                    <a:pt x="7364" y="63457"/>
                  </a:lnTo>
                  <a:lnTo>
                    <a:pt x="19606" y="62751"/>
                  </a:lnTo>
                  <a:lnTo>
                    <a:pt x="33804" y="57682"/>
                  </a:lnTo>
                  <a:lnTo>
                    <a:pt x="42869" y="51248"/>
                  </a:lnTo>
                  <a:lnTo>
                    <a:pt x="52535" y="36321"/>
                  </a:lnTo>
                  <a:lnTo>
                    <a:pt x="56496" y="15122"/>
                  </a:lnTo>
                  <a:lnTo>
                    <a:pt x="54935" y="9361"/>
                  </a:lnTo>
                  <a:lnTo>
                    <a:pt x="51778" y="4815"/>
                  </a:lnTo>
                  <a:lnTo>
                    <a:pt x="47557" y="1079"/>
                  </a:lnTo>
                  <a:lnTo>
                    <a:pt x="42626" y="0"/>
                  </a:lnTo>
                  <a:lnTo>
                    <a:pt x="31502" y="2563"/>
                  </a:lnTo>
                  <a:lnTo>
                    <a:pt x="13340" y="18682"/>
                  </a:lnTo>
                  <a:lnTo>
                    <a:pt x="1295" y="44703"/>
                  </a:lnTo>
                  <a:lnTo>
                    <a:pt x="0" y="71384"/>
                  </a:lnTo>
                  <a:lnTo>
                    <a:pt x="6208" y="86736"/>
                  </a:lnTo>
                  <a:lnTo>
                    <a:pt x="21603" y="105397"/>
                  </a:lnTo>
                  <a:lnTo>
                    <a:pt x="27440" y="110467"/>
                  </a:lnTo>
                  <a:lnTo>
                    <a:pt x="34153" y="113141"/>
                  </a:lnTo>
                  <a:lnTo>
                    <a:pt x="64514" y="11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263"/>
            <p:cNvSpPr/>
            <p:nvPr>
              <p:custDataLst>
                <p:tags r:id="rId67"/>
              </p:custDataLst>
            </p:nvPr>
          </p:nvSpPr>
          <p:spPr>
            <a:xfrm>
              <a:off x="2104348" y="560885"/>
              <a:ext cx="99103" cy="271724"/>
            </a:xfrm>
            <a:custGeom>
              <a:avLst/>
              <a:gdLst/>
              <a:ahLst/>
              <a:cxnLst/>
              <a:rect l="0" t="0" r="0" b="0"/>
              <a:pathLst>
                <a:path w="99103" h="271724">
                  <a:moveTo>
                    <a:pt x="61002" y="175715"/>
                  </a:moveTo>
                  <a:lnTo>
                    <a:pt x="61002" y="175715"/>
                  </a:lnTo>
                  <a:lnTo>
                    <a:pt x="54094" y="158756"/>
                  </a:lnTo>
                  <a:lnTo>
                    <a:pt x="52163" y="155942"/>
                  </a:lnTo>
                  <a:lnTo>
                    <a:pt x="49465" y="154066"/>
                  </a:lnTo>
                  <a:lnTo>
                    <a:pt x="42704" y="151982"/>
                  </a:lnTo>
                  <a:lnTo>
                    <a:pt x="34996" y="152937"/>
                  </a:lnTo>
                  <a:lnTo>
                    <a:pt x="30964" y="154180"/>
                  </a:lnTo>
                  <a:lnTo>
                    <a:pt x="22722" y="163087"/>
                  </a:lnTo>
                  <a:lnTo>
                    <a:pt x="5933" y="198542"/>
                  </a:lnTo>
                  <a:lnTo>
                    <a:pt x="0" y="230613"/>
                  </a:lnTo>
                  <a:lnTo>
                    <a:pt x="2375" y="248092"/>
                  </a:lnTo>
                  <a:lnTo>
                    <a:pt x="8134" y="261505"/>
                  </a:lnTo>
                  <a:lnTo>
                    <a:pt x="15398" y="269818"/>
                  </a:lnTo>
                  <a:lnTo>
                    <a:pt x="19310" y="271611"/>
                  </a:lnTo>
                  <a:lnTo>
                    <a:pt x="27421" y="271723"/>
                  </a:lnTo>
                  <a:lnTo>
                    <a:pt x="37610" y="263776"/>
                  </a:lnTo>
                  <a:lnTo>
                    <a:pt x="49194" y="248014"/>
                  </a:lnTo>
                  <a:lnTo>
                    <a:pt x="66911" y="204585"/>
                  </a:lnTo>
                  <a:lnTo>
                    <a:pt x="76799" y="162440"/>
                  </a:lnTo>
                  <a:lnTo>
                    <a:pt x="81411" y="137232"/>
                  </a:lnTo>
                  <a:lnTo>
                    <a:pt x="85897" y="109843"/>
                  </a:lnTo>
                  <a:lnTo>
                    <a:pt x="90298" y="81000"/>
                  </a:lnTo>
                  <a:lnTo>
                    <a:pt x="95189" y="39545"/>
                  </a:lnTo>
                  <a:lnTo>
                    <a:pt x="95952" y="12890"/>
                  </a:lnTo>
                  <a:lnTo>
                    <a:pt x="94179" y="5781"/>
                  </a:lnTo>
                  <a:lnTo>
                    <a:pt x="91587" y="1043"/>
                  </a:lnTo>
                  <a:lnTo>
                    <a:pt x="87036" y="0"/>
                  </a:lnTo>
                  <a:lnTo>
                    <a:pt x="74454" y="4486"/>
                  </a:lnTo>
                  <a:lnTo>
                    <a:pt x="61336" y="21061"/>
                  </a:lnTo>
                  <a:lnTo>
                    <a:pt x="49862" y="47713"/>
                  </a:lnTo>
                  <a:lnTo>
                    <a:pt x="42410" y="85429"/>
                  </a:lnTo>
                  <a:lnTo>
                    <a:pt x="42391" y="124299"/>
                  </a:lnTo>
                  <a:lnTo>
                    <a:pt x="47791" y="161330"/>
                  </a:lnTo>
                  <a:lnTo>
                    <a:pt x="62027" y="207828"/>
                  </a:lnTo>
                  <a:lnTo>
                    <a:pt x="76200" y="238303"/>
                  </a:lnTo>
                  <a:lnTo>
                    <a:pt x="99102" y="25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264"/>
            <p:cNvSpPr/>
            <p:nvPr>
              <p:custDataLst>
                <p:tags r:id="rId68"/>
              </p:custDataLst>
            </p:nvPr>
          </p:nvSpPr>
          <p:spPr>
            <a:xfrm>
              <a:off x="1925010" y="711200"/>
              <a:ext cx="132391" cy="126914"/>
            </a:xfrm>
            <a:custGeom>
              <a:avLst/>
              <a:gdLst/>
              <a:ahLst/>
              <a:cxnLst/>
              <a:rect l="0" t="0" r="0" b="0"/>
              <a:pathLst>
                <a:path w="132391" h="126914">
                  <a:moveTo>
                    <a:pt x="11740" y="0"/>
                  </a:moveTo>
                  <a:lnTo>
                    <a:pt x="11740" y="0"/>
                  </a:lnTo>
                  <a:lnTo>
                    <a:pt x="8369" y="3371"/>
                  </a:lnTo>
                  <a:lnTo>
                    <a:pt x="6714" y="6908"/>
                  </a:lnTo>
                  <a:lnTo>
                    <a:pt x="0" y="53182"/>
                  </a:lnTo>
                  <a:lnTo>
                    <a:pt x="641" y="90494"/>
                  </a:lnTo>
                  <a:lnTo>
                    <a:pt x="5866" y="105836"/>
                  </a:lnTo>
                  <a:lnTo>
                    <a:pt x="14774" y="117829"/>
                  </a:lnTo>
                  <a:lnTo>
                    <a:pt x="20113" y="123003"/>
                  </a:lnTo>
                  <a:lnTo>
                    <a:pt x="25788" y="125746"/>
                  </a:lnTo>
                  <a:lnTo>
                    <a:pt x="37739" y="126913"/>
                  </a:lnTo>
                  <a:lnTo>
                    <a:pt x="50106" y="119435"/>
                  </a:lnTo>
                  <a:lnTo>
                    <a:pt x="61953" y="105293"/>
                  </a:lnTo>
                  <a:lnTo>
                    <a:pt x="82096" y="59727"/>
                  </a:lnTo>
                  <a:lnTo>
                    <a:pt x="86786" y="43809"/>
                  </a:lnTo>
                  <a:lnTo>
                    <a:pt x="87170" y="43317"/>
                  </a:lnTo>
                  <a:lnTo>
                    <a:pt x="87427" y="43695"/>
                  </a:lnTo>
                  <a:lnTo>
                    <a:pt x="84180" y="64579"/>
                  </a:lnTo>
                  <a:lnTo>
                    <a:pt x="85798" y="79737"/>
                  </a:lnTo>
                  <a:lnTo>
                    <a:pt x="92633" y="94000"/>
                  </a:lnTo>
                  <a:lnTo>
                    <a:pt x="97418" y="100766"/>
                  </a:lnTo>
                  <a:lnTo>
                    <a:pt x="110262" y="110167"/>
                  </a:lnTo>
                  <a:lnTo>
                    <a:pt x="13239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265"/>
            <p:cNvSpPr/>
            <p:nvPr>
              <p:custDataLst>
                <p:tags r:id="rId69"/>
              </p:custDataLst>
            </p:nvPr>
          </p:nvSpPr>
          <p:spPr>
            <a:xfrm>
              <a:off x="1754365" y="742950"/>
              <a:ext cx="106186" cy="31751"/>
            </a:xfrm>
            <a:custGeom>
              <a:avLst/>
              <a:gdLst/>
              <a:ahLst/>
              <a:cxnLst/>
              <a:rect l="0" t="0" r="0" b="0"/>
              <a:pathLst>
                <a:path w="1061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28379"/>
                  </a:lnTo>
                  <a:lnTo>
                    <a:pt x="46054" y="12191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266"/>
            <p:cNvSpPr/>
            <p:nvPr>
              <p:custDataLst>
                <p:tags r:id="rId70"/>
              </p:custDataLst>
            </p:nvPr>
          </p:nvSpPr>
          <p:spPr>
            <a:xfrm>
              <a:off x="1816216" y="593242"/>
              <a:ext cx="63385" cy="263019"/>
            </a:xfrm>
            <a:custGeom>
              <a:avLst/>
              <a:gdLst/>
              <a:ahLst/>
              <a:cxnLst/>
              <a:rect l="0" t="0" r="0" b="0"/>
              <a:pathLst>
                <a:path w="63385" h="263019">
                  <a:moveTo>
                    <a:pt x="6234" y="3658"/>
                  </a:moveTo>
                  <a:lnTo>
                    <a:pt x="6234" y="3658"/>
                  </a:lnTo>
                  <a:lnTo>
                    <a:pt x="6234" y="0"/>
                  </a:lnTo>
                  <a:lnTo>
                    <a:pt x="4353" y="10252"/>
                  </a:lnTo>
                  <a:lnTo>
                    <a:pt x="767" y="45569"/>
                  </a:lnTo>
                  <a:lnTo>
                    <a:pt x="145" y="87729"/>
                  </a:lnTo>
                  <a:lnTo>
                    <a:pt x="0" y="121456"/>
                  </a:lnTo>
                  <a:lnTo>
                    <a:pt x="641" y="156907"/>
                  </a:lnTo>
                  <a:lnTo>
                    <a:pt x="3278" y="191478"/>
                  </a:lnTo>
                  <a:lnTo>
                    <a:pt x="8729" y="232561"/>
                  </a:lnTo>
                  <a:lnTo>
                    <a:pt x="16515" y="250267"/>
                  </a:lnTo>
                  <a:lnTo>
                    <a:pt x="21555" y="256964"/>
                  </a:lnTo>
                  <a:lnTo>
                    <a:pt x="26326" y="260723"/>
                  </a:lnTo>
                  <a:lnTo>
                    <a:pt x="30917" y="262523"/>
                  </a:lnTo>
                  <a:lnTo>
                    <a:pt x="35389" y="263018"/>
                  </a:lnTo>
                  <a:lnTo>
                    <a:pt x="46003" y="257924"/>
                  </a:lnTo>
                  <a:lnTo>
                    <a:pt x="63384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267"/>
            <p:cNvSpPr/>
            <p:nvPr>
              <p:custDataLst>
                <p:tags r:id="rId71"/>
              </p:custDataLst>
            </p:nvPr>
          </p:nvSpPr>
          <p:spPr>
            <a:xfrm>
              <a:off x="1659486" y="725406"/>
              <a:ext cx="71154" cy="160743"/>
            </a:xfrm>
            <a:custGeom>
              <a:avLst/>
              <a:gdLst/>
              <a:ahLst/>
              <a:cxnLst/>
              <a:rect l="0" t="0" r="0" b="0"/>
              <a:pathLst>
                <a:path w="71154" h="160743">
                  <a:moveTo>
                    <a:pt x="61364" y="30244"/>
                  </a:moveTo>
                  <a:lnTo>
                    <a:pt x="61364" y="30244"/>
                  </a:lnTo>
                  <a:lnTo>
                    <a:pt x="61364" y="21406"/>
                  </a:lnTo>
                  <a:lnTo>
                    <a:pt x="57993" y="11946"/>
                  </a:lnTo>
                  <a:lnTo>
                    <a:pt x="52575" y="6119"/>
                  </a:lnTo>
                  <a:lnTo>
                    <a:pt x="45463" y="1883"/>
                  </a:lnTo>
                  <a:lnTo>
                    <a:pt x="37599" y="0"/>
                  </a:lnTo>
                  <a:lnTo>
                    <a:pt x="18496" y="2311"/>
                  </a:lnTo>
                  <a:lnTo>
                    <a:pt x="8680" y="7481"/>
                  </a:lnTo>
                  <a:lnTo>
                    <a:pt x="5075" y="10836"/>
                  </a:lnTo>
                  <a:lnTo>
                    <a:pt x="1069" y="18325"/>
                  </a:lnTo>
                  <a:lnTo>
                    <a:pt x="0" y="22298"/>
                  </a:lnTo>
                  <a:lnTo>
                    <a:pt x="1868" y="38003"/>
                  </a:lnTo>
                  <a:lnTo>
                    <a:pt x="10261" y="52690"/>
                  </a:lnTo>
                  <a:lnTo>
                    <a:pt x="54074" y="94635"/>
                  </a:lnTo>
                  <a:lnTo>
                    <a:pt x="64239" y="103782"/>
                  </a:lnTo>
                  <a:lnTo>
                    <a:pt x="69697" y="114433"/>
                  </a:lnTo>
                  <a:lnTo>
                    <a:pt x="71153" y="120237"/>
                  </a:lnTo>
                  <a:lnTo>
                    <a:pt x="70006" y="126223"/>
                  </a:lnTo>
                  <a:lnTo>
                    <a:pt x="63089" y="138518"/>
                  </a:lnTo>
                  <a:lnTo>
                    <a:pt x="47294" y="153969"/>
                  </a:lnTo>
                  <a:lnTo>
                    <a:pt x="35950" y="160742"/>
                  </a:lnTo>
                  <a:lnTo>
                    <a:pt x="33132" y="159576"/>
                  </a:lnTo>
                  <a:lnTo>
                    <a:pt x="28120" y="152636"/>
                  </a:lnTo>
                  <a:lnTo>
                    <a:pt x="27304" y="138733"/>
                  </a:lnTo>
                  <a:lnTo>
                    <a:pt x="29614" y="11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9" name="SMARTInkShape-1268"/>
          <p:cNvSpPr/>
          <p:nvPr>
            <p:custDataLst>
              <p:tags r:id="rId2"/>
            </p:custDataLst>
          </p:nvPr>
        </p:nvSpPr>
        <p:spPr>
          <a:xfrm>
            <a:off x="954566" y="584355"/>
            <a:ext cx="143985" cy="342220"/>
          </a:xfrm>
          <a:custGeom>
            <a:avLst/>
            <a:gdLst/>
            <a:ahLst/>
            <a:cxnLst/>
            <a:rect l="0" t="0" r="0" b="0"/>
            <a:pathLst>
              <a:path w="143985" h="342220">
                <a:moveTo>
                  <a:pt x="143984" y="12545"/>
                </a:moveTo>
                <a:lnTo>
                  <a:pt x="143984" y="12545"/>
                </a:lnTo>
                <a:lnTo>
                  <a:pt x="140613" y="5803"/>
                </a:lnTo>
                <a:lnTo>
                  <a:pt x="138914" y="3817"/>
                </a:lnTo>
                <a:lnTo>
                  <a:pt x="135146" y="1610"/>
                </a:lnTo>
                <a:lnTo>
                  <a:pt x="129057" y="368"/>
                </a:lnTo>
                <a:lnTo>
                  <a:pt x="119414" y="0"/>
                </a:lnTo>
                <a:lnTo>
                  <a:pt x="109780" y="5558"/>
                </a:lnTo>
                <a:lnTo>
                  <a:pt x="65130" y="50999"/>
                </a:lnTo>
                <a:lnTo>
                  <a:pt x="37129" y="92613"/>
                </a:lnTo>
                <a:lnTo>
                  <a:pt x="20998" y="124331"/>
                </a:lnTo>
                <a:lnTo>
                  <a:pt x="9125" y="157242"/>
                </a:lnTo>
                <a:lnTo>
                  <a:pt x="2908" y="192566"/>
                </a:lnTo>
                <a:lnTo>
                  <a:pt x="145" y="228021"/>
                </a:lnTo>
                <a:lnTo>
                  <a:pt x="0" y="275043"/>
                </a:lnTo>
                <a:lnTo>
                  <a:pt x="4967" y="302777"/>
                </a:lnTo>
                <a:lnTo>
                  <a:pt x="15641" y="321689"/>
                </a:lnTo>
                <a:lnTo>
                  <a:pt x="35636" y="338388"/>
                </a:lnTo>
                <a:lnTo>
                  <a:pt x="42119" y="341957"/>
                </a:lnTo>
                <a:lnTo>
                  <a:pt x="49263" y="342219"/>
                </a:lnTo>
                <a:lnTo>
                  <a:pt x="64726" y="336867"/>
                </a:lnTo>
                <a:lnTo>
                  <a:pt x="85928" y="321953"/>
                </a:lnTo>
                <a:lnTo>
                  <a:pt x="102244" y="300758"/>
                </a:lnTo>
                <a:lnTo>
                  <a:pt x="109274" y="279975"/>
                </a:lnTo>
                <a:lnTo>
                  <a:pt x="107156" y="266869"/>
                </a:lnTo>
                <a:lnTo>
                  <a:pt x="90926" y="237838"/>
                </a:lnTo>
                <a:lnTo>
                  <a:pt x="77599" y="227210"/>
                </a:lnTo>
                <a:lnTo>
                  <a:pt x="70094" y="223389"/>
                </a:lnTo>
                <a:lnTo>
                  <a:pt x="50466" y="221024"/>
                </a:lnTo>
                <a:lnTo>
                  <a:pt x="30454" y="223030"/>
                </a:lnTo>
                <a:lnTo>
                  <a:pt x="16856" y="228625"/>
                </a:lnTo>
                <a:lnTo>
                  <a:pt x="12665" y="232093"/>
                </a:lnTo>
                <a:lnTo>
                  <a:pt x="4284" y="2474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" name="SMARTInkShape-Group252"/>
          <p:cNvGrpSpPr/>
          <p:nvPr/>
        </p:nvGrpSpPr>
        <p:grpSpPr>
          <a:xfrm>
            <a:off x="7092950" y="5182278"/>
            <a:ext cx="292101" cy="659723"/>
            <a:chOff x="7092950" y="5182278"/>
            <a:chExt cx="292101" cy="659723"/>
          </a:xfrm>
        </p:grpSpPr>
        <p:sp>
          <p:nvSpPr>
            <p:cNvPr id="410" name="SMARTInkShape-1269"/>
            <p:cNvSpPr/>
            <p:nvPr>
              <p:custDataLst>
                <p:tags r:id="rId59"/>
              </p:custDataLst>
            </p:nvPr>
          </p:nvSpPr>
          <p:spPr>
            <a:xfrm>
              <a:off x="7251699" y="5182278"/>
              <a:ext cx="23616" cy="183473"/>
            </a:xfrm>
            <a:custGeom>
              <a:avLst/>
              <a:gdLst/>
              <a:ahLst/>
              <a:cxnLst/>
              <a:rect l="0" t="0" r="0" b="0"/>
              <a:pathLst>
                <a:path w="23616" h="183473">
                  <a:moveTo>
                    <a:pt x="1" y="24722"/>
                  </a:moveTo>
                  <a:lnTo>
                    <a:pt x="1" y="24722"/>
                  </a:lnTo>
                  <a:lnTo>
                    <a:pt x="0" y="17980"/>
                  </a:lnTo>
                  <a:lnTo>
                    <a:pt x="3764" y="10907"/>
                  </a:lnTo>
                  <a:lnTo>
                    <a:pt x="10935" y="1611"/>
                  </a:lnTo>
                  <a:lnTo>
                    <a:pt x="13798" y="339"/>
                  </a:lnTo>
                  <a:lnTo>
                    <a:pt x="15549" y="0"/>
                  </a:lnTo>
                  <a:lnTo>
                    <a:pt x="17422" y="479"/>
                  </a:lnTo>
                  <a:lnTo>
                    <a:pt x="21383" y="2894"/>
                  </a:lnTo>
                  <a:lnTo>
                    <a:pt x="23615" y="10082"/>
                  </a:lnTo>
                  <a:lnTo>
                    <a:pt x="22990" y="31673"/>
                  </a:lnTo>
                  <a:lnTo>
                    <a:pt x="18336" y="68645"/>
                  </a:lnTo>
                  <a:lnTo>
                    <a:pt x="14371" y="111584"/>
                  </a:lnTo>
                  <a:lnTo>
                    <a:pt x="15078" y="149236"/>
                  </a:lnTo>
                  <a:lnTo>
                    <a:pt x="19051" y="183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270"/>
            <p:cNvSpPr/>
            <p:nvPr>
              <p:custDataLst>
                <p:tags r:id="rId60"/>
              </p:custDataLst>
            </p:nvPr>
          </p:nvSpPr>
          <p:spPr>
            <a:xfrm>
              <a:off x="7124700" y="5480050"/>
              <a:ext cx="260351" cy="6351"/>
            </a:xfrm>
            <a:custGeom>
              <a:avLst/>
              <a:gdLst/>
              <a:ahLst/>
              <a:cxnLst/>
              <a:rect l="0" t="0" r="0" b="0"/>
              <a:pathLst>
                <a:path w="260351" h="6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8953" y="5957"/>
                  </a:lnTo>
                  <a:lnTo>
                    <a:pt x="81728" y="5470"/>
                  </a:lnTo>
                  <a:lnTo>
                    <a:pt x="119814" y="2901"/>
                  </a:lnTo>
                  <a:lnTo>
                    <a:pt x="160260" y="1290"/>
                  </a:lnTo>
                  <a:lnTo>
                    <a:pt x="198932" y="1279"/>
                  </a:lnTo>
                  <a:lnTo>
                    <a:pt x="240271" y="4534"/>
                  </a:lnTo>
                  <a:lnTo>
                    <a:pt x="260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271"/>
            <p:cNvSpPr/>
            <p:nvPr>
              <p:custDataLst>
                <p:tags r:id="rId61"/>
              </p:custDataLst>
            </p:nvPr>
          </p:nvSpPr>
          <p:spPr>
            <a:xfrm>
              <a:off x="7092950" y="5607427"/>
              <a:ext cx="203385" cy="234574"/>
            </a:xfrm>
            <a:custGeom>
              <a:avLst/>
              <a:gdLst/>
              <a:ahLst/>
              <a:cxnLst/>
              <a:rect l="0" t="0" r="0" b="0"/>
              <a:pathLst>
                <a:path w="203385" h="234574">
                  <a:moveTo>
                    <a:pt x="44450" y="37723"/>
                  </a:moveTo>
                  <a:lnTo>
                    <a:pt x="44450" y="37723"/>
                  </a:lnTo>
                  <a:lnTo>
                    <a:pt x="44449" y="34352"/>
                  </a:lnTo>
                  <a:lnTo>
                    <a:pt x="47820" y="25514"/>
                  </a:lnTo>
                  <a:lnTo>
                    <a:pt x="53288" y="17329"/>
                  </a:lnTo>
                  <a:lnTo>
                    <a:pt x="62747" y="10435"/>
                  </a:lnTo>
                  <a:lnTo>
                    <a:pt x="88019" y="2490"/>
                  </a:lnTo>
                  <a:lnTo>
                    <a:pt x="123905" y="0"/>
                  </a:lnTo>
                  <a:lnTo>
                    <a:pt x="138324" y="3554"/>
                  </a:lnTo>
                  <a:lnTo>
                    <a:pt x="145133" y="6477"/>
                  </a:lnTo>
                  <a:lnTo>
                    <a:pt x="149671" y="9837"/>
                  </a:lnTo>
                  <a:lnTo>
                    <a:pt x="154715" y="17332"/>
                  </a:lnTo>
                  <a:lnTo>
                    <a:pt x="157554" y="32857"/>
                  </a:lnTo>
                  <a:lnTo>
                    <a:pt x="155836" y="38007"/>
                  </a:lnTo>
                  <a:lnTo>
                    <a:pt x="135501" y="60765"/>
                  </a:lnTo>
                  <a:lnTo>
                    <a:pt x="128897" y="65603"/>
                  </a:lnTo>
                  <a:lnTo>
                    <a:pt x="122279" y="68708"/>
                  </a:lnTo>
                  <a:lnTo>
                    <a:pt x="166216" y="89215"/>
                  </a:lnTo>
                  <a:lnTo>
                    <a:pt x="181118" y="98003"/>
                  </a:lnTo>
                  <a:lnTo>
                    <a:pt x="192445" y="108964"/>
                  </a:lnTo>
                  <a:lnTo>
                    <a:pt x="203384" y="133777"/>
                  </a:lnTo>
                  <a:lnTo>
                    <a:pt x="203323" y="142682"/>
                  </a:lnTo>
                  <a:lnTo>
                    <a:pt x="197610" y="160101"/>
                  </a:lnTo>
                  <a:lnTo>
                    <a:pt x="179122" y="185774"/>
                  </a:lnTo>
                  <a:lnTo>
                    <a:pt x="145658" y="207885"/>
                  </a:lnTo>
                  <a:lnTo>
                    <a:pt x="114831" y="219419"/>
                  </a:lnTo>
                  <a:lnTo>
                    <a:pt x="79258" y="227838"/>
                  </a:lnTo>
                  <a:lnTo>
                    <a:pt x="39930" y="231580"/>
                  </a:lnTo>
                  <a:lnTo>
                    <a:pt x="0" y="23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253"/>
          <p:cNvGrpSpPr/>
          <p:nvPr/>
        </p:nvGrpSpPr>
        <p:grpSpPr>
          <a:xfrm>
            <a:off x="7579932" y="5473700"/>
            <a:ext cx="478219" cy="341159"/>
            <a:chOff x="7579932" y="5473700"/>
            <a:chExt cx="478219" cy="341159"/>
          </a:xfrm>
        </p:grpSpPr>
        <p:sp>
          <p:nvSpPr>
            <p:cNvPr id="414" name="SMARTInkShape-1272"/>
            <p:cNvSpPr/>
            <p:nvPr>
              <p:custDataLst>
                <p:tags r:id="rId56"/>
              </p:custDataLst>
            </p:nvPr>
          </p:nvSpPr>
          <p:spPr>
            <a:xfrm>
              <a:off x="7579932" y="5473700"/>
              <a:ext cx="21019" cy="6351"/>
            </a:xfrm>
            <a:custGeom>
              <a:avLst/>
              <a:gdLst/>
              <a:ahLst/>
              <a:cxnLst/>
              <a:rect l="0" t="0" r="0" b="0"/>
              <a:pathLst>
                <a:path w="21019" h="6351">
                  <a:moveTo>
                    <a:pt x="21018" y="0"/>
                  </a:moveTo>
                  <a:lnTo>
                    <a:pt x="21018" y="0"/>
                  </a:lnTo>
                  <a:lnTo>
                    <a:pt x="1245" y="0"/>
                  </a:lnTo>
                  <a:lnTo>
                    <a:pt x="74" y="705"/>
                  </a:lnTo>
                  <a:lnTo>
                    <a:pt x="0" y="1881"/>
                  </a:lnTo>
                  <a:lnTo>
                    <a:pt x="19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273"/>
            <p:cNvSpPr/>
            <p:nvPr>
              <p:custDataLst>
                <p:tags r:id="rId57"/>
              </p:custDataLst>
            </p:nvPr>
          </p:nvSpPr>
          <p:spPr>
            <a:xfrm>
              <a:off x="7804150" y="554355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12700"/>
                  </a:moveTo>
                  <a:lnTo>
                    <a:pt x="0" y="12700"/>
                  </a:lnTo>
                  <a:lnTo>
                    <a:pt x="38300" y="7674"/>
                  </a:lnTo>
                  <a:lnTo>
                    <a:pt x="83785" y="4861"/>
                  </a:lnTo>
                  <a:lnTo>
                    <a:pt x="120493" y="2160"/>
                  </a:lnTo>
                  <a:lnTo>
                    <a:pt x="155623" y="960"/>
                  </a:lnTo>
                  <a:lnTo>
                    <a:pt x="197021" y="284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274"/>
            <p:cNvSpPr/>
            <p:nvPr>
              <p:custDataLst>
                <p:tags r:id="rId58"/>
              </p:custDataLst>
            </p:nvPr>
          </p:nvSpPr>
          <p:spPr>
            <a:xfrm>
              <a:off x="7823200" y="5619750"/>
              <a:ext cx="203201" cy="195109"/>
            </a:xfrm>
            <a:custGeom>
              <a:avLst/>
              <a:gdLst/>
              <a:ahLst/>
              <a:cxnLst/>
              <a:rect l="0" t="0" r="0" b="0"/>
              <a:pathLst>
                <a:path w="203201" h="195109">
                  <a:moveTo>
                    <a:pt x="203200" y="0"/>
                  </a:moveTo>
                  <a:lnTo>
                    <a:pt x="203200" y="0"/>
                  </a:lnTo>
                  <a:lnTo>
                    <a:pt x="158341" y="0"/>
                  </a:lnTo>
                  <a:lnTo>
                    <a:pt x="119733" y="1881"/>
                  </a:lnTo>
                  <a:lnTo>
                    <a:pt x="88247" y="8838"/>
                  </a:lnTo>
                  <a:lnTo>
                    <a:pt x="76398" y="14927"/>
                  </a:lnTo>
                  <a:lnTo>
                    <a:pt x="68419" y="21199"/>
                  </a:lnTo>
                  <a:lnTo>
                    <a:pt x="61586" y="30897"/>
                  </a:lnTo>
                  <a:lnTo>
                    <a:pt x="58465" y="46079"/>
                  </a:lnTo>
                  <a:lnTo>
                    <a:pt x="57160" y="87438"/>
                  </a:lnTo>
                  <a:lnTo>
                    <a:pt x="60917" y="86369"/>
                  </a:lnTo>
                  <a:lnTo>
                    <a:pt x="67997" y="84247"/>
                  </a:lnTo>
                  <a:lnTo>
                    <a:pt x="95842" y="82773"/>
                  </a:lnTo>
                  <a:lnTo>
                    <a:pt x="106332" y="86412"/>
                  </a:lnTo>
                  <a:lnTo>
                    <a:pt x="115697" y="93439"/>
                  </a:lnTo>
                  <a:lnTo>
                    <a:pt x="124564" y="103617"/>
                  </a:lnTo>
                  <a:lnTo>
                    <a:pt x="141416" y="145345"/>
                  </a:lnTo>
                  <a:lnTo>
                    <a:pt x="142109" y="158436"/>
                  </a:lnTo>
                  <a:lnTo>
                    <a:pt x="136805" y="180717"/>
                  </a:lnTo>
                  <a:lnTo>
                    <a:pt x="132831" y="184683"/>
                  </a:lnTo>
                  <a:lnTo>
                    <a:pt x="120890" y="190973"/>
                  </a:lnTo>
                  <a:lnTo>
                    <a:pt x="91558" y="195108"/>
                  </a:lnTo>
                  <a:lnTo>
                    <a:pt x="45131" y="190731"/>
                  </a:lnTo>
                  <a:lnTo>
                    <a:pt x="25467" y="184488"/>
                  </a:lnTo>
                  <a:lnTo>
                    <a:pt x="12965" y="17512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254"/>
          <p:cNvGrpSpPr/>
          <p:nvPr/>
        </p:nvGrpSpPr>
        <p:grpSpPr>
          <a:xfrm>
            <a:off x="7925670" y="5224561"/>
            <a:ext cx="462681" cy="318990"/>
            <a:chOff x="7925670" y="5224561"/>
            <a:chExt cx="462681" cy="318990"/>
          </a:xfrm>
        </p:grpSpPr>
        <p:sp>
          <p:nvSpPr>
            <p:cNvPr id="418" name="SMARTInkShape-1275"/>
            <p:cNvSpPr/>
            <p:nvPr>
              <p:custDataLst>
                <p:tags r:id="rId54"/>
              </p:custDataLst>
            </p:nvPr>
          </p:nvSpPr>
          <p:spPr>
            <a:xfrm>
              <a:off x="7925670" y="5224561"/>
              <a:ext cx="195981" cy="211040"/>
            </a:xfrm>
            <a:custGeom>
              <a:avLst/>
              <a:gdLst/>
              <a:ahLst/>
              <a:cxnLst/>
              <a:rect l="0" t="0" r="0" b="0"/>
              <a:pathLst>
                <a:path w="195981" h="211040">
                  <a:moveTo>
                    <a:pt x="18180" y="45939"/>
                  </a:moveTo>
                  <a:lnTo>
                    <a:pt x="18180" y="45939"/>
                  </a:lnTo>
                  <a:lnTo>
                    <a:pt x="14809" y="45939"/>
                  </a:lnTo>
                  <a:lnTo>
                    <a:pt x="11272" y="42176"/>
                  </a:lnTo>
                  <a:lnTo>
                    <a:pt x="6623" y="35004"/>
                  </a:lnTo>
                  <a:lnTo>
                    <a:pt x="7870" y="30260"/>
                  </a:lnTo>
                  <a:lnTo>
                    <a:pt x="9190" y="27020"/>
                  </a:lnTo>
                  <a:lnTo>
                    <a:pt x="14420" y="21538"/>
                  </a:lnTo>
                  <a:lnTo>
                    <a:pt x="42772" y="5723"/>
                  </a:lnTo>
                  <a:lnTo>
                    <a:pt x="55920" y="313"/>
                  </a:lnTo>
                  <a:lnTo>
                    <a:pt x="61684" y="0"/>
                  </a:lnTo>
                  <a:lnTo>
                    <a:pt x="71852" y="3414"/>
                  </a:lnTo>
                  <a:lnTo>
                    <a:pt x="79193" y="11517"/>
                  </a:lnTo>
                  <a:lnTo>
                    <a:pt x="82139" y="16640"/>
                  </a:lnTo>
                  <a:lnTo>
                    <a:pt x="86284" y="40707"/>
                  </a:lnTo>
                  <a:lnTo>
                    <a:pt x="80770" y="73552"/>
                  </a:lnTo>
                  <a:lnTo>
                    <a:pt x="66828" y="106724"/>
                  </a:lnTo>
                  <a:lnTo>
                    <a:pt x="31921" y="151371"/>
                  </a:lnTo>
                  <a:lnTo>
                    <a:pt x="3541" y="177953"/>
                  </a:lnTo>
                  <a:lnTo>
                    <a:pt x="0" y="184120"/>
                  </a:lnTo>
                  <a:lnTo>
                    <a:pt x="3280" y="186846"/>
                  </a:lnTo>
                  <a:lnTo>
                    <a:pt x="10853" y="190409"/>
                  </a:lnTo>
                  <a:lnTo>
                    <a:pt x="34510" y="195676"/>
                  </a:lnTo>
                  <a:lnTo>
                    <a:pt x="80168" y="197550"/>
                  </a:lnTo>
                  <a:lnTo>
                    <a:pt x="115580" y="197988"/>
                  </a:lnTo>
                  <a:lnTo>
                    <a:pt x="157732" y="201606"/>
                  </a:lnTo>
                  <a:lnTo>
                    <a:pt x="195980" y="21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276"/>
            <p:cNvSpPr/>
            <p:nvPr>
              <p:custDataLst>
                <p:tags r:id="rId55"/>
              </p:custDataLst>
            </p:nvPr>
          </p:nvSpPr>
          <p:spPr>
            <a:xfrm>
              <a:off x="8369300" y="5537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255"/>
          <p:cNvGrpSpPr/>
          <p:nvPr/>
        </p:nvGrpSpPr>
        <p:grpSpPr>
          <a:xfrm>
            <a:off x="8432800" y="5213350"/>
            <a:ext cx="374651" cy="704851"/>
            <a:chOff x="8432800" y="5213350"/>
            <a:chExt cx="374651" cy="704851"/>
          </a:xfrm>
        </p:grpSpPr>
        <p:sp>
          <p:nvSpPr>
            <p:cNvPr id="421" name="SMARTInkShape-1277"/>
            <p:cNvSpPr/>
            <p:nvPr>
              <p:custDataLst>
                <p:tags r:id="rId50"/>
              </p:custDataLst>
            </p:nvPr>
          </p:nvSpPr>
          <p:spPr>
            <a:xfrm>
              <a:off x="8680465" y="5213350"/>
              <a:ext cx="25386" cy="266701"/>
            </a:xfrm>
            <a:custGeom>
              <a:avLst/>
              <a:gdLst/>
              <a:ahLst/>
              <a:cxnLst/>
              <a:rect l="0" t="0" r="0" b="0"/>
              <a:pathLst>
                <a:path w="25386" h="266701">
                  <a:moveTo>
                    <a:pt x="6335" y="0"/>
                  </a:moveTo>
                  <a:lnTo>
                    <a:pt x="6335" y="0"/>
                  </a:lnTo>
                  <a:lnTo>
                    <a:pt x="2964" y="0"/>
                  </a:lnTo>
                  <a:lnTo>
                    <a:pt x="1971" y="2117"/>
                  </a:lnTo>
                  <a:lnTo>
                    <a:pt x="246" y="39999"/>
                  </a:lnTo>
                  <a:lnTo>
                    <a:pt x="63" y="83505"/>
                  </a:lnTo>
                  <a:lnTo>
                    <a:pt x="19" y="119428"/>
                  </a:lnTo>
                  <a:lnTo>
                    <a:pt x="0" y="156796"/>
                  </a:lnTo>
                  <a:lnTo>
                    <a:pt x="1400" y="204189"/>
                  </a:lnTo>
                  <a:lnTo>
                    <a:pt x="10125" y="239084"/>
                  </a:lnTo>
                  <a:lnTo>
                    <a:pt x="2538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278"/>
            <p:cNvSpPr/>
            <p:nvPr>
              <p:custDataLst>
                <p:tags r:id="rId51"/>
              </p:custDataLst>
            </p:nvPr>
          </p:nvSpPr>
          <p:spPr>
            <a:xfrm>
              <a:off x="8553450" y="5581650"/>
              <a:ext cx="190501" cy="9379"/>
            </a:xfrm>
            <a:custGeom>
              <a:avLst/>
              <a:gdLst/>
              <a:ahLst/>
              <a:cxnLst/>
              <a:rect l="0" t="0" r="0" b="0"/>
              <a:pathLst>
                <a:path w="190501" h="937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2376" y="7839"/>
                  </a:lnTo>
                  <a:lnTo>
                    <a:pt x="79349" y="9378"/>
                  </a:lnTo>
                  <a:lnTo>
                    <a:pt x="119701" y="5365"/>
                  </a:lnTo>
                  <a:lnTo>
                    <a:pt x="156588" y="159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279"/>
            <p:cNvSpPr/>
            <p:nvPr>
              <p:custDataLst>
                <p:tags r:id="rId52"/>
              </p:custDataLst>
            </p:nvPr>
          </p:nvSpPr>
          <p:spPr>
            <a:xfrm>
              <a:off x="8572500" y="5696651"/>
              <a:ext cx="215901" cy="183450"/>
            </a:xfrm>
            <a:custGeom>
              <a:avLst/>
              <a:gdLst/>
              <a:ahLst/>
              <a:cxnLst/>
              <a:rect l="0" t="0" r="0" b="0"/>
              <a:pathLst>
                <a:path w="215901" h="183450">
                  <a:moveTo>
                    <a:pt x="0" y="31049"/>
                  </a:moveTo>
                  <a:lnTo>
                    <a:pt x="0" y="31049"/>
                  </a:lnTo>
                  <a:lnTo>
                    <a:pt x="0" y="27678"/>
                  </a:lnTo>
                  <a:lnTo>
                    <a:pt x="3370" y="18840"/>
                  </a:lnTo>
                  <a:lnTo>
                    <a:pt x="15580" y="7284"/>
                  </a:lnTo>
                  <a:lnTo>
                    <a:pt x="26680" y="2848"/>
                  </a:lnTo>
                  <a:lnTo>
                    <a:pt x="44310" y="0"/>
                  </a:lnTo>
                  <a:lnTo>
                    <a:pt x="58990" y="2878"/>
                  </a:lnTo>
                  <a:lnTo>
                    <a:pt x="62610" y="5918"/>
                  </a:lnTo>
                  <a:lnTo>
                    <a:pt x="66632" y="14940"/>
                  </a:lnTo>
                  <a:lnTo>
                    <a:pt x="68896" y="38663"/>
                  </a:lnTo>
                  <a:lnTo>
                    <a:pt x="59522" y="73919"/>
                  </a:lnTo>
                  <a:lnTo>
                    <a:pt x="46720" y="103096"/>
                  </a:lnTo>
                  <a:lnTo>
                    <a:pt x="12417" y="149273"/>
                  </a:lnTo>
                  <a:lnTo>
                    <a:pt x="526" y="163768"/>
                  </a:lnTo>
                  <a:lnTo>
                    <a:pt x="23204" y="168638"/>
                  </a:lnTo>
                  <a:lnTo>
                    <a:pt x="64338" y="170123"/>
                  </a:lnTo>
                  <a:lnTo>
                    <a:pt x="98445" y="170471"/>
                  </a:lnTo>
                  <a:lnTo>
                    <a:pt x="143233" y="174037"/>
                  </a:lnTo>
                  <a:lnTo>
                    <a:pt x="185449" y="177200"/>
                  </a:lnTo>
                  <a:lnTo>
                    <a:pt x="215900" y="183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280"/>
            <p:cNvSpPr/>
            <p:nvPr>
              <p:custDataLst>
                <p:tags r:id="rId53"/>
              </p:custDataLst>
            </p:nvPr>
          </p:nvSpPr>
          <p:spPr>
            <a:xfrm>
              <a:off x="8432800" y="5721350"/>
              <a:ext cx="374651" cy="196851"/>
            </a:xfrm>
            <a:custGeom>
              <a:avLst/>
              <a:gdLst/>
              <a:ahLst/>
              <a:cxnLst/>
              <a:rect l="0" t="0" r="0" b="0"/>
              <a:pathLst>
                <a:path w="374651" h="196851">
                  <a:moveTo>
                    <a:pt x="0" y="196850"/>
                  </a:moveTo>
                  <a:lnTo>
                    <a:pt x="0" y="196850"/>
                  </a:lnTo>
                  <a:lnTo>
                    <a:pt x="36628" y="166964"/>
                  </a:lnTo>
                  <a:lnTo>
                    <a:pt x="78036" y="136489"/>
                  </a:lnTo>
                  <a:lnTo>
                    <a:pt x="124759" y="107229"/>
                  </a:lnTo>
                  <a:lnTo>
                    <a:pt x="153022" y="90536"/>
                  </a:lnTo>
                  <a:lnTo>
                    <a:pt x="182449" y="75879"/>
                  </a:lnTo>
                  <a:lnTo>
                    <a:pt x="212649" y="62581"/>
                  </a:lnTo>
                  <a:lnTo>
                    <a:pt x="243366" y="50187"/>
                  </a:lnTo>
                  <a:lnTo>
                    <a:pt x="271604" y="39102"/>
                  </a:lnTo>
                  <a:lnTo>
                    <a:pt x="298193" y="28890"/>
                  </a:lnTo>
                  <a:lnTo>
                    <a:pt x="340669" y="12840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6" name="SMARTInkShape-1281"/>
          <p:cNvSpPr/>
          <p:nvPr>
            <p:custDataLst>
              <p:tags r:id="rId3"/>
            </p:custDataLst>
          </p:nvPr>
        </p:nvSpPr>
        <p:spPr>
          <a:xfrm>
            <a:off x="7784708" y="5187950"/>
            <a:ext cx="317893" cy="190501"/>
          </a:xfrm>
          <a:custGeom>
            <a:avLst/>
            <a:gdLst/>
            <a:ahLst/>
            <a:cxnLst/>
            <a:rect l="0" t="0" r="0" b="0"/>
            <a:pathLst>
              <a:path w="317893" h="190501">
                <a:moveTo>
                  <a:pt x="6742" y="190500"/>
                </a:moveTo>
                <a:lnTo>
                  <a:pt x="6742" y="190500"/>
                </a:lnTo>
                <a:lnTo>
                  <a:pt x="0" y="187129"/>
                </a:lnTo>
                <a:lnTo>
                  <a:pt x="836" y="183314"/>
                </a:lnTo>
                <a:lnTo>
                  <a:pt x="9291" y="171549"/>
                </a:lnTo>
                <a:lnTo>
                  <a:pt x="53515" y="135574"/>
                </a:lnTo>
                <a:lnTo>
                  <a:pt x="77435" y="120016"/>
                </a:lnTo>
                <a:lnTo>
                  <a:pt x="105376" y="103294"/>
                </a:lnTo>
                <a:lnTo>
                  <a:pt x="135998" y="85796"/>
                </a:lnTo>
                <a:lnTo>
                  <a:pt x="169818" y="68486"/>
                </a:lnTo>
                <a:lnTo>
                  <a:pt x="205770" y="51302"/>
                </a:lnTo>
                <a:lnTo>
                  <a:pt x="243144" y="34201"/>
                </a:lnTo>
                <a:lnTo>
                  <a:pt x="31789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1" name="SMARTInkShape-Group257"/>
          <p:cNvGrpSpPr/>
          <p:nvPr/>
        </p:nvGrpSpPr>
        <p:grpSpPr>
          <a:xfrm>
            <a:off x="9163050" y="5575300"/>
            <a:ext cx="781051" cy="343565"/>
            <a:chOff x="9163050" y="5575300"/>
            <a:chExt cx="781051" cy="343565"/>
          </a:xfrm>
        </p:grpSpPr>
        <p:sp>
          <p:nvSpPr>
            <p:cNvPr id="427" name="SMARTInkShape-1282"/>
            <p:cNvSpPr/>
            <p:nvPr>
              <p:custDataLst>
                <p:tags r:id="rId46"/>
              </p:custDataLst>
            </p:nvPr>
          </p:nvSpPr>
          <p:spPr>
            <a:xfrm>
              <a:off x="9163050" y="55753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0494" y="1324"/>
                  </a:lnTo>
                  <a:lnTo>
                    <a:pt x="84277" y="2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283"/>
            <p:cNvSpPr/>
            <p:nvPr>
              <p:custDataLst>
                <p:tags r:id="rId47"/>
              </p:custDataLst>
            </p:nvPr>
          </p:nvSpPr>
          <p:spPr>
            <a:xfrm>
              <a:off x="9188450" y="5645150"/>
              <a:ext cx="101601" cy="5959"/>
            </a:xfrm>
            <a:custGeom>
              <a:avLst/>
              <a:gdLst/>
              <a:ahLst/>
              <a:cxnLst/>
              <a:rect l="0" t="0" r="0" b="0"/>
              <a:pathLst>
                <a:path w="101601" h="595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2375" y="5958"/>
                  </a:lnTo>
                  <a:lnTo>
                    <a:pt x="89201" y="193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284"/>
            <p:cNvSpPr/>
            <p:nvPr>
              <p:custDataLst>
                <p:tags r:id="rId48"/>
              </p:custDataLst>
            </p:nvPr>
          </p:nvSpPr>
          <p:spPr>
            <a:xfrm>
              <a:off x="9607550" y="5715000"/>
              <a:ext cx="29874" cy="203865"/>
            </a:xfrm>
            <a:custGeom>
              <a:avLst/>
              <a:gdLst/>
              <a:ahLst/>
              <a:cxnLst/>
              <a:rect l="0" t="0" r="0" b="0"/>
              <a:pathLst>
                <a:path w="29874" h="203865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0831" y="22381"/>
                  </a:lnTo>
                  <a:lnTo>
                    <a:pt x="19098" y="62408"/>
                  </a:lnTo>
                  <a:lnTo>
                    <a:pt x="25414" y="103158"/>
                  </a:lnTo>
                  <a:lnTo>
                    <a:pt x="29873" y="142749"/>
                  </a:lnTo>
                  <a:lnTo>
                    <a:pt x="28008" y="184360"/>
                  </a:lnTo>
                  <a:lnTo>
                    <a:pt x="25743" y="203864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285"/>
            <p:cNvSpPr/>
            <p:nvPr>
              <p:custDataLst>
                <p:tags r:id="rId49"/>
              </p:custDataLst>
            </p:nvPr>
          </p:nvSpPr>
          <p:spPr>
            <a:xfrm>
              <a:off x="9747250" y="5690483"/>
              <a:ext cx="196851" cy="191515"/>
            </a:xfrm>
            <a:custGeom>
              <a:avLst/>
              <a:gdLst/>
              <a:ahLst/>
              <a:cxnLst/>
              <a:rect l="0" t="0" r="0" b="0"/>
              <a:pathLst>
                <a:path w="196851" h="191515">
                  <a:moveTo>
                    <a:pt x="196850" y="5467"/>
                  </a:moveTo>
                  <a:lnTo>
                    <a:pt x="196850" y="5467"/>
                  </a:lnTo>
                  <a:lnTo>
                    <a:pt x="169238" y="3586"/>
                  </a:lnTo>
                  <a:lnTo>
                    <a:pt x="145614" y="0"/>
                  </a:lnTo>
                  <a:lnTo>
                    <a:pt x="100163" y="5636"/>
                  </a:lnTo>
                  <a:lnTo>
                    <a:pt x="62282" y="14234"/>
                  </a:lnTo>
                  <a:lnTo>
                    <a:pt x="47460" y="23744"/>
                  </a:lnTo>
                  <a:lnTo>
                    <a:pt x="37502" y="35498"/>
                  </a:lnTo>
                  <a:lnTo>
                    <a:pt x="34306" y="43744"/>
                  </a:lnTo>
                  <a:lnTo>
                    <a:pt x="33454" y="47918"/>
                  </a:lnTo>
                  <a:lnTo>
                    <a:pt x="33591" y="50701"/>
                  </a:lnTo>
                  <a:lnTo>
                    <a:pt x="34389" y="52556"/>
                  </a:lnTo>
                  <a:lnTo>
                    <a:pt x="35626" y="53794"/>
                  </a:lnTo>
                  <a:lnTo>
                    <a:pt x="37000" y="57049"/>
                  </a:lnTo>
                  <a:lnTo>
                    <a:pt x="37367" y="58905"/>
                  </a:lnTo>
                  <a:lnTo>
                    <a:pt x="38316" y="60142"/>
                  </a:lnTo>
                  <a:lnTo>
                    <a:pt x="41253" y="61517"/>
                  </a:lnTo>
                  <a:lnTo>
                    <a:pt x="43025" y="61178"/>
                  </a:lnTo>
                  <a:lnTo>
                    <a:pt x="50936" y="57446"/>
                  </a:lnTo>
                  <a:lnTo>
                    <a:pt x="62665" y="56500"/>
                  </a:lnTo>
                  <a:lnTo>
                    <a:pt x="74463" y="59707"/>
                  </a:lnTo>
                  <a:lnTo>
                    <a:pt x="90267" y="68497"/>
                  </a:lnTo>
                  <a:lnTo>
                    <a:pt x="118281" y="106700"/>
                  </a:lnTo>
                  <a:lnTo>
                    <a:pt x="129606" y="150601"/>
                  </a:lnTo>
                  <a:lnTo>
                    <a:pt x="129804" y="161929"/>
                  </a:lnTo>
                  <a:lnTo>
                    <a:pt x="126834" y="171667"/>
                  </a:lnTo>
                  <a:lnTo>
                    <a:pt x="120811" y="180698"/>
                  </a:lnTo>
                  <a:lnTo>
                    <a:pt x="107786" y="187534"/>
                  </a:lnTo>
                  <a:lnTo>
                    <a:pt x="89533" y="191514"/>
                  </a:lnTo>
                  <a:lnTo>
                    <a:pt x="54750" y="188375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258"/>
          <p:cNvGrpSpPr/>
          <p:nvPr/>
        </p:nvGrpSpPr>
        <p:grpSpPr>
          <a:xfrm>
            <a:off x="9531350" y="5321300"/>
            <a:ext cx="336551" cy="260351"/>
            <a:chOff x="9531350" y="5321300"/>
            <a:chExt cx="336551" cy="260351"/>
          </a:xfrm>
        </p:grpSpPr>
        <p:sp>
          <p:nvSpPr>
            <p:cNvPr id="432" name="SMARTInkShape-1286"/>
            <p:cNvSpPr/>
            <p:nvPr>
              <p:custDataLst>
                <p:tags r:id="rId44"/>
              </p:custDataLst>
            </p:nvPr>
          </p:nvSpPr>
          <p:spPr>
            <a:xfrm>
              <a:off x="9671050" y="53213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8838" y="38724"/>
                  </a:lnTo>
                  <a:lnTo>
                    <a:pt x="11556" y="75287"/>
                  </a:lnTo>
                  <a:lnTo>
                    <a:pt x="12361" y="117401"/>
                  </a:lnTo>
                  <a:lnTo>
                    <a:pt x="12633" y="162211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287"/>
            <p:cNvSpPr/>
            <p:nvPr>
              <p:custDataLst>
                <p:tags r:id="rId45"/>
              </p:custDataLst>
            </p:nvPr>
          </p:nvSpPr>
          <p:spPr>
            <a:xfrm>
              <a:off x="9531350" y="5559756"/>
              <a:ext cx="336551" cy="21895"/>
            </a:xfrm>
            <a:custGeom>
              <a:avLst/>
              <a:gdLst/>
              <a:ahLst/>
              <a:cxnLst/>
              <a:rect l="0" t="0" r="0" b="0"/>
              <a:pathLst>
                <a:path w="336551" h="21895">
                  <a:moveTo>
                    <a:pt x="0" y="21894"/>
                  </a:moveTo>
                  <a:lnTo>
                    <a:pt x="0" y="21894"/>
                  </a:lnTo>
                  <a:lnTo>
                    <a:pt x="43945" y="20013"/>
                  </a:lnTo>
                  <a:lnTo>
                    <a:pt x="81620" y="16825"/>
                  </a:lnTo>
                  <a:lnTo>
                    <a:pt x="128939" y="13055"/>
                  </a:lnTo>
                  <a:lnTo>
                    <a:pt x="153692" y="11062"/>
                  </a:lnTo>
                  <a:lnTo>
                    <a:pt x="178662" y="9029"/>
                  </a:lnTo>
                  <a:lnTo>
                    <a:pt x="203774" y="6967"/>
                  </a:lnTo>
                  <a:lnTo>
                    <a:pt x="248611" y="2795"/>
                  </a:lnTo>
                  <a:lnTo>
                    <a:pt x="286177" y="0"/>
                  </a:lnTo>
                  <a:lnTo>
                    <a:pt x="336550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259"/>
          <p:cNvGrpSpPr/>
          <p:nvPr/>
        </p:nvGrpSpPr>
        <p:grpSpPr>
          <a:xfrm>
            <a:off x="10109200" y="5245100"/>
            <a:ext cx="706945" cy="425451"/>
            <a:chOff x="10109200" y="5245100"/>
            <a:chExt cx="706945" cy="425451"/>
          </a:xfrm>
        </p:grpSpPr>
        <p:sp>
          <p:nvSpPr>
            <p:cNvPr id="435" name="SMARTInkShape-1288"/>
            <p:cNvSpPr/>
            <p:nvPr>
              <p:custDataLst>
                <p:tags r:id="rId39"/>
              </p:custDataLst>
            </p:nvPr>
          </p:nvSpPr>
          <p:spPr>
            <a:xfrm>
              <a:off x="10109200" y="5470216"/>
              <a:ext cx="158751" cy="181285"/>
            </a:xfrm>
            <a:custGeom>
              <a:avLst/>
              <a:gdLst/>
              <a:ahLst/>
              <a:cxnLst/>
              <a:rect l="0" t="0" r="0" b="0"/>
              <a:pathLst>
                <a:path w="158751" h="181285">
                  <a:moveTo>
                    <a:pt x="0" y="9834"/>
                  </a:moveTo>
                  <a:lnTo>
                    <a:pt x="0" y="9834"/>
                  </a:lnTo>
                  <a:lnTo>
                    <a:pt x="5467" y="4367"/>
                  </a:lnTo>
                  <a:lnTo>
                    <a:pt x="6176" y="0"/>
                  </a:lnTo>
                  <a:lnTo>
                    <a:pt x="6272" y="1465"/>
                  </a:lnTo>
                  <a:lnTo>
                    <a:pt x="10078" y="4468"/>
                  </a:lnTo>
                  <a:lnTo>
                    <a:pt x="55152" y="33938"/>
                  </a:lnTo>
                  <a:lnTo>
                    <a:pt x="92321" y="79950"/>
                  </a:lnTo>
                  <a:lnTo>
                    <a:pt x="124957" y="126774"/>
                  </a:lnTo>
                  <a:lnTo>
                    <a:pt x="153653" y="173953"/>
                  </a:lnTo>
                  <a:lnTo>
                    <a:pt x="158750" y="181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289"/>
            <p:cNvSpPr/>
            <p:nvPr>
              <p:custDataLst>
                <p:tags r:id="rId40"/>
              </p:custDataLst>
            </p:nvPr>
          </p:nvSpPr>
          <p:spPr>
            <a:xfrm>
              <a:off x="10160000" y="546100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133350" y="0"/>
                  </a:moveTo>
                  <a:lnTo>
                    <a:pt x="133350" y="0"/>
                  </a:lnTo>
                  <a:lnTo>
                    <a:pt x="96672" y="43584"/>
                  </a:lnTo>
                  <a:lnTo>
                    <a:pt x="58293" y="89983"/>
                  </a:lnTo>
                  <a:lnTo>
                    <a:pt x="27586" y="134139"/>
                  </a:lnTo>
                  <a:lnTo>
                    <a:pt x="6054" y="17609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290"/>
            <p:cNvSpPr/>
            <p:nvPr>
              <p:custDataLst>
                <p:tags r:id="rId41"/>
              </p:custDataLst>
            </p:nvPr>
          </p:nvSpPr>
          <p:spPr>
            <a:xfrm>
              <a:off x="10502899" y="5312070"/>
              <a:ext cx="139830" cy="214679"/>
            </a:xfrm>
            <a:custGeom>
              <a:avLst/>
              <a:gdLst/>
              <a:ahLst/>
              <a:cxnLst/>
              <a:rect l="0" t="0" r="0" b="0"/>
              <a:pathLst>
                <a:path w="139830" h="214679">
                  <a:moveTo>
                    <a:pt x="1" y="21930"/>
                  </a:moveTo>
                  <a:lnTo>
                    <a:pt x="1" y="21930"/>
                  </a:lnTo>
                  <a:lnTo>
                    <a:pt x="0" y="18559"/>
                  </a:lnTo>
                  <a:lnTo>
                    <a:pt x="706" y="17566"/>
                  </a:lnTo>
                  <a:lnTo>
                    <a:pt x="1882" y="16904"/>
                  </a:lnTo>
                  <a:lnTo>
                    <a:pt x="45780" y="2750"/>
                  </a:lnTo>
                  <a:lnTo>
                    <a:pt x="61975" y="0"/>
                  </a:lnTo>
                  <a:lnTo>
                    <a:pt x="78581" y="1129"/>
                  </a:lnTo>
                  <a:lnTo>
                    <a:pt x="91605" y="7746"/>
                  </a:lnTo>
                  <a:lnTo>
                    <a:pt x="101392" y="17742"/>
                  </a:lnTo>
                  <a:lnTo>
                    <a:pt x="108093" y="29241"/>
                  </a:lnTo>
                  <a:lnTo>
                    <a:pt x="108751" y="35976"/>
                  </a:lnTo>
                  <a:lnTo>
                    <a:pt x="105719" y="50986"/>
                  </a:lnTo>
                  <a:lnTo>
                    <a:pt x="92275" y="77842"/>
                  </a:lnTo>
                  <a:lnTo>
                    <a:pt x="76412" y="97871"/>
                  </a:lnTo>
                  <a:lnTo>
                    <a:pt x="86376" y="98053"/>
                  </a:lnTo>
                  <a:lnTo>
                    <a:pt x="102733" y="104849"/>
                  </a:lnTo>
                  <a:lnTo>
                    <a:pt x="126520" y="120493"/>
                  </a:lnTo>
                  <a:lnTo>
                    <a:pt x="136429" y="131352"/>
                  </a:lnTo>
                  <a:lnTo>
                    <a:pt x="138931" y="137917"/>
                  </a:lnTo>
                  <a:lnTo>
                    <a:pt x="139829" y="152737"/>
                  </a:lnTo>
                  <a:lnTo>
                    <a:pt x="132997" y="173577"/>
                  </a:lnTo>
                  <a:lnTo>
                    <a:pt x="122036" y="193157"/>
                  </a:lnTo>
                  <a:lnTo>
                    <a:pt x="110212" y="202218"/>
                  </a:lnTo>
                  <a:lnTo>
                    <a:pt x="82997" y="213784"/>
                  </a:lnTo>
                  <a:lnTo>
                    <a:pt x="68168" y="214678"/>
                  </a:lnTo>
                  <a:lnTo>
                    <a:pt x="49596" y="211215"/>
                  </a:lnTo>
                  <a:lnTo>
                    <a:pt x="39626" y="205720"/>
                  </a:lnTo>
                  <a:lnTo>
                    <a:pt x="37002" y="203723"/>
                  </a:lnTo>
                  <a:lnTo>
                    <a:pt x="34084" y="197742"/>
                  </a:lnTo>
                  <a:lnTo>
                    <a:pt x="31751" y="187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291"/>
            <p:cNvSpPr/>
            <p:nvPr>
              <p:custDataLst>
                <p:tags r:id="rId42"/>
              </p:custDataLst>
            </p:nvPr>
          </p:nvSpPr>
          <p:spPr>
            <a:xfrm>
              <a:off x="10792772" y="5245100"/>
              <a:ext cx="14929" cy="234951"/>
            </a:xfrm>
            <a:custGeom>
              <a:avLst/>
              <a:gdLst/>
              <a:ahLst/>
              <a:cxnLst/>
              <a:rect l="0" t="0" r="0" b="0"/>
              <a:pathLst>
                <a:path w="14929" h="234951">
                  <a:moveTo>
                    <a:pt x="14928" y="0"/>
                  </a:moveTo>
                  <a:lnTo>
                    <a:pt x="14928" y="0"/>
                  </a:lnTo>
                  <a:lnTo>
                    <a:pt x="6090" y="38724"/>
                  </a:lnTo>
                  <a:lnTo>
                    <a:pt x="0" y="82029"/>
                  </a:lnTo>
                  <a:lnTo>
                    <a:pt x="470" y="128335"/>
                  </a:lnTo>
                  <a:lnTo>
                    <a:pt x="1707" y="169964"/>
                  </a:lnTo>
                  <a:lnTo>
                    <a:pt x="5444" y="209109"/>
                  </a:lnTo>
                  <a:lnTo>
                    <a:pt x="8578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292"/>
            <p:cNvSpPr/>
            <p:nvPr>
              <p:custDataLst>
                <p:tags r:id="rId43"/>
              </p:custDataLst>
            </p:nvPr>
          </p:nvSpPr>
          <p:spPr>
            <a:xfrm>
              <a:off x="10782670" y="5565292"/>
              <a:ext cx="33475" cy="84018"/>
            </a:xfrm>
            <a:custGeom>
              <a:avLst/>
              <a:gdLst/>
              <a:ahLst/>
              <a:cxnLst/>
              <a:rect l="0" t="0" r="0" b="0"/>
              <a:pathLst>
                <a:path w="33475" h="84018">
                  <a:moveTo>
                    <a:pt x="25030" y="3658"/>
                  </a:moveTo>
                  <a:lnTo>
                    <a:pt x="25030" y="3658"/>
                  </a:lnTo>
                  <a:lnTo>
                    <a:pt x="21659" y="287"/>
                  </a:lnTo>
                  <a:lnTo>
                    <a:pt x="19960" y="0"/>
                  </a:lnTo>
                  <a:lnTo>
                    <a:pt x="18123" y="514"/>
                  </a:lnTo>
                  <a:lnTo>
                    <a:pt x="16192" y="1562"/>
                  </a:lnTo>
                  <a:lnTo>
                    <a:pt x="10102" y="9779"/>
                  </a:lnTo>
                  <a:lnTo>
                    <a:pt x="1496" y="39358"/>
                  </a:lnTo>
                  <a:lnTo>
                    <a:pt x="0" y="64959"/>
                  </a:lnTo>
                  <a:lnTo>
                    <a:pt x="1675" y="75118"/>
                  </a:lnTo>
                  <a:lnTo>
                    <a:pt x="3110" y="78815"/>
                  </a:lnTo>
                  <a:lnTo>
                    <a:pt x="5478" y="81279"/>
                  </a:lnTo>
                  <a:lnTo>
                    <a:pt x="11872" y="84017"/>
                  </a:lnTo>
                  <a:lnTo>
                    <a:pt x="15552" y="83336"/>
                  </a:lnTo>
                  <a:lnTo>
                    <a:pt x="23404" y="78817"/>
                  </a:lnTo>
                  <a:lnTo>
                    <a:pt x="29717" y="70223"/>
                  </a:lnTo>
                  <a:lnTo>
                    <a:pt x="32388" y="64968"/>
                  </a:lnTo>
                  <a:lnTo>
                    <a:pt x="33474" y="53485"/>
                  </a:lnTo>
                  <a:lnTo>
                    <a:pt x="30900" y="41325"/>
                  </a:lnTo>
                  <a:lnTo>
                    <a:pt x="18680" y="16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260"/>
          <p:cNvGrpSpPr/>
          <p:nvPr/>
        </p:nvGrpSpPr>
        <p:grpSpPr>
          <a:xfrm>
            <a:off x="9013341" y="6356350"/>
            <a:ext cx="1572110" cy="289314"/>
            <a:chOff x="9013341" y="6356350"/>
            <a:chExt cx="1572110" cy="289314"/>
          </a:xfrm>
        </p:grpSpPr>
        <p:sp>
          <p:nvSpPr>
            <p:cNvPr id="441" name="SMARTInkShape-1293"/>
            <p:cNvSpPr/>
            <p:nvPr>
              <p:custDataLst>
                <p:tags r:id="rId30"/>
              </p:custDataLst>
            </p:nvPr>
          </p:nvSpPr>
          <p:spPr>
            <a:xfrm>
              <a:off x="9013341" y="6432549"/>
              <a:ext cx="175110" cy="12702"/>
            </a:xfrm>
            <a:custGeom>
              <a:avLst/>
              <a:gdLst/>
              <a:ahLst/>
              <a:cxnLst/>
              <a:rect l="0" t="0" r="0" b="0"/>
              <a:pathLst>
                <a:path w="175110" h="12702">
                  <a:moveTo>
                    <a:pt x="3659" y="1"/>
                  </a:moveTo>
                  <a:lnTo>
                    <a:pt x="3659" y="1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0102" y="8840"/>
                  </a:lnTo>
                  <a:lnTo>
                    <a:pt x="78271" y="11557"/>
                  </a:lnTo>
                  <a:lnTo>
                    <a:pt x="117488" y="12362"/>
                  </a:lnTo>
                  <a:lnTo>
                    <a:pt x="175109" y="12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294"/>
            <p:cNvSpPr/>
            <p:nvPr>
              <p:custDataLst>
                <p:tags r:id="rId31"/>
              </p:custDataLst>
            </p:nvPr>
          </p:nvSpPr>
          <p:spPr>
            <a:xfrm>
              <a:off x="9039912" y="6502400"/>
              <a:ext cx="148539" cy="18789"/>
            </a:xfrm>
            <a:custGeom>
              <a:avLst/>
              <a:gdLst/>
              <a:ahLst/>
              <a:cxnLst/>
              <a:rect l="0" t="0" r="0" b="0"/>
              <a:pathLst>
                <a:path w="148539" h="18789">
                  <a:moveTo>
                    <a:pt x="8838" y="12700"/>
                  </a:moveTo>
                  <a:lnTo>
                    <a:pt x="8838" y="12700"/>
                  </a:lnTo>
                  <a:lnTo>
                    <a:pt x="5467" y="12700"/>
                  </a:lnTo>
                  <a:lnTo>
                    <a:pt x="1931" y="14581"/>
                  </a:lnTo>
                  <a:lnTo>
                    <a:pt x="0" y="16070"/>
                  </a:lnTo>
                  <a:lnTo>
                    <a:pt x="123" y="17063"/>
                  </a:lnTo>
                  <a:lnTo>
                    <a:pt x="1617" y="17725"/>
                  </a:lnTo>
                  <a:lnTo>
                    <a:pt x="20895" y="18788"/>
                  </a:lnTo>
                  <a:lnTo>
                    <a:pt x="62018" y="13929"/>
                  </a:lnTo>
                  <a:lnTo>
                    <a:pt x="98443" y="8203"/>
                  </a:lnTo>
                  <a:lnTo>
                    <a:pt x="1485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295"/>
            <p:cNvSpPr/>
            <p:nvPr>
              <p:custDataLst>
                <p:tags r:id="rId32"/>
              </p:custDataLst>
            </p:nvPr>
          </p:nvSpPr>
          <p:spPr>
            <a:xfrm>
              <a:off x="9340850" y="6429440"/>
              <a:ext cx="323851" cy="9461"/>
            </a:xfrm>
            <a:custGeom>
              <a:avLst/>
              <a:gdLst/>
              <a:ahLst/>
              <a:cxnLst/>
              <a:rect l="0" t="0" r="0" b="0"/>
              <a:pathLst>
                <a:path w="323851" h="9461">
                  <a:moveTo>
                    <a:pt x="0" y="9460"/>
                  </a:moveTo>
                  <a:lnTo>
                    <a:pt x="0" y="9460"/>
                  </a:lnTo>
                  <a:lnTo>
                    <a:pt x="36627" y="9460"/>
                  </a:lnTo>
                  <a:lnTo>
                    <a:pt x="66844" y="7579"/>
                  </a:lnTo>
                  <a:lnTo>
                    <a:pt x="105908" y="5096"/>
                  </a:lnTo>
                  <a:lnTo>
                    <a:pt x="129167" y="4434"/>
                  </a:lnTo>
                  <a:lnTo>
                    <a:pt x="176646" y="2993"/>
                  </a:lnTo>
                  <a:lnTo>
                    <a:pt x="218915" y="0"/>
                  </a:lnTo>
                  <a:lnTo>
                    <a:pt x="255105" y="82"/>
                  </a:lnTo>
                  <a:lnTo>
                    <a:pt x="295719" y="2213"/>
                  </a:lnTo>
                  <a:lnTo>
                    <a:pt x="323850" y="3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296"/>
            <p:cNvSpPr/>
            <p:nvPr>
              <p:custDataLst>
                <p:tags r:id="rId33"/>
              </p:custDataLst>
            </p:nvPr>
          </p:nvSpPr>
          <p:spPr>
            <a:xfrm>
              <a:off x="9391650" y="6496050"/>
              <a:ext cx="4073" cy="127001"/>
            </a:xfrm>
            <a:custGeom>
              <a:avLst/>
              <a:gdLst/>
              <a:ahLst/>
              <a:cxnLst/>
              <a:rect l="0" t="0" r="0" b="0"/>
              <a:pathLst>
                <a:path w="4073" h="1270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3658" y="33613"/>
                  </a:lnTo>
                  <a:lnTo>
                    <a:pt x="2813" y="62405"/>
                  </a:lnTo>
                  <a:lnTo>
                    <a:pt x="4072" y="76419"/>
                  </a:lnTo>
                  <a:lnTo>
                    <a:pt x="133" y="12290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297"/>
            <p:cNvSpPr/>
            <p:nvPr>
              <p:custDataLst>
                <p:tags r:id="rId34"/>
              </p:custDataLst>
            </p:nvPr>
          </p:nvSpPr>
          <p:spPr>
            <a:xfrm>
              <a:off x="9455150" y="6502400"/>
              <a:ext cx="158751" cy="143264"/>
            </a:xfrm>
            <a:custGeom>
              <a:avLst/>
              <a:gdLst/>
              <a:ahLst/>
              <a:cxnLst/>
              <a:rect l="0" t="0" r="0" b="0"/>
              <a:pathLst>
                <a:path w="158751" h="143264">
                  <a:moveTo>
                    <a:pt x="158750" y="0"/>
                  </a:moveTo>
                  <a:lnTo>
                    <a:pt x="158750" y="0"/>
                  </a:lnTo>
                  <a:lnTo>
                    <a:pt x="148611" y="705"/>
                  </a:lnTo>
                  <a:lnTo>
                    <a:pt x="141073" y="3370"/>
                  </a:lnTo>
                  <a:lnTo>
                    <a:pt x="131138" y="3145"/>
                  </a:lnTo>
                  <a:lnTo>
                    <a:pt x="118961" y="2103"/>
                  </a:lnTo>
                  <a:lnTo>
                    <a:pt x="73947" y="11065"/>
                  </a:lnTo>
                  <a:lnTo>
                    <a:pt x="67437" y="12679"/>
                  </a:lnTo>
                  <a:lnTo>
                    <a:pt x="57509" y="19464"/>
                  </a:lnTo>
                  <a:lnTo>
                    <a:pt x="53077" y="24172"/>
                  </a:lnTo>
                  <a:lnTo>
                    <a:pt x="48754" y="30969"/>
                  </a:lnTo>
                  <a:lnTo>
                    <a:pt x="45725" y="42729"/>
                  </a:lnTo>
                  <a:lnTo>
                    <a:pt x="44561" y="55558"/>
                  </a:lnTo>
                  <a:lnTo>
                    <a:pt x="48263" y="56442"/>
                  </a:lnTo>
                  <a:lnTo>
                    <a:pt x="51225" y="56679"/>
                  </a:lnTo>
                  <a:lnTo>
                    <a:pt x="56397" y="55059"/>
                  </a:lnTo>
                  <a:lnTo>
                    <a:pt x="68838" y="48270"/>
                  </a:lnTo>
                  <a:lnTo>
                    <a:pt x="94072" y="44952"/>
                  </a:lnTo>
                  <a:lnTo>
                    <a:pt x="103192" y="45379"/>
                  </a:lnTo>
                  <a:lnTo>
                    <a:pt x="111950" y="47920"/>
                  </a:lnTo>
                  <a:lnTo>
                    <a:pt x="124814" y="56688"/>
                  </a:lnTo>
                  <a:lnTo>
                    <a:pt x="134192" y="68224"/>
                  </a:lnTo>
                  <a:lnTo>
                    <a:pt x="135370" y="78299"/>
                  </a:lnTo>
                  <a:lnTo>
                    <a:pt x="131500" y="112590"/>
                  </a:lnTo>
                  <a:lnTo>
                    <a:pt x="123356" y="126240"/>
                  </a:lnTo>
                  <a:lnTo>
                    <a:pt x="110799" y="135599"/>
                  </a:lnTo>
                  <a:lnTo>
                    <a:pt x="94399" y="141405"/>
                  </a:lnTo>
                  <a:lnTo>
                    <a:pt x="62072" y="143263"/>
                  </a:lnTo>
                  <a:lnTo>
                    <a:pt x="15299" y="13156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298"/>
            <p:cNvSpPr/>
            <p:nvPr>
              <p:custDataLst>
                <p:tags r:id="rId35"/>
              </p:custDataLst>
            </p:nvPr>
          </p:nvSpPr>
          <p:spPr>
            <a:xfrm>
              <a:off x="9874250" y="63944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6138" y="6185"/>
                  </a:lnTo>
                  <a:lnTo>
                    <a:pt x="91282" y="183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299"/>
            <p:cNvSpPr/>
            <p:nvPr>
              <p:custDataLst>
                <p:tags r:id="rId36"/>
              </p:custDataLst>
            </p:nvPr>
          </p:nvSpPr>
          <p:spPr>
            <a:xfrm>
              <a:off x="9899650" y="64770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0800" y="10818"/>
                  </a:lnTo>
                  <a:lnTo>
                    <a:pt x="79516" y="7631"/>
                  </a:lnTo>
                  <a:lnTo>
                    <a:pt x="124946" y="386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300"/>
            <p:cNvSpPr/>
            <p:nvPr>
              <p:custDataLst>
                <p:tags r:id="rId37"/>
              </p:custDataLst>
            </p:nvPr>
          </p:nvSpPr>
          <p:spPr>
            <a:xfrm>
              <a:off x="10280650" y="6356350"/>
              <a:ext cx="304801" cy="12701"/>
            </a:xfrm>
            <a:custGeom>
              <a:avLst/>
              <a:gdLst/>
              <a:ahLst/>
              <a:cxnLst/>
              <a:rect l="0" t="0" r="0" b="0"/>
              <a:pathLst>
                <a:path w="304801" h="12701">
                  <a:moveTo>
                    <a:pt x="0" y="12700"/>
                  </a:moveTo>
                  <a:lnTo>
                    <a:pt x="0" y="12700"/>
                  </a:lnTo>
                  <a:lnTo>
                    <a:pt x="35155" y="12700"/>
                  </a:lnTo>
                  <a:lnTo>
                    <a:pt x="66425" y="11288"/>
                  </a:lnTo>
                  <a:lnTo>
                    <a:pt x="108545" y="5958"/>
                  </a:lnTo>
                  <a:lnTo>
                    <a:pt x="153605" y="2649"/>
                  </a:lnTo>
                  <a:lnTo>
                    <a:pt x="197386" y="1177"/>
                  </a:lnTo>
                  <a:lnTo>
                    <a:pt x="235659" y="523"/>
                  </a:lnTo>
                  <a:lnTo>
                    <a:pt x="278826" y="155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301"/>
            <p:cNvSpPr/>
            <p:nvPr>
              <p:custDataLst>
                <p:tags r:id="rId38"/>
              </p:custDataLst>
            </p:nvPr>
          </p:nvSpPr>
          <p:spPr>
            <a:xfrm>
              <a:off x="10293350" y="6400800"/>
              <a:ext cx="203201" cy="128595"/>
            </a:xfrm>
            <a:custGeom>
              <a:avLst/>
              <a:gdLst/>
              <a:ahLst/>
              <a:cxnLst/>
              <a:rect l="0" t="0" r="0" b="0"/>
              <a:pathLst>
                <a:path w="203201" h="128595">
                  <a:moveTo>
                    <a:pt x="203200" y="0"/>
                  </a:moveTo>
                  <a:lnTo>
                    <a:pt x="203200" y="0"/>
                  </a:lnTo>
                  <a:lnTo>
                    <a:pt x="196457" y="3371"/>
                  </a:lnTo>
                  <a:lnTo>
                    <a:pt x="187503" y="3145"/>
                  </a:lnTo>
                  <a:lnTo>
                    <a:pt x="175762" y="2103"/>
                  </a:lnTo>
                  <a:lnTo>
                    <a:pt x="129458" y="5883"/>
                  </a:lnTo>
                  <a:lnTo>
                    <a:pt x="94890" y="7015"/>
                  </a:lnTo>
                  <a:lnTo>
                    <a:pt x="88505" y="9703"/>
                  </a:lnTo>
                  <a:lnTo>
                    <a:pt x="80943" y="15183"/>
                  </a:lnTo>
                  <a:lnTo>
                    <a:pt x="78308" y="19213"/>
                  </a:lnTo>
                  <a:lnTo>
                    <a:pt x="76824" y="25448"/>
                  </a:lnTo>
                  <a:lnTo>
                    <a:pt x="76322" y="33876"/>
                  </a:lnTo>
                  <a:lnTo>
                    <a:pt x="78136" y="38104"/>
                  </a:lnTo>
                  <a:lnTo>
                    <a:pt x="81677" y="43196"/>
                  </a:lnTo>
                  <a:lnTo>
                    <a:pt x="84044" y="43893"/>
                  </a:lnTo>
                  <a:lnTo>
                    <a:pt x="85663" y="44078"/>
                  </a:lnTo>
                  <a:lnTo>
                    <a:pt x="86742" y="43497"/>
                  </a:lnTo>
                  <a:lnTo>
                    <a:pt x="87463" y="42403"/>
                  </a:lnTo>
                  <a:lnTo>
                    <a:pt x="87942" y="40969"/>
                  </a:lnTo>
                  <a:lnTo>
                    <a:pt x="94118" y="39376"/>
                  </a:lnTo>
                  <a:lnTo>
                    <a:pt x="130484" y="38855"/>
                  </a:lnTo>
                  <a:lnTo>
                    <a:pt x="151237" y="43890"/>
                  </a:lnTo>
                  <a:lnTo>
                    <a:pt x="164584" y="50316"/>
                  </a:lnTo>
                  <a:lnTo>
                    <a:pt x="173806" y="59756"/>
                  </a:lnTo>
                  <a:lnTo>
                    <a:pt x="179553" y="71008"/>
                  </a:lnTo>
                  <a:lnTo>
                    <a:pt x="183545" y="98382"/>
                  </a:lnTo>
                  <a:lnTo>
                    <a:pt x="180218" y="103687"/>
                  </a:lnTo>
                  <a:lnTo>
                    <a:pt x="167115" y="115227"/>
                  </a:lnTo>
                  <a:lnTo>
                    <a:pt x="133163" y="126883"/>
                  </a:lnTo>
                  <a:lnTo>
                    <a:pt x="102222" y="128594"/>
                  </a:lnTo>
                  <a:lnTo>
                    <a:pt x="68009" y="126297"/>
                  </a:lnTo>
                  <a:lnTo>
                    <a:pt x="22660" y="11848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1" name="SMARTInkShape-1302"/>
          <p:cNvSpPr/>
          <p:nvPr>
            <p:custDataLst>
              <p:tags r:id="rId4"/>
            </p:custDataLst>
          </p:nvPr>
        </p:nvSpPr>
        <p:spPr>
          <a:xfrm>
            <a:off x="9502922" y="6191534"/>
            <a:ext cx="110979" cy="175125"/>
          </a:xfrm>
          <a:custGeom>
            <a:avLst/>
            <a:gdLst/>
            <a:ahLst/>
            <a:cxnLst/>
            <a:rect l="0" t="0" r="0" b="0"/>
            <a:pathLst>
              <a:path w="110979" h="175125">
                <a:moveTo>
                  <a:pt x="110978" y="12416"/>
                </a:moveTo>
                <a:lnTo>
                  <a:pt x="110978" y="12416"/>
                </a:lnTo>
                <a:lnTo>
                  <a:pt x="110977" y="2956"/>
                </a:lnTo>
                <a:lnTo>
                  <a:pt x="110273" y="1876"/>
                </a:lnTo>
                <a:lnTo>
                  <a:pt x="109097" y="1157"/>
                </a:lnTo>
                <a:lnTo>
                  <a:pt x="104071" y="142"/>
                </a:lnTo>
                <a:lnTo>
                  <a:pt x="102140" y="0"/>
                </a:lnTo>
                <a:lnTo>
                  <a:pt x="64249" y="29265"/>
                </a:lnTo>
                <a:lnTo>
                  <a:pt x="27115" y="68269"/>
                </a:lnTo>
                <a:lnTo>
                  <a:pt x="7891" y="96071"/>
                </a:lnTo>
                <a:lnTo>
                  <a:pt x="0" y="122183"/>
                </a:lnTo>
                <a:lnTo>
                  <a:pt x="1034" y="144422"/>
                </a:lnTo>
                <a:lnTo>
                  <a:pt x="5905" y="154106"/>
                </a:lnTo>
                <a:lnTo>
                  <a:pt x="20529" y="169442"/>
                </a:lnTo>
                <a:lnTo>
                  <a:pt x="32442" y="173927"/>
                </a:lnTo>
                <a:lnTo>
                  <a:pt x="39572" y="175124"/>
                </a:lnTo>
                <a:lnTo>
                  <a:pt x="53135" y="172690"/>
                </a:lnTo>
                <a:lnTo>
                  <a:pt x="72349" y="163000"/>
                </a:lnTo>
                <a:lnTo>
                  <a:pt x="78051" y="154837"/>
                </a:lnTo>
                <a:lnTo>
                  <a:pt x="83347" y="140221"/>
                </a:lnTo>
                <a:lnTo>
                  <a:pt x="84090" y="135719"/>
                </a:lnTo>
                <a:lnTo>
                  <a:pt x="83175" y="132013"/>
                </a:lnTo>
                <a:lnTo>
                  <a:pt x="78395" y="126013"/>
                </a:lnTo>
                <a:lnTo>
                  <a:pt x="67771" y="118668"/>
                </a:lnTo>
                <a:lnTo>
                  <a:pt x="52315" y="115394"/>
                </a:lnTo>
                <a:lnTo>
                  <a:pt x="22078" y="1203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SMARTInkShape-1303"/>
          <p:cNvSpPr/>
          <p:nvPr>
            <p:custDataLst>
              <p:tags r:id="rId5"/>
            </p:custDataLst>
          </p:nvPr>
        </p:nvSpPr>
        <p:spPr>
          <a:xfrm>
            <a:off x="10375900" y="6180070"/>
            <a:ext cx="158751" cy="131277"/>
          </a:xfrm>
          <a:custGeom>
            <a:avLst/>
            <a:gdLst/>
            <a:ahLst/>
            <a:cxnLst/>
            <a:rect l="0" t="0" r="0" b="0"/>
            <a:pathLst>
              <a:path w="158751" h="131277">
                <a:moveTo>
                  <a:pt x="0" y="17530"/>
                </a:moveTo>
                <a:lnTo>
                  <a:pt x="0" y="17530"/>
                </a:lnTo>
                <a:lnTo>
                  <a:pt x="3371" y="14159"/>
                </a:lnTo>
                <a:lnTo>
                  <a:pt x="50280" y="2603"/>
                </a:lnTo>
                <a:lnTo>
                  <a:pt x="88510" y="0"/>
                </a:lnTo>
                <a:lnTo>
                  <a:pt x="98840" y="2213"/>
                </a:lnTo>
                <a:lnTo>
                  <a:pt x="101877" y="5201"/>
                </a:lnTo>
                <a:lnTo>
                  <a:pt x="105251" y="14167"/>
                </a:lnTo>
                <a:lnTo>
                  <a:pt x="101105" y="28970"/>
                </a:lnTo>
                <a:lnTo>
                  <a:pt x="77827" y="67218"/>
                </a:lnTo>
                <a:lnTo>
                  <a:pt x="32776" y="114221"/>
                </a:lnTo>
                <a:lnTo>
                  <a:pt x="18103" y="127620"/>
                </a:lnTo>
                <a:lnTo>
                  <a:pt x="17712" y="129023"/>
                </a:lnTo>
                <a:lnTo>
                  <a:pt x="18159" y="129959"/>
                </a:lnTo>
                <a:lnTo>
                  <a:pt x="19161" y="130582"/>
                </a:lnTo>
                <a:lnTo>
                  <a:pt x="22156" y="131276"/>
                </a:lnTo>
                <a:lnTo>
                  <a:pt x="60245" y="122287"/>
                </a:lnTo>
                <a:lnTo>
                  <a:pt x="99616" y="115910"/>
                </a:lnTo>
                <a:lnTo>
                  <a:pt x="145979" y="113191"/>
                </a:lnTo>
                <a:lnTo>
                  <a:pt x="158750" y="1127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4" name="SMARTInkShape-Group263"/>
          <p:cNvGrpSpPr/>
          <p:nvPr/>
        </p:nvGrpSpPr>
        <p:grpSpPr>
          <a:xfrm>
            <a:off x="1609835" y="5850287"/>
            <a:ext cx="1596916" cy="810864"/>
            <a:chOff x="1609835" y="5850287"/>
            <a:chExt cx="1596916" cy="810864"/>
          </a:xfrm>
        </p:grpSpPr>
        <p:sp>
          <p:nvSpPr>
            <p:cNvPr id="453" name="SMARTInkShape-1304"/>
            <p:cNvSpPr/>
            <p:nvPr>
              <p:custDataLst>
                <p:tags r:id="rId9"/>
              </p:custDataLst>
            </p:nvPr>
          </p:nvSpPr>
          <p:spPr>
            <a:xfrm>
              <a:off x="1986473" y="5874373"/>
              <a:ext cx="80505" cy="119915"/>
            </a:xfrm>
            <a:custGeom>
              <a:avLst/>
              <a:gdLst/>
              <a:ahLst/>
              <a:cxnLst/>
              <a:rect l="0" t="0" r="0" b="0"/>
              <a:pathLst>
                <a:path w="80505" h="119915">
                  <a:moveTo>
                    <a:pt x="70927" y="24777"/>
                  </a:moveTo>
                  <a:lnTo>
                    <a:pt x="70927" y="24777"/>
                  </a:lnTo>
                  <a:lnTo>
                    <a:pt x="58062" y="10030"/>
                  </a:lnTo>
                  <a:lnTo>
                    <a:pt x="56000" y="6479"/>
                  </a:lnTo>
                  <a:lnTo>
                    <a:pt x="52509" y="4112"/>
                  </a:lnTo>
                  <a:lnTo>
                    <a:pt x="37483" y="780"/>
                  </a:lnTo>
                  <a:lnTo>
                    <a:pt x="25724" y="0"/>
                  </a:lnTo>
                  <a:lnTo>
                    <a:pt x="15324" y="3416"/>
                  </a:lnTo>
                  <a:lnTo>
                    <a:pt x="6703" y="9638"/>
                  </a:lnTo>
                  <a:lnTo>
                    <a:pt x="520" y="17108"/>
                  </a:lnTo>
                  <a:lnTo>
                    <a:pt x="0" y="21076"/>
                  </a:lnTo>
                  <a:lnTo>
                    <a:pt x="3185" y="29246"/>
                  </a:lnTo>
                  <a:lnTo>
                    <a:pt x="11186" y="35702"/>
                  </a:lnTo>
                  <a:lnTo>
                    <a:pt x="55468" y="61028"/>
                  </a:lnTo>
                  <a:lnTo>
                    <a:pt x="67819" y="74991"/>
                  </a:lnTo>
                  <a:lnTo>
                    <a:pt x="80504" y="99214"/>
                  </a:lnTo>
                  <a:lnTo>
                    <a:pt x="78017" y="104036"/>
                  </a:lnTo>
                  <a:lnTo>
                    <a:pt x="65847" y="115036"/>
                  </a:lnTo>
                  <a:lnTo>
                    <a:pt x="59073" y="118110"/>
                  </a:lnTo>
                  <a:lnTo>
                    <a:pt x="36701" y="119914"/>
                  </a:lnTo>
                  <a:lnTo>
                    <a:pt x="35410" y="118540"/>
                  </a:lnTo>
                  <a:lnTo>
                    <a:pt x="32827" y="107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305"/>
            <p:cNvSpPr/>
            <p:nvPr>
              <p:custDataLst>
                <p:tags r:id="rId10"/>
              </p:custDataLst>
            </p:nvPr>
          </p:nvSpPr>
          <p:spPr>
            <a:xfrm>
              <a:off x="2101850" y="5850287"/>
              <a:ext cx="60049" cy="140120"/>
            </a:xfrm>
            <a:custGeom>
              <a:avLst/>
              <a:gdLst/>
              <a:ahLst/>
              <a:cxnLst/>
              <a:rect l="0" t="0" r="0" b="0"/>
              <a:pathLst>
                <a:path w="60049" h="140120">
                  <a:moveTo>
                    <a:pt x="0" y="74263"/>
                  </a:moveTo>
                  <a:lnTo>
                    <a:pt x="0" y="74263"/>
                  </a:lnTo>
                  <a:lnTo>
                    <a:pt x="0" y="119227"/>
                  </a:lnTo>
                  <a:lnTo>
                    <a:pt x="0" y="140119"/>
                  </a:lnTo>
                  <a:lnTo>
                    <a:pt x="4364" y="98865"/>
                  </a:lnTo>
                  <a:lnTo>
                    <a:pt x="7173" y="58896"/>
                  </a:lnTo>
                  <a:lnTo>
                    <a:pt x="16315" y="29336"/>
                  </a:lnTo>
                  <a:lnTo>
                    <a:pt x="32810" y="4603"/>
                  </a:lnTo>
                  <a:lnTo>
                    <a:pt x="39512" y="970"/>
                  </a:lnTo>
                  <a:lnTo>
                    <a:pt x="43274" y="0"/>
                  </a:lnTo>
                  <a:lnTo>
                    <a:pt x="46489" y="765"/>
                  </a:lnTo>
                  <a:lnTo>
                    <a:pt x="51941" y="5379"/>
                  </a:lnTo>
                  <a:lnTo>
                    <a:pt x="58977" y="19281"/>
                  </a:lnTo>
                  <a:lnTo>
                    <a:pt x="59609" y="32658"/>
                  </a:lnTo>
                  <a:lnTo>
                    <a:pt x="56832" y="46600"/>
                  </a:lnTo>
                  <a:lnTo>
                    <a:pt x="44618" y="73731"/>
                  </a:lnTo>
                  <a:lnTo>
                    <a:pt x="49553" y="74863"/>
                  </a:lnTo>
                  <a:lnTo>
                    <a:pt x="53303" y="77588"/>
                  </a:lnTo>
                  <a:lnTo>
                    <a:pt x="59381" y="86459"/>
                  </a:lnTo>
                  <a:lnTo>
                    <a:pt x="60048" y="90155"/>
                  </a:lnTo>
                  <a:lnTo>
                    <a:pt x="58908" y="98024"/>
                  </a:lnTo>
                  <a:lnTo>
                    <a:pt x="54300" y="110388"/>
                  </a:lnTo>
                  <a:lnTo>
                    <a:pt x="41724" y="122988"/>
                  </a:lnTo>
                  <a:lnTo>
                    <a:pt x="15559" y="134112"/>
                  </a:lnTo>
                  <a:lnTo>
                    <a:pt x="7385" y="136141"/>
                  </a:lnTo>
                  <a:lnTo>
                    <a:pt x="4923" y="135976"/>
                  </a:lnTo>
                  <a:lnTo>
                    <a:pt x="3282" y="135160"/>
                  </a:lnTo>
                  <a:lnTo>
                    <a:pt x="0" y="131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306"/>
            <p:cNvSpPr/>
            <p:nvPr>
              <p:custDataLst>
                <p:tags r:id="rId11"/>
              </p:custDataLst>
            </p:nvPr>
          </p:nvSpPr>
          <p:spPr>
            <a:xfrm>
              <a:off x="2171700" y="60134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4564" y="115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307"/>
            <p:cNvSpPr/>
            <p:nvPr>
              <p:custDataLst>
                <p:tags r:id="rId12"/>
              </p:custDataLst>
            </p:nvPr>
          </p:nvSpPr>
          <p:spPr>
            <a:xfrm>
              <a:off x="2393950" y="5867400"/>
              <a:ext cx="107951" cy="158751"/>
            </a:xfrm>
            <a:custGeom>
              <a:avLst/>
              <a:gdLst/>
              <a:ahLst/>
              <a:cxnLst/>
              <a:rect l="0" t="0" r="0" b="0"/>
              <a:pathLst>
                <a:path w="10795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761" y="6480"/>
                  </a:lnTo>
                  <a:lnTo>
                    <a:pt x="6272" y="46087"/>
                  </a:lnTo>
                  <a:lnTo>
                    <a:pt x="6327" y="83035"/>
                  </a:lnTo>
                  <a:lnTo>
                    <a:pt x="10004" y="126260"/>
                  </a:lnTo>
                  <a:lnTo>
                    <a:pt x="6971" y="148679"/>
                  </a:lnTo>
                  <a:lnTo>
                    <a:pt x="7469" y="148508"/>
                  </a:lnTo>
                  <a:lnTo>
                    <a:pt x="9905" y="144556"/>
                  </a:lnTo>
                  <a:lnTo>
                    <a:pt x="11069" y="107683"/>
                  </a:lnTo>
                  <a:lnTo>
                    <a:pt x="20844" y="84144"/>
                  </a:lnTo>
                  <a:lnTo>
                    <a:pt x="25257" y="79730"/>
                  </a:lnTo>
                  <a:lnTo>
                    <a:pt x="27421" y="78554"/>
                  </a:lnTo>
                  <a:lnTo>
                    <a:pt x="64219" y="67503"/>
                  </a:lnTo>
                  <a:lnTo>
                    <a:pt x="85671" y="52453"/>
                  </a:lnTo>
                  <a:lnTo>
                    <a:pt x="104815" y="22564"/>
                  </a:lnTo>
                  <a:lnTo>
                    <a:pt x="107828" y="13126"/>
                  </a:lnTo>
                  <a:lnTo>
                    <a:pt x="107220" y="24335"/>
                  </a:lnTo>
                  <a:lnTo>
                    <a:pt x="102480" y="63612"/>
                  </a:lnTo>
                  <a:lnTo>
                    <a:pt x="101773" y="104157"/>
                  </a:lnTo>
                  <a:lnTo>
                    <a:pt x="103516" y="140492"/>
                  </a:lnTo>
                  <a:lnTo>
                    <a:pt x="10795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308"/>
            <p:cNvSpPr/>
            <p:nvPr>
              <p:custDataLst>
                <p:tags r:id="rId13"/>
              </p:custDataLst>
            </p:nvPr>
          </p:nvSpPr>
          <p:spPr>
            <a:xfrm>
              <a:off x="2572338" y="5871868"/>
              <a:ext cx="113713" cy="128883"/>
            </a:xfrm>
            <a:custGeom>
              <a:avLst/>
              <a:gdLst/>
              <a:ahLst/>
              <a:cxnLst/>
              <a:rect l="0" t="0" r="0" b="0"/>
              <a:pathLst>
                <a:path w="113713" h="128883">
                  <a:moveTo>
                    <a:pt x="5762" y="33632"/>
                  </a:moveTo>
                  <a:lnTo>
                    <a:pt x="5762" y="33632"/>
                  </a:lnTo>
                  <a:lnTo>
                    <a:pt x="0" y="76251"/>
                  </a:lnTo>
                  <a:lnTo>
                    <a:pt x="169" y="110246"/>
                  </a:lnTo>
                  <a:lnTo>
                    <a:pt x="2806" y="116601"/>
                  </a:lnTo>
                  <a:lnTo>
                    <a:pt x="3791" y="117872"/>
                  </a:lnTo>
                  <a:lnTo>
                    <a:pt x="4448" y="118015"/>
                  </a:lnTo>
                  <a:lnTo>
                    <a:pt x="4886" y="117404"/>
                  </a:lnTo>
                  <a:lnTo>
                    <a:pt x="6416" y="72210"/>
                  </a:lnTo>
                  <a:lnTo>
                    <a:pt x="10778" y="24998"/>
                  </a:lnTo>
                  <a:lnTo>
                    <a:pt x="11848" y="1353"/>
                  </a:lnTo>
                  <a:lnTo>
                    <a:pt x="12642" y="118"/>
                  </a:lnTo>
                  <a:lnTo>
                    <a:pt x="13876" y="0"/>
                  </a:lnTo>
                  <a:lnTo>
                    <a:pt x="15405" y="628"/>
                  </a:lnTo>
                  <a:lnTo>
                    <a:pt x="29820" y="24163"/>
                  </a:lnTo>
                  <a:lnTo>
                    <a:pt x="36680" y="28954"/>
                  </a:lnTo>
                  <a:lnTo>
                    <a:pt x="46315" y="29671"/>
                  </a:lnTo>
                  <a:lnTo>
                    <a:pt x="57652" y="26933"/>
                  </a:lnTo>
                  <a:lnTo>
                    <a:pt x="88455" y="9745"/>
                  </a:lnTo>
                  <a:lnTo>
                    <a:pt x="95431" y="3496"/>
                  </a:lnTo>
                  <a:lnTo>
                    <a:pt x="97291" y="841"/>
                  </a:lnTo>
                  <a:lnTo>
                    <a:pt x="98532" y="482"/>
                  </a:lnTo>
                  <a:lnTo>
                    <a:pt x="99358" y="1654"/>
                  </a:lnTo>
                  <a:lnTo>
                    <a:pt x="106382" y="41104"/>
                  </a:lnTo>
                  <a:lnTo>
                    <a:pt x="107168" y="80133"/>
                  </a:lnTo>
                  <a:lnTo>
                    <a:pt x="109205" y="111988"/>
                  </a:lnTo>
                  <a:lnTo>
                    <a:pt x="113712" y="128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309"/>
            <p:cNvSpPr/>
            <p:nvPr>
              <p:custDataLst>
                <p:tags r:id="rId14"/>
              </p:custDataLst>
            </p:nvPr>
          </p:nvSpPr>
          <p:spPr>
            <a:xfrm>
              <a:off x="2711450" y="59880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7364" y="4478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310"/>
            <p:cNvSpPr/>
            <p:nvPr>
              <p:custDataLst>
                <p:tags r:id="rId15"/>
              </p:custDataLst>
            </p:nvPr>
          </p:nvSpPr>
          <p:spPr>
            <a:xfrm>
              <a:off x="2863850" y="5871788"/>
              <a:ext cx="146051" cy="144568"/>
            </a:xfrm>
            <a:custGeom>
              <a:avLst/>
              <a:gdLst/>
              <a:ahLst/>
              <a:cxnLst/>
              <a:rect l="0" t="0" r="0" b="0"/>
              <a:pathLst>
                <a:path w="146051" h="144568">
                  <a:moveTo>
                    <a:pt x="0" y="46412"/>
                  </a:moveTo>
                  <a:lnTo>
                    <a:pt x="0" y="46412"/>
                  </a:lnTo>
                  <a:lnTo>
                    <a:pt x="6088" y="40324"/>
                  </a:lnTo>
                  <a:lnTo>
                    <a:pt x="9643" y="46882"/>
                  </a:lnTo>
                  <a:lnTo>
                    <a:pt x="12432" y="87599"/>
                  </a:lnTo>
                  <a:lnTo>
                    <a:pt x="7209" y="134142"/>
                  </a:lnTo>
                  <a:lnTo>
                    <a:pt x="6520" y="144567"/>
                  </a:lnTo>
                  <a:lnTo>
                    <a:pt x="6426" y="143423"/>
                  </a:lnTo>
                  <a:lnTo>
                    <a:pt x="11824" y="96351"/>
                  </a:lnTo>
                  <a:lnTo>
                    <a:pt x="15811" y="48744"/>
                  </a:lnTo>
                  <a:lnTo>
                    <a:pt x="24233" y="1252"/>
                  </a:lnTo>
                  <a:lnTo>
                    <a:pt x="25327" y="78"/>
                  </a:lnTo>
                  <a:lnTo>
                    <a:pt x="26763" y="0"/>
                  </a:lnTo>
                  <a:lnTo>
                    <a:pt x="28425" y="654"/>
                  </a:lnTo>
                  <a:lnTo>
                    <a:pt x="57525" y="46708"/>
                  </a:lnTo>
                  <a:lnTo>
                    <a:pt x="61633" y="50842"/>
                  </a:lnTo>
                  <a:lnTo>
                    <a:pt x="71843" y="55437"/>
                  </a:lnTo>
                  <a:lnTo>
                    <a:pt x="81554" y="55597"/>
                  </a:lnTo>
                  <a:lnTo>
                    <a:pt x="86120" y="54652"/>
                  </a:lnTo>
                  <a:lnTo>
                    <a:pt x="102658" y="43209"/>
                  </a:lnTo>
                  <a:lnTo>
                    <a:pt x="131641" y="4137"/>
                  </a:lnTo>
                  <a:lnTo>
                    <a:pt x="133250" y="51175"/>
                  </a:lnTo>
                  <a:lnTo>
                    <a:pt x="136708" y="89678"/>
                  </a:lnTo>
                  <a:lnTo>
                    <a:pt x="146050" y="1162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311"/>
            <p:cNvSpPr/>
            <p:nvPr>
              <p:custDataLst>
                <p:tags r:id="rId16"/>
              </p:custDataLst>
            </p:nvPr>
          </p:nvSpPr>
          <p:spPr>
            <a:xfrm>
              <a:off x="3079750" y="5880100"/>
              <a:ext cx="127001" cy="133512"/>
            </a:xfrm>
            <a:custGeom>
              <a:avLst/>
              <a:gdLst/>
              <a:ahLst/>
              <a:cxnLst/>
              <a:rect l="0" t="0" r="0" b="0"/>
              <a:pathLst>
                <a:path w="127001" h="133512">
                  <a:moveTo>
                    <a:pt x="0" y="19050"/>
                  </a:moveTo>
                  <a:lnTo>
                    <a:pt x="0" y="19050"/>
                  </a:lnTo>
                  <a:lnTo>
                    <a:pt x="0" y="60477"/>
                  </a:lnTo>
                  <a:lnTo>
                    <a:pt x="5069" y="104730"/>
                  </a:lnTo>
                  <a:lnTo>
                    <a:pt x="11937" y="133511"/>
                  </a:lnTo>
                  <a:lnTo>
                    <a:pt x="12191" y="132752"/>
                  </a:lnTo>
                  <a:lnTo>
                    <a:pt x="12361" y="130834"/>
                  </a:lnTo>
                  <a:lnTo>
                    <a:pt x="7630" y="90468"/>
                  </a:lnTo>
                  <a:lnTo>
                    <a:pt x="8611" y="44914"/>
                  </a:lnTo>
                  <a:lnTo>
                    <a:pt x="12161" y="2962"/>
                  </a:lnTo>
                  <a:lnTo>
                    <a:pt x="12341" y="2680"/>
                  </a:lnTo>
                  <a:lnTo>
                    <a:pt x="12461" y="3902"/>
                  </a:lnTo>
                  <a:lnTo>
                    <a:pt x="30356" y="44859"/>
                  </a:lnTo>
                  <a:lnTo>
                    <a:pt x="50895" y="88675"/>
                  </a:lnTo>
                  <a:lnTo>
                    <a:pt x="64381" y="112609"/>
                  </a:lnTo>
                  <a:lnTo>
                    <a:pt x="68321" y="114584"/>
                  </a:lnTo>
                  <a:lnTo>
                    <a:pt x="78343" y="114897"/>
                  </a:lnTo>
                  <a:lnTo>
                    <a:pt x="83273" y="111875"/>
                  </a:lnTo>
                  <a:lnTo>
                    <a:pt x="92514" y="100993"/>
                  </a:lnTo>
                  <a:lnTo>
                    <a:pt x="109239" y="65235"/>
                  </a:lnTo>
                  <a:lnTo>
                    <a:pt x="122379" y="1922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312"/>
            <p:cNvSpPr/>
            <p:nvPr>
              <p:custDataLst>
                <p:tags r:id="rId17"/>
              </p:custDataLst>
            </p:nvPr>
          </p:nvSpPr>
          <p:spPr>
            <a:xfrm>
              <a:off x="1935503" y="6172301"/>
              <a:ext cx="64748" cy="105340"/>
            </a:xfrm>
            <a:custGeom>
              <a:avLst/>
              <a:gdLst/>
              <a:ahLst/>
              <a:cxnLst/>
              <a:rect l="0" t="0" r="0" b="0"/>
              <a:pathLst>
                <a:path w="64748" h="105340">
                  <a:moveTo>
                    <a:pt x="64747" y="12599"/>
                  </a:moveTo>
                  <a:lnTo>
                    <a:pt x="64747" y="12599"/>
                  </a:lnTo>
                  <a:lnTo>
                    <a:pt x="55909" y="3760"/>
                  </a:lnTo>
                  <a:lnTo>
                    <a:pt x="50000" y="1615"/>
                  </a:lnTo>
                  <a:lnTo>
                    <a:pt x="13456" y="0"/>
                  </a:lnTo>
                  <a:lnTo>
                    <a:pt x="8681" y="1377"/>
                  </a:lnTo>
                  <a:lnTo>
                    <a:pt x="1493" y="6671"/>
                  </a:lnTo>
                  <a:lnTo>
                    <a:pt x="0" y="10763"/>
                  </a:lnTo>
                  <a:lnTo>
                    <a:pt x="222" y="20955"/>
                  </a:lnTo>
                  <a:lnTo>
                    <a:pt x="4555" y="30659"/>
                  </a:lnTo>
                  <a:lnTo>
                    <a:pt x="11889" y="39675"/>
                  </a:lnTo>
                  <a:lnTo>
                    <a:pt x="57290" y="73964"/>
                  </a:lnTo>
                  <a:lnTo>
                    <a:pt x="61433" y="82441"/>
                  </a:lnTo>
                  <a:lnTo>
                    <a:pt x="62537" y="86677"/>
                  </a:lnTo>
                  <a:lnTo>
                    <a:pt x="61157" y="90912"/>
                  </a:lnTo>
                  <a:lnTo>
                    <a:pt x="53979" y="99380"/>
                  </a:lnTo>
                  <a:lnTo>
                    <a:pt x="41852" y="104086"/>
                  </a:lnTo>
                  <a:lnTo>
                    <a:pt x="34667" y="105339"/>
                  </a:lnTo>
                  <a:lnTo>
                    <a:pt x="28466" y="103354"/>
                  </a:lnTo>
                  <a:lnTo>
                    <a:pt x="7597" y="82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313"/>
            <p:cNvSpPr/>
            <p:nvPr>
              <p:custDataLst>
                <p:tags r:id="rId18"/>
              </p:custDataLst>
            </p:nvPr>
          </p:nvSpPr>
          <p:spPr>
            <a:xfrm>
              <a:off x="2044723" y="6165561"/>
              <a:ext cx="80406" cy="130792"/>
            </a:xfrm>
            <a:custGeom>
              <a:avLst/>
              <a:gdLst/>
              <a:ahLst/>
              <a:cxnLst/>
              <a:rect l="0" t="0" r="0" b="0"/>
              <a:pathLst>
                <a:path w="80406" h="130792">
                  <a:moveTo>
                    <a:pt x="6327" y="44739"/>
                  </a:moveTo>
                  <a:lnTo>
                    <a:pt x="6327" y="44739"/>
                  </a:lnTo>
                  <a:lnTo>
                    <a:pt x="565" y="88063"/>
                  </a:lnTo>
                  <a:lnTo>
                    <a:pt x="0" y="130425"/>
                  </a:lnTo>
                  <a:lnTo>
                    <a:pt x="698" y="130791"/>
                  </a:lnTo>
                  <a:lnTo>
                    <a:pt x="3355" y="129315"/>
                  </a:lnTo>
                  <a:lnTo>
                    <a:pt x="7817" y="89255"/>
                  </a:lnTo>
                  <a:lnTo>
                    <a:pt x="13118" y="51108"/>
                  </a:lnTo>
                  <a:lnTo>
                    <a:pt x="21231" y="13777"/>
                  </a:lnTo>
                  <a:lnTo>
                    <a:pt x="27297" y="4402"/>
                  </a:lnTo>
                  <a:lnTo>
                    <a:pt x="30890" y="914"/>
                  </a:lnTo>
                  <a:lnTo>
                    <a:pt x="34697" y="0"/>
                  </a:lnTo>
                  <a:lnTo>
                    <a:pt x="38646" y="802"/>
                  </a:lnTo>
                  <a:lnTo>
                    <a:pt x="42690" y="2747"/>
                  </a:lnTo>
                  <a:lnTo>
                    <a:pt x="49064" y="14317"/>
                  </a:lnTo>
                  <a:lnTo>
                    <a:pt x="55534" y="40375"/>
                  </a:lnTo>
                  <a:lnTo>
                    <a:pt x="54538" y="50090"/>
                  </a:lnTo>
                  <a:lnTo>
                    <a:pt x="53284" y="54657"/>
                  </a:lnTo>
                  <a:lnTo>
                    <a:pt x="53154" y="57701"/>
                  </a:lnTo>
                  <a:lnTo>
                    <a:pt x="53773" y="59731"/>
                  </a:lnTo>
                  <a:lnTo>
                    <a:pt x="54891" y="61083"/>
                  </a:lnTo>
                  <a:lnTo>
                    <a:pt x="58015" y="62586"/>
                  </a:lnTo>
                  <a:lnTo>
                    <a:pt x="59836" y="62987"/>
                  </a:lnTo>
                  <a:lnTo>
                    <a:pt x="65769" y="66923"/>
                  </a:lnTo>
                  <a:lnTo>
                    <a:pt x="75367" y="79299"/>
                  </a:lnTo>
                  <a:lnTo>
                    <a:pt x="79344" y="90437"/>
                  </a:lnTo>
                  <a:lnTo>
                    <a:pt x="80405" y="96372"/>
                  </a:lnTo>
                  <a:lnTo>
                    <a:pt x="79701" y="101738"/>
                  </a:lnTo>
                  <a:lnTo>
                    <a:pt x="75157" y="111465"/>
                  </a:lnTo>
                  <a:lnTo>
                    <a:pt x="66551" y="118610"/>
                  </a:lnTo>
                  <a:lnTo>
                    <a:pt x="54966" y="123431"/>
                  </a:lnTo>
                  <a:lnTo>
                    <a:pt x="40409" y="125575"/>
                  </a:lnTo>
                  <a:lnTo>
                    <a:pt x="28295" y="122764"/>
                  </a:lnTo>
                  <a:lnTo>
                    <a:pt x="23089" y="120039"/>
                  </a:lnTo>
                  <a:lnTo>
                    <a:pt x="15423" y="111366"/>
                  </a:lnTo>
                  <a:lnTo>
                    <a:pt x="6327" y="95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314"/>
            <p:cNvSpPr/>
            <p:nvPr>
              <p:custDataLst>
                <p:tags r:id="rId19"/>
              </p:custDataLst>
            </p:nvPr>
          </p:nvSpPr>
          <p:spPr>
            <a:xfrm>
              <a:off x="2114550" y="62992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50800" y="0"/>
                  </a:moveTo>
                  <a:lnTo>
                    <a:pt x="508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315"/>
            <p:cNvSpPr/>
            <p:nvPr>
              <p:custDataLst>
                <p:tags r:id="rId20"/>
              </p:custDataLst>
            </p:nvPr>
          </p:nvSpPr>
          <p:spPr>
            <a:xfrm>
              <a:off x="2330450" y="6118568"/>
              <a:ext cx="120651" cy="141578"/>
            </a:xfrm>
            <a:custGeom>
              <a:avLst/>
              <a:gdLst/>
              <a:ahLst/>
              <a:cxnLst/>
              <a:rect l="0" t="0" r="0" b="0"/>
              <a:pathLst>
                <a:path w="120651" h="141578">
                  <a:moveTo>
                    <a:pt x="0" y="40932"/>
                  </a:moveTo>
                  <a:lnTo>
                    <a:pt x="0" y="40932"/>
                  </a:lnTo>
                  <a:lnTo>
                    <a:pt x="1881" y="59442"/>
                  </a:lnTo>
                  <a:lnTo>
                    <a:pt x="5958" y="104942"/>
                  </a:lnTo>
                  <a:lnTo>
                    <a:pt x="6343" y="141577"/>
                  </a:lnTo>
                  <a:lnTo>
                    <a:pt x="11375" y="111013"/>
                  </a:lnTo>
                  <a:lnTo>
                    <a:pt x="14189" y="75338"/>
                  </a:lnTo>
                  <a:lnTo>
                    <a:pt x="21461" y="29148"/>
                  </a:lnTo>
                  <a:lnTo>
                    <a:pt x="25327" y="4397"/>
                  </a:lnTo>
                  <a:lnTo>
                    <a:pt x="26763" y="1758"/>
                  </a:lnTo>
                  <a:lnTo>
                    <a:pt x="28425" y="0"/>
                  </a:lnTo>
                  <a:lnTo>
                    <a:pt x="30239" y="238"/>
                  </a:lnTo>
                  <a:lnTo>
                    <a:pt x="34136" y="4266"/>
                  </a:lnTo>
                  <a:lnTo>
                    <a:pt x="50110" y="39976"/>
                  </a:lnTo>
                  <a:lnTo>
                    <a:pt x="59666" y="47092"/>
                  </a:lnTo>
                  <a:lnTo>
                    <a:pt x="73574" y="51695"/>
                  </a:lnTo>
                  <a:lnTo>
                    <a:pt x="77977" y="50929"/>
                  </a:lnTo>
                  <a:lnTo>
                    <a:pt x="86632" y="46316"/>
                  </a:lnTo>
                  <a:lnTo>
                    <a:pt x="102981" y="27492"/>
                  </a:lnTo>
                  <a:lnTo>
                    <a:pt x="110633" y="15940"/>
                  </a:lnTo>
                  <a:lnTo>
                    <a:pt x="111855" y="15099"/>
                  </a:lnTo>
                  <a:lnTo>
                    <a:pt x="112670" y="15242"/>
                  </a:lnTo>
                  <a:lnTo>
                    <a:pt x="117188" y="25559"/>
                  </a:lnTo>
                  <a:lnTo>
                    <a:pt x="115168" y="69812"/>
                  </a:lnTo>
                  <a:lnTo>
                    <a:pt x="114472" y="111078"/>
                  </a:lnTo>
                  <a:lnTo>
                    <a:pt x="116258" y="123378"/>
                  </a:lnTo>
                  <a:lnTo>
                    <a:pt x="120650" y="136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316"/>
            <p:cNvSpPr/>
            <p:nvPr>
              <p:custDataLst>
                <p:tags r:id="rId21"/>
              </p:custDataLst>
            </p:nvPr>
          </p:nvSpPr>
          <p:spPr>
            <a:xfrm>
              <a:off x="2520950" y="6138436"/>
              <a:ext cx="88901" cy="114226"/>
            </a:xfrm>
            <a:custGeom>
              <a:avLst/>
              <a:gdLst/>
              <a:ahLst/>
              <a:cxnLst/>
              <a:rect l="0" t="0" r="0" b="0"/>
              <a:pathLst>
                <a:path w="88901" h="114226">
                  <a:moveTo>
                    <a:pt x="6350" y="21064"/>
                  </a:moveTo>
                  <a:lnTo>
                    <a:pt x="6350" y="21064"/>
                  </a:lnTo>
                  <a:lnTo>
                    <a:pt x="4469" y="66567"/>
                  </a:lnTo>
                  <a:lnTo>
                    <a:pt x="116" y="113180"/>
                  </a:lnTo>
                  <a:lnTo>
                    <a:pt x="78" y="114225"/>
                  </a:lnTo>
                  <a:lnTo>
                    <a:pt x="4" y="67078"/>
                  </a:lnTo>
                  <a:lnTo>
                    <a:pt x="1" y="26858"/>
                  </a:lnTo>
                  <a:lnTo>
                    <a:pt x="0" y="0"/>
                  </a:lnTo>
                  <a:lnTo>
                    <a:pt x="0" y="3705"/>
                  </a:lnTo>
                  <a:lnTo>
                    <a:pt x="20957" y="50710"/>
                  </a:lnTo>
                  <a:lnTo>
                    <a:pt x="30355" y="71241"/>
                  </a:lnTo>
                  <a:lnTo>
                    <a:pt x="51060" y="96790"/>
                  </a:lnTo>
                  <a:lnTo>
                    <a:pt x="53796" y="98359"/>
                  </a:lnTo>
                  <a:lnTo>
                    <a:pt x="56325" y="98700"/>
                  </a:lnTo>
                  <a:lnTo>
                    <a:pt x="68825" y="94177"/>
                  </a:lnTo>
                  <a:lnTo>
                    <a:pt x="74804" y="88602"/>
                  </a:lnTo>
                  <a:lnTo>
                    <a:pt x="77386" y="85139"/>
                  </a:lnTo>
                  <a:lnTo>
                    <a:pt x="84391" y="63411"/>
                  </a:lnTo>
                  <a:lnTo>
                    <a:pt x="88306" y="19803"/>
                  </a:lnTo>
                  <a:lnTo>
                    <a:pt x="88900" y="2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317"/>
            <p:cNvSpPr/>
            <p:nvPr>
              <p:custDataLst>
                <p:tags r:id="rId22"/>
              </p:custDataLst>
            </p:nvPr>
          </p:nvSpPr>
          <p:spPr>
            <a:xfrm>
              <a:off x="2628900" y="62293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12602" y="441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318"/>
            <p:cNvSpPr/>
            <p:nvPr>
              <p:custDataLst>
                <p:tags r:id="rId23"/>
              </p:custDataLst>
            </p:nvPr>
          </p:nvSpPr>
          <p:spPr>
            <a:xfrm>
              <a:off x="2813050" y="6125195"/>
              <a:ext cx="114048" cy="142256"/>
            </a:xfrm>
            <a:custGeom>
              <a:avLst/>
              <a:gdLst/>
              <a:ahLst/>
              <a:cxnLst/>
              <a:rect l="0" t="0" r="0" b="0"/>
              <a:pathLst>
                <a:path w="114048" h="142256">
                  <a:moveTo>
                    <a:pt x="6350" y="15255"/>
                  </a:moveTo>
                  <a:lnTo>
                    <a:pt x="6350" y="15255"/>
                  </a:lnTo>
                  <a:lnTo>
                    <a:pt x="1986" y="52831"/>
                  </a:lnTo>
                  <a:lnTo>
                    <a:pt x="392" y="97074"/>
                  </a:lnTo>
                  <a:lnTo>
                    <a:pt x="23" y="138588"/>
                  </a:lnTo>
                  <a:lnTo>
                    <a:pt x="0" y="91599"/>
                  </a:lnTo>
                  <a:lnTo>
                    <a:pt x="0" y="84933"/>
                  </a:lnTo>
                  <a:lnTo>
                    <a:pt x="1411" y="82874"/>
                  </a:lnTo>
                  <a:lnTo>
                    <a:pt x="3763" y="81501"/>
                  </a:lnTo>
                  <a:lnTo>
                    <a:pt x="13815" y="79568"/>
                  </a:lnTo>
                  <a:lnTo>
                    <a:pt x="51237" y="75432"/>
                  </a:lnTo>
                  <a:lnTo>
                    <a:pt x="69979" y="66559"/>
                  </a:lnTo>
                  <a:lnTo>
                    <a:pt x="94570" y="41486"/>
                  </a:lnTo>
                  <a:lnTo>
                    <a:pt x="107827" y="21851"/>
                  </a:lnTo>
                  <a:lnTo>
                    <a:pt x="113448" y="0"/>
                  </a:lnTo>
                  <a:lnTo>
                    <a:pt x="113732" y="146"/>
                  </a:lnTo>
                  <a:lnTo>
                    <a:pt x="114047" y="4072"/>
                  </a:lnTo>
                  <a:lnTo>
                    <a:pt x="108811" y="47205"/>
                  </a:lnTo>
                  <a:lnTo>
                    <a:pt x="103756" y="91337"/>
                  </a:lnTo>
                  <a:lnTo>
                    <a:pt x="101600" y="142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319"/>
            <p:cNvSpPr/>
            <p:nvPr>
              <p:custDataLst>
                <p:tags r:id="rId24"/>
              </p:custDataLst>
            </p:nvPr>
          </p:nvSpPr>
          <p:spPr>
            <a:xfrm>
              <a:off x="2978434" y="6110792"/>
              <a:ext cx="145767" cy="156659"/>
            </a:xfrm>
            <a:custGeom>
              <a:avLst/>
              <a:gdLst/>
              <a:ahLst/>
              <a:cxnLst/>
              <a:rect l="0" t="0" r="0" b="0"/>
              <a:pathLst>
                <a:path w="145767" h="156659">
                  <a:moveTo>
                    <a:pt x="12416" y="55058"/>
                  </a:moveTo>
                  <a:lnTo>
                    <a:pt x="12416" y="55058"/>
                  </a:lnTo>
                  <a:lnTo>
                    <a:pt x="16074" y="55057"/>
                  </a:lnTo>
                  <a:lnTo>
                    <a:pt x="14512" y="55057"/>
                  </a:lnTo>
                  <a:lnTo>
                    <a:pt x="13813" y="55763"/>
                  </a:lnTo>
                  <a:lnTo>
                    <a:pt x="13037" y="58429"/>
                  </a:lnTo>
                  <a:lnTo>
                    <a:pt x="8063" y="104803"/>
                  </a:lnTo>
                  <a:lnTo>
                    <a:pt x="0" y="148558"/>
                  </a:lnTo>
                  <a:lnTo>
                    <a:pt x="438" y="111218"/>
                  </a:lnTo>
                  <a:lnTo>
                    <a:pt x="5496" y="69973"/>
                  </a:lnTo>
                  <a:lnTo>
                    <a:pt x="15726" y="24922"/>
                  </a:lnTo>
                  <a:lnTo>
                    <a:pt x="19747" y="8499"/>
                  </a:lnTo>
                  <a:lnTo>
                    <a:pt x="24056" y="0"/>
                  </a:lnTo>
                  <a:lnTo>
                    <a:pt x="25115" y="8"/>
                  </a:lnTo>
                  <a:lnTo>
                    <a:pt x="28173" y="1899"/>
                  </a:lnTo>
                  <a:lnTo>
                    <a:pt x="35885" y="24776"/>
                  </a:lnTo>
                  <a:lnTo>
                    <a:pt x="46307" y="66000"/>
                  </a:lnTo>
                  <a:lnTo>
                    <a:pt x="52408" y="75913"/>
                  </a:lnTo>
                  <a:lnTo>
                    <a:pt x="61081" y="84655"/>
                  </a:lnTo>
                  <a:lnTo>
                    <a:pt x="63204" y="83962"/>
                  </a:lnTo>
                  <a:lnTo>
                    <a:pt x="69326" y="79428"/>
                  </a:lnTo>
                  <a:lnTo>
                    <a:pt x="107318" y="36165"/>
                  </a:lnTo>
                  <a:lnTo>
                    <a:pt x="124348" y="16283"/>
                  </a:lnTo>
                  <a:lnTo>
                    <a:pt x="129896" y="13130"/>
                  </a:lnTo>
                  <a:lnTo>
                    <a:pt x="134715" y="11730"/>
                  </a:lnTo>
                  <a:lnTo>
                    <a:pt x="136987" y="12767"/>
                  </a:lnTo>
                  <a:lnTo>
                    <a:pt x="141394" y="17683"/>
                  </a:lnTo>
                  <a:lnTo>
                    <a:pt x="144471" y="35125"/>
                  </a:lnTo>
                  <a:lnTo>
                    <a:pt x="143714" y="81457"/>
                  </a:lnTo>
                  <a:lnTo>
                    <a:pt x="139982" y="127025"/>
                  </a:lnTo>
                  <a:lnTo>
                    <a:pt x="140289" y="143488"/>
                  </a:lnTo>
                  <a:lnTo>
                    <a:pt x="145766" y="156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320"/>
            <p:cNvSpPr/>
            <p:nvPr>
              <p:custDataLst>
                <p:tags r:id="rId25"/>
              </p:custDataLst>
            </p:nvPr>
          </p:nvSpPr>
          <p:spPr>
            <a:xfrm>
              <a:off x="2095500" y="6407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321"/>
            <p:cNvSpPr/>
            <p:nvPr>
              <p:custDataLst>
                <p:tags r:id="rId26"/>
              </p:custDataLst>
            </p:nvPr>
          </p:nvSpPr>
          <p:spPr>
            <a:xfrm>
              <a:off x="2089150" y="6496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322"/>
            <p:cNvSpPr/>
            <p:nvPr>
              <p:custDataLst>
                <p:tags r:id="rId27"/>
              </p:custDataLst>
            </p:nvPr>
          </p:nvSpPr>
          <p:spPr>
            <a:xfrm>
              <a:off x="2082800" y="6591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6741"/>
                  </a:lnTo>
                  <a:lnTo>
                    <a:pt x="4469" y="119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323"/>
            <p:cNvSpPr/>
            <p:nvPr>
              <p:custDataLst>
                <p:tags r:id="rId28"/>
              </p:custDataLst>
            </p:nvPr>
          </p:nvSpPr>
          <p:spPr>
            <a:xfrm>
              <a:off x="2089150" y="6654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324"/>
            <p:cNvSpPr/>
            <p:nvPr>
              <p:custDataLst>
                <p:tags r:id="rId29"/>
              </p:custDataLst>
            </p:nvPr>
          </p:nvSpPr>
          <p:spPr>
            <a:xfrm>
              <a:off x="1609835" y="5924812"/>
              <a:ext cx="174516" cy="653789"/>
            </a:xfrm>
            <a:custGeom>
              <a:avLst/>
              <a:gdLst/>
              <a:ahLst/>
              <a:cxnLst/>
              <a:rect l="0" t="0" r="0" b="0"/>
              <a:pathLst>
                <a:path w="174516" h="653789">
                  <a:moveTo>
                    <a:pt x="174515" y="6088"/>
                  </a:moveTo>
                  <a:lnTo>
                    <a:pt x="174515" y="6088"/>
                  </a:lnTo>
                  <a:lnTo>
                    <a:pt x="164376" y="1724"/>
                  </a:lnTo>
                  <a:lnTo>
                    <a:pt x="137919" y="0"/>
                  </a:lnTo>
                  <a:lnTo>
                    <a:pt x="114440" y="6558"/>
                  </a:lnTo>
                  <a:lnTo>
                    <a:pt x="74690" y="32385"/>
                  </a:lnTo>
                  <a:lnTo>
                    <a:pt x="62415" y="45293"/>
                  </a:lnTo>
                  <a:lnTo>
                    <a:pt x="54608" y="60437"/>
                  </a:lnTo>
                  <a:lnTo>
                    <a:pt x="58193" y="87864"/>
                  </a:lnTo>
                  <a:lnTo>
                    <a:pt x="69194" y="119338"/>
                  </a:lnTo>
                  <a:lnTo>
                    <a:pt x="83491" y="142734"/>
                  </a:lnTo>
                  <a:lnTo>
                    <a:pt x="87727" y="164213"/>
                  </a:lnTo>
                  <a:lnTo>
                    <a:pt x="89845" y="192643"/>
                  </a:lnTo>
                  <a:lnTo>
                    <a:pt x="90552" y="225708"/>
                  </a:lnTo>
                  <a:lnTo>
                    <a:pt x="81851" y="271035"/>
                  </a:lnTo>
                  <a:lnTo>
                    <a:pt x="66878" y="324536"/>
                  </a:lnTo>
                  <a:lnTo>
                    <a:pt x="47723" y="383487"/>
                  </a:lnTo>
                  <a:lnTo>
                    <a:pt x="32132" y="431254"/>
                  </a:lnTo>
                  <a:lnTo>
                    <a:pt x="18915" y="471565"/>
                  </a:lnTo>
                  <a:lnTo>
                    <a:pt x="7282" y="506906"/>
                  </a:lnTo>
                  <a:lnTo>
                    <a:pt x="1643" y="538228"/>
                  </a:lnTo>
                  <a:lnTo>
                    <a:pt x="0" y="566870"/>
                  </a:lnTo>
                  <a:lnTo>
                    <a:pt x="1022" y="593726"/>
                  </a:lnTo>
                  <a:lnTo>
                    <a:pt x="10170" y="612335"/>
                  </a:lnTo>
                  <a:lnTo>
                    <a:pt x="24734" y="625447"/>
                  </a:lnTo>
                  <a:lnTo>
                    <a:pt x="60673" y="641192"/>
                  </a:lnTo>
                  <a:lnTo>
                    <a:pt x="106996" y="650056"/>
                  </a:lnTo>
                  <a:lnTo>
                    <a:pt x="130065" y="653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264"/>
          <p:cNvGrpSpPr/>
          <p:nvPr/>
        </p:nvGrpSpPr>
        <p:grpSpPr>
          <a:xfrm>
            <a:off x="774700" y="6020683"/>
            <a:ext cx="287650" cy="350931"/>
            <a:chOff x="774700" y="6020683"/>
            <a:chExt cx="287650" cy="350931"/>
          </a:xfrm>
        </p:grpSpPr>
        <p:sp>
          <p:nvSpPr>
            <p:cNvPr id="475" name="SMARTInkShape-1325"/>
            <p:cNvSpPr/>
            <p:nvPr>
              <p:custDataLst>
                <p:tags r:id="rId6"/>
              </p:custDataLst>
            </p:nvPr>
          </p:nvSpPr>
          <p:spPr>
            <a:xfrm>
              <a:off x="774700" y="6135321"/>
              <a:ext cx="143478" cy="174948"/>
            </a:xfrm>
            <a:custGeom>
              <a:avLst/>
              <a:gdLst/>
              <a:ahLst/>
              <a:cxnLst/>
              <a:rect l="0" t="0" r="0" b="0"/>
              <a:pathLst>
                <a:path w="143478" h="174948">
                  <a:moveTo>
                    <a:pt x="0" y="17829"/>
                  </a:moveTo>
                  <a:lnTo>
                    <a:pt x="0" y="17829"/>
                  </a:lnTo>
                  <a:lnTo>
                    <a:pt x="0" y="14458"/>
                  </a:lnTo>
                  <a:lnTo>
                    <a:pt x="1881" y="10922"/>
                  </a:lnTo>
                  <a:lnTo>
                    <a:pt x="5775" y="6997"/>
                  </a:lnTo>
                  <a:lnTo>
                    <a:pt x="12209" y="2902"/>
                  </a:lnTo>
                  <a:lnTo>
                    <a:pt x="27136" y="0"/>
                  </a:lnTo>
                  <a:lnTo>
                    <a:pt x="44964" y="2511"/>
                  </a:lnTo>
                  <a:lnTo>
                    <a:pt x="68540" y="14046"/>
                  </a:lnTo>
                  <a:lnTo>
                    <a:pt x="87308" y="29447"/>
                  </a:lnTo>
                  <a:lnTo>
                    <a:pt x="96268" y="41419"/>
                  </a:lnTo>
                  <a:lnTo>
                    <a:pt x="97340" y="45550"/>
                  </a:lnTo>
                  <a:lnTo>
                    <a:pt x="96649" y="53903"/>
                  </a:lnTo>
                  <a:lnTo>
                    <a:pt x="94772" y="57401"/>
                  </a:lnTo>
                  <a:lnTo>
                    <a:pt x="85382" y="68083"/>
                  </a:lnTo>
                  <a:lnTo>
                    <a:pt x="83109" y="73617"/>
                  </a:lnTo>
                  <a:lnTo>
                    <a:pt x="82716" y="77947"/>
                  </a:lnTo>
                  <a:lnTo>
                    <a:pt x="84505" y="81706"/>
                  </a:lnTo>
                  <a:lnTo>
                    <a:pt x="85970" y="83697"/>
                  </a:lnTo>
                  <a:lnTo>
                    <a:pt x="94774" y="89870"/>
                  </a:lnTo>
                  <a:lnTo>
                    <a:pt x="124145" y="105872"/>
                  </a:lnTo>
                  <a:lnTo>
                    <a:pt x="137364" y="121056"/>
                  </a:lnTo>
                  <a:lnTo>
                    <a:pt x="142190" y="130971"/>
                  </a:lnTo>
                  <a:lnTo>
                    <a:pt x="143477" y="135591"/>
                  </a:lnTo>
                  <a:lnTo>
                    <a:pt x="142923" y="140081"/>
                  </a:lnTo>
                  <a:lnTo>
                    <a:pt x="138546" y="148833"/>
                  </a:lnTo>
                  <a:lnTo>
                    <a:pt x="128147" y="161695"/>
                  </a:lnTo>
                  <a:lnTo>
                    <a:pt x="106016" y="171071"/>
                  </a:lnTo>
                  <a:lnTo>
                    <a:pt x="83859" y="174947"/>
                  </a:lnTo>
                  <a:lnTo>
                    <a:pt x="70432" y="172091"/>
                  </a:lnTo>
                  <a:lnTo>
                    <a:pt x="52854" y="162549"/>
                  </a:lnTo>
                  <a:lnTo>
                    <a:pt x="38100" y="151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326"/>
            <p:cNvSpPr/>
            <p:nvPr>
              <p:custDataLst>
                <p:tags r:id="rId7"/>
              </p:custDataLst>
            </p:nvPr>
          </p:nvSpPr>
          <p:spPr>
            <a:xfrm>
              <a:off x="984250" y="6020683"/>
              <a:ext cx="19051" cy="221368"/>
            </a:xfrm>
            <a:custGeom>
              <a:avLst/>
              <a:gdLst/>
              <a:ahLst/>
              <a:cxnLst/>
              <a:rect l="0" t="0" r="0" b="0"/>
              <a:pathLst>
                <a:path w="19051" h="221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1822"/>
                  </a:lnTo>
                  <a:lnTo>
                    <a:pt x="10540" y="47576"/>
                  </a:lnTo>
                  <a:lnTo>
                    <a:pt x="12765" y="87715"/>
                  </a:lnTo>
                  <a:lnTo>
                    <a:pt x="16874" y="130888"/>
                  </a:lnTo>
                  <a:lnTo>
                    <a:pt x="18405" y="173548"/>
                  </a:lnTo>
                  <a:lnTo>
                    <a:pt x="19050" y="221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327"/>
            <p:cNvSpPr/>
            <p:nvPr>
              <p:custDataLst>
                <p:tags r:id="rId8"/>
              </p:custDataLst>
            </p:nvPr>
          </p:nvSpPr>
          <p:spPr>
            <a:xfrm>
              <a:off x="1023649" y="6318250"/>
              <a:ext cx="38701" cy="53364"/>
            </a:xfrm>
            <a:custGeom>
              <a:avLst/>
              <a:gdLst/>
              <a:ahLst/>
              <a:cxnLst/>
              <a:rect l="0" t="0" r="0" b="0"/>
              <a:pathLst>
                <a:path w="38701" h="53364">
                  <a:moveTo>
                    <a:pt x="24101" y="0"/>
                  </a:moveTo>
                  <a:lnTo>
                    <a:pt x="24101" y="0"/>
                  </a:lnTo>
                  <a:lnTo>
                    <a:pt x="17359" y="3371"/>
                  </a:lnTo>
                  <a:lnTo>
                    <a:pt x="12167" y="8789"/>
                  </a:lnTo>
                  <a:lnTo>
                    <a:pt x="5278" y="21654"/>
                  </a:lnTo>
                  <a:lnTo>
                    <a:pt x="650" y="36990"/>
                  </a:lnTo>
                  <a:lnTo>
                    <a:pt x="0" y="41593"/>
                  </a:lnTo>
                  <a:lnTo>
                    <a:pt x="273" y="44662"/>
                  </a:lnTo>
                  <a:lnTo>
                    <a:pt x="1160" y="46708"/>
                  </a:lnTo>
                  <a:lnTo>
                    <a:pt x="4733" y="49687"/>
                  </a:lnTo>
                  <a:lnTo>
                    <a:pt x="11024" y="53363"/>
                  </a:lnTo>
                  <a:lnTo>
                    <a:pt x="14678" y="53214"/>
                  </a:lnTo>
                  <a:lnTo>
                    <a:pt x="22500" y="49285"/>
                  </a:lnTo>
                  <a:lnTo>
                    <a:pt x="31466" y="39140"/>
                  </a:lnTo>
                  <a:lnTo>
                    <a:pt x="38591" y="23826"/>
                  </a:lnTo>
                  <a:lnTo>
                    <a:pt x="38700" y="18706"/>
                  </a:lnTo>
                  <a:lnTo>
                    <a:pt x="35058" y="9255"/>
                  </a:lnTo>
                  <a:lnTo>
                    <a:pt x="31406" y="6169"/>
                  </a:lnTo>
                  <a:lnTo>
                    <a:pt x="114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867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6" name="SMARTInkShape-Group265"/>
          <p:cNvGrpSpPr/>
          <p:nvPr/>
        </p:nvGrpSpPr>
        <p:grpSpPr>
          <a:xfrm>
            <a:off x="590447" y="239043"/>
            <a:ext cx="1847954" cy="459820"/>
            <a:chOff x="590447" y="239043"/>
            <a:chExt cx="1847954" cy="459820"/>
          </a:xfrm>
        </p:grpSpPr>
        <p:sp>
          <p:nvSpPr>
            <p:cNvPr id="3" name="SMARTInkShape-1328"/>
            <p:cNvSpPr/>
            <p:nvPr>
              <p:custDataLst>
                <p:tags r:id="rId188"/>
              </p:custDataLst>
            </p:nvPr>
          </p:nvSpPr>
          <p:spPr>
            <a:xfrm>
              <a:off x="2158614" y="239043"/>
              <a:ext cx="279787" cy="319202"/>
            </a:xfrm>
            <a:custGeom>
              <a:avLst/>
              <a:gdLst/>
              <a:ahLst/>
              <a:cxnLst/>
              <a:rect l="0" t="0" r="0" b="0"/>
              <a:pathLst>
                <a:path w="279787" h="319202">
                  <a:moveTo>
                    <a:pt x="108336" y="256257"/>
                  </a:moveTo>
                  <a:lnTo>
                    <a:pt x="108336" y="256257"/>
                  </a:lnTo>
                  <a:lnTo>
                    <a:pt x="108336" y="249515"/>
                  </a:lnTo>
                  <a:lnTo>
                    <a:pt x="104573" y="242442"/>
                  </a:lnTo>
                  <a:lnTo>
                    <a:pt x="81604" y="214221"/>
                  </a:lnTo>
                  <a:lnTo>
                    <a:pt x="69644" y="206295"/>
                  </a:lnTo>
                  <a:lnTo>
                    <a:pt x="62786" y="205310"/>
                  </a:lnTo>
                  <a:lnTo>
                    <a:pt x="47640" y="207979"/>
                  </a:lnTo>
                  <a:lnTo>
                    <a:pt x="19875" y="227528"/>
                  </a:lnTo>
                  <a:lnTo>
                    <a:pt x="7166" y="245840"/>
                  </a:lnTo>
                  <a:lnTo>
                    <a:pt x="577" y="265033"/>
                  </a:lnTo>
                  <a:lnTo>
                    <a:pt x="0" y="282970"/>
                  </a:lnTo>
                  <a:lnTo>
                    <a:pt x="7740" y="298469"/>
                  </a:lnTo>
                  <a:lnTo>
                    <a:pt x="20588" y="311001"/>
                  </a:lnTo>
                  <a:lnTo>
                    <a:pt x="35705" y="318923"/>
                  </a:lnTo>
                  <a:lnTo>
                    <a:pt x="44393" y="319201"/>
                  </a:lnTo>
                  <a:lnTo>
                    <a:pt x="63454" y="313865"/>
                  </a:lnTo>
                  <a:lnTo>
                    <a:pt x="79922" y="302557"/>
                  </a:lnTo>
                  <a:lnTo>
                    <a:pt x="93591" y="286713"/>
                  </a:lnTo>
                  <a:lnTo>
                    <a:pt x="111629" y="246705"/>
                  </a:lnTo>
                  <a:lnTo>
                    <a:pt x="111943" y="243539"/>
                  </a:lnTo>
                  <a:lnTo>
                    <a:pt x="111446" y="241428"/>
                  </a:lnTo>
                  <a:lnTo>
                    <a:pt x="110409" y="240021"/>
                  </a:lnTo>
                  <a:lnTo>
                    <a:pt x="109013" y="241905"/>
                  </a:lnTo>
                  <a:lnTo>
                    <a:pt x="105579" y="251525"/>
                  </a:lnTo>
                  <a:lnTo>
                    <a:pt x="106422" y="272807"/>
                  </a:lnTo>
                  <a:lnTo>
                    <a:pt x="114511" y="293616"/>
                  </a:lnTo>
                  <a:lnTo>
                    <a:pt x="123780" y="302965"/>
                  </a:lnTo>
                  <a:lnTo>
                    <a:pt x="129216" y="306446"/>
                  </a:lnTo>
                  <a:lnTo>
                    <a:pt x="144662" y="308432"/>
                  </a:lnTo>
                  <a:lnTo>
                    <a:pt x="153720" y="307973"/>
                  </a:lnTo>
                  <a:lnTo>
                    <a:pt x="169429" y="301820"/>
                  </a:lnTo>
                  <a:lnTo>
                    <a:pt x="176581" y="297216"/>
                  </a:lnTo>
                  <a:lnTo>
                    <a:pt x="200131" y="267139"/>
                  </a:lnTo>
                  <a:lnTo>
                    <a:pt x="224983" y="220205"/>
                  </a:lnTo>
                  <a:lnTo>
                    <a:pt x="241789" y="173206"/>
                  </a:lnTo>
                  <a:lnTo>
                    <a:pt x="250221" y="145856"/>
                  </a:lnTo>
                  <a:lnTo>
                    <a:pt x="256548" y="120568"/>
                  </a:lnTo>
                  <a:lnTo>
                    <a:pt x="265460" y="73654"/>
                  </a:lnTo>
                  <a:lnTo>
                    <a:pt x="268010" y="38693"/>
                  </a:lnTo>
                  <a:lnTo>
                    <a:pt x="265478" y="6703"/>
                  </a:lnTo>
                  <a:lnTo>
                    <a:pt x="263897" y="988"/>
                  </a:lnTo>
                  <a:lnTo>
                    <a:pt x="260727" y="0"/>
                  </a:lnTo>
                  <a:lnTo>
                    <a:pt x="256497" y="2163"/>
                  </a:lnTo>
                  <a:lnTo>
                    <a:pt x="251560" y="6428"/>
                  </a:lnTo>
                  <a:lnTo>
                    <a:pt x="231128" y="42769"/>
                  </a:lnTo>
                  <a:lnTo>
                    <a:pt x="217238" y="85409"/>
                  </a:lnTo>
                  <a:lnTo>
                    <a:pt x="210570" y="110608"/>
                  </a:lnTo>
                  <a:lnTo>
                    <a:pt x="206831" y="135169"/>
                  </a:lnTo>
                  <a:lnTo>
                    <a:pt x="205044" y="159304"/>
                  </a:lnTo>
                  <a:lnTo>
                    <a:pt x="205645" y="203994"/>
                  </a:lnTo>
                  <a:lnTo>
                    <a:pt x="210616" y="240320"/>
                  </a:lnTo>
                  <a:lnTo>
                    <a:pt x="224719" y="278424"/>
                  </a:lnTo>
                  <a:lnTo>
                    <a:pt x="236262" y="292685"/>
                  </a:lnTo>
                  <a:lnTo>
                    <a:pt x="242303" y="297476"/>
                  </a:lnTo>
                  <a:lnTo>
                    <a:pt x="249153" y="299258"/>
                  </a:lnTo>
                  <a:lnTo>
                    <a:pt x="279786" y="294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329"/>
            <p:cNvSpPr/>
            <p:nvPr>
              <p:custDataLst>
                <p:tags r:id="rId189"/>
              </p:custDataLst>
            </p:nvPr>
          </p:nvSpPr>
          <p:spPr>
            <a:xfrm>
              <a:off x="1962673" y="411571"/>
              <a:ext cx="101078" cy="178980"/>
            </a:xfrm>
            <a:custGeom>
              <a:avLst/>
              <a:gdLst/>
              <a:ahLst/>
              <a:cxnLst/>
              <a:rect l="0" t="0" r="0" b="0"/>
              <a:pathLst>
                <a:path w="101078" h="178980">
                  <a:moveTo>
                    <a:pt x="12177" y="58329"/>
                  </a:moveTo>
                  <a:lnTo>
                    <a:pt x="12177" y="58329"/>
                  </a:lnTo>
                  <a:lnTo>
                    <a:pt x="1242" y="52862"/>
                  </a:lnTo>
                  <a:lnTo>
                    <a:pt x="654" y="53273"/>
                  </a:lnTo>
                  <a:lnTo>
                    <a:pt x="0" y="55611"/>
                  </a:lnTo>
                  <a:lnTo>
                    <a:pt x="5975" y="95041"/>
                  </a:lnTo>
                  <a:lnTo>
                    <a:pt x="11752" y="141960"/>
                  </a:lnTo>
                  <a:lnTo>
                    <a:pt x="11988" y="144182"/>
                  </a:lnTo>
                  <a:lnTo>
                    <a:pt x="20955" y="107860"/>
                  </a:lnTo>
                  <a:lnTo>
                    <a:pt x="33828" y="65008"/>
                  </a:lnTo>
                  <a:lnTo>
                    <a:pt x="49166" y="23384"/>
                  </a:lnTo>
                  <a:lnTo>
                    <a:pt x="60766" y="3290"/>
                  </a:lnTo>
                  <a:lnTo>
                    <a:pt x="63620" y="469"/>
                  </a:lnTo>
                  <a:lnTo>
                    <a:pt x="66933" y="0"/>
                  </a:lnTo>
                  <a:lnTo>
                    <a:pt x="74378" y="3242"/>
                  </a:lnTo>
                  <a:lnTo>
                    <a:pt x="80509" y="16913"/>
                  </a:lnTo>
                  <a:lnTo>
                    <a:pt x="87927" y="52172"/>
                  </a:lnTo>
                  <a:lnTo>
                    <a:pt x="92712" y="96486"/>
                  </a:lnTo>
                  <a:lnTo>
                    <a:pt x="96011" y="135251"/>
                  </a:lnTo>
                  <a:lnTo>
                    <a:pt x="101077" y="178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330"/>
            <p:cNvSpPr/>
            <p:nvPr>
              <p:custDataLst>
                <p:tags r:id="rId190"/>
              </p:custDataLst>
            </p:nvPr>
          </p:nvSpPr>
          <p:spPr>
            <a:xfrm>
              <a:off x="1815075" y="455416"/>
              <a:ext cx="70876" cy="147444"/>
            </a:xfrm>
            <a:custGeom>
              <a:avLst/>
              <a:gdLst/>
              <a:ahLst/>
              <a:cxnLst/>
              <a:rect l="0" t="0" r="0" b="0"/>
              <a:pathLst>
                <a:path w="70876" h="147444">
                  <a:moveTo>
                    <a:pt x="70875" y="39884"/>
                  </a:moveTo>
                  <a:lnTo>
                    <a:pt x="70875" y="39884"/>
                  </a:lnTo>
                  <a:lnTo>
                    <a:pt x="60823" y="16017"/>
                  </a:lnTo>
                  <a:lnTo>
                    <a:pt x="58646" y="7404"/>
                  </a:lnTo>
                  <a:lnTo>
                    <a:pt x="55327" y="1224"/>
                  </a:lnTo>
                  <a:lnTo>
                    <a:pt x="52748" y="0"/>
                  </a:lnTo>
                  <a:lnTo>
                    <a:pt x="46121" y="521"/>
                  </a:lnTo>
                  <a:lnTo>
                    <a:pt x="31085" y="11523"/>
                  </a:lnTo>
                  <a:lnTo>
                    <a:pt x="13224" y="31559"/>
                  </a:lnTo>
                  <a:lnTo>
                    <a:pt x="1269" y="62112"/>
                  </a:lnTo>
                  <a:lnTo>
                    <a:pt x="0" y="94605"/>
                  </a:lnTo>
                  <a:lnTo>
                    <a:pt x="7463" y="123204"/>
                  </a:lnTo>
                  <a:lnTo>
                    <a:pt x="16586" y="137122"/>
                  </a:lnTo>
                  <a:lnTo>
                    <a:pt x="21982" y="142810"/>
                  </a:lnTo>
                  <a:lnTo>
                    <a:pt x="27697" y="145896"/>
                  </a:lnTo>
                  <a:lnTo>
                    <a:pt x="39690" y="147443"/>
                  </a:lnTo>
                  <a:lnTo>
                    <a:pt x="45146" y="145457"/>
                  </a:lnTo>
                  <a:lnTo>
                    <a:pt x="54971" y="137605"/>
                  </a:lnTo>
                  <a:lnTo>
                    <a:pt x="65065" y="114543"/>
                  </a:lnTo>
                  <a:lnTo>
                    <a:pt x="65782" y="85367"/>
                  </a:lnTo>
                  <a:lnTo>
                    <a:pt x="61527" y="61122"/>
                  </a:lnTo>
                  <a:lnTo>
                    <a:pt x="52426" y="43903"/>
                  </a:lnTo>
                  <a:lnTo>
                    <a:pt x="39125" y="27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31"/>
            <p:cNvSpPr/>
            <p:nvPr>
              <p:custDataLst>
                <p:tags r:id="rId191"/>
              </p:custDataLst>
            </p:nvPr>
          </p:nvSpPr>
          <p:spPr>
            <a:xfrm>
              <a:off x="1734433" y="363715"/>
              <a:ext cx="11818" cy="10936"/>
            </a:xfrm>
            <a:custGeom>
              <a:avLst/>
              <a:gdLst/>
              <a:ahLst/>
              <a:cxnLst/>
              <a:rect l="0" t="0" r="0" b="0"/>
              <a:pathLst>
                <a:path w="1181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11817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32"/>
            <p:cNvSpPr/>
            <p:nvPr>
              <p:custDataLst>
                <p:tags r:id="rId192"/>
              </p:custDataLst>
            </p:nvPr>
          </p:nvSpPr>
          <p:spPr>
            <a:xfrm>
              <a:off x="1734433" y="482600"/>
              <a:ext cx="18168" cy="107951"/>
            </a:xfrm>
            <a:custGeom>
              <a:avLst/>
              <a:gdLst/>
              <a:ahLst/>
              <a:cxnLst/>
              <a:rect l="0" t="0" r="0" b="0"/>
              <a:pathLst>
                <a:path w="18168" h="1079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9"/>
                  </a:lnTo>
                  <a:lnTo>
                    <a:pt x="6141" y="68954"/>
                  </a:lnTo>
                  <a:lnTo>
                    <a:pt x="181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33"/>
            <p:cNvSpPr/>
            <p:nvPr>
              <p:custDataLst>
                <p:tags r:id="rId193"/>
              </p:custDataLst>
            </p:nvPr>
          </p:nvSpPr>
          <p:spPr>
            <a:xfrm>
              <a:off x="1571142" y="457200"/>
              <a:ext cx="130659" cy="31751"/>
            </a:xfrm>
            <a:custGeom>
              <a:avLst/>
              <a:gdLst/>
              <a:ahLst/>
              <a:cxnLst/>
              <a:rect l="0" t="0" r="0" b="0"/>
              <a:pathLst>
                <a:path w="1306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7386"/>
                  </a:lnTo>
                  <a:lnTo>
                    <a:pt x="514" y="26724"/>
                  </a:lnTo>
                  <a:lnTo>
                    <a:pt x="38827" y="16639"/>
                  </a:lnTo>
                  <a:lnTo>
                    <a:pt x="81788" y="8409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34"/>
            <p:cNvSpPr/>
            <p:nvPr>
              <p:custDataLst>
                <p:tags r:id="rId194"/>
              </p:custDataLst>
            </p:nvPr>
          </p:nvSpPr>
          <p:spPr>
            <a:xfrm>
              <a:off x="1619794" y="292100"/>
              <a:ext cx="69307" cy="310040"/>
            </a:xfrm>
            <a:custGeom>
              <a:avLst/>
              <a:gdLst/>
              <a:ahLst/>
              <a:cxnLst/>
              <a:rect l="0" t="0" r="0" b="0"/>
              <a:pathLst>
                <a:path w="69307" h="310040">
                  <a:moveTo>
                    <a:pt x="24856" y="0"/>
                  </a:moveTo>
                  <a:lnTo>
                    <a:pt x="24856" y="0"/>
                  </a:lnTo>
                  <a:lnTo>
                    <a:pt x="19389" y="0"/>
                  </a:lnTo>
                  <a:lnTo>
                    <a:pt x="15212" y="42095"/>
                  </a:lnTo>
                  <a:lnTo>
                    <a:pt x="9691" y="84126"/>
                  </a:lnTo>
                  <a:lnTo>
                    <a:pt x="5651" y="117823"/>
                  </a:lnTo>
                  <a:lnTo>
                    <a:pt x="2209" y="153966"/>
                  </a:lnTo>
                  <a:lnTo>
                    <a:pt x="680" y="191196"/>
                  </a:lnTo>
                  <a:lnTo>
                    <a:pt x="0" y="227028"/>
                  </a:lnTo>
                  <a:lnTo>
                    <a:pt x="1498" y="271408"/>
                  </a:lnTo>
                  <a:lnTo>
                    <a:pt x="8326" y="304946"/>
                  </a:lnTo>
                  <a:lnTo>
                    <a:pt x="12425" y="308425"/>
                  </a:lnTo>
                  <a:lnTo>
                    <a:pt x="17980" y="310039"/>
                  </a:lnTo>
                  <a:lnTo>
                    <a:pt x="31678" y="309245"/>
                  </a:lnTo>
                  <a:lnTo>
                    <a:pt x="47173" y="304189"/>
                  </a:lnTo>
                  <a:lnTo>
                    <a:pt x="53139" y="299453"/>
                  </a:lnTo>
                  <a:lnTo>
                    <a:pt x="6930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335"/>
            <p:cNvSpPr/>
            <p:nvPr>
              <p:custDataLst>
                <p:tags r:id="rId195"/>
              </p:custDataLst>
            </p:nvPr>
          </p:nvSpPr>
          <p:spPr>
            <a:xfrm>
              <a:off x="1456621" y="400050"/>
              <a:ext cx="16580" cy="19051"/>
            </a:xfrm>
            <a:custGeom>
              <a:avLst/>
              <a:gdLst/>
              <a:ahLst/>
              <a:cxnLst/>
              <a:rect l="0" t="0" r="0" b="0"/>
              <a:pathLst>
                <a:path w="16580" h="19051">
                  <a:moveTo>
                    <a:pt x="16579" y="19050"/>
                  </a:moveTo>
                  <a:lnTo>
                    <a:pt x="16579" y="19050"/>
                  </a:lnTo>
                  <a:lnTo>
                    <a:pt x="3487" y="9616"/>
                  </a:lnTo>
                  <a:lnTo>
                    <a:pt x="177" y="4744"/>
                  </a:lnTo>
                  <a:lnTo>
                    <a:pt x="0" y="3163"/>
                  </a:lnTo>
                  <a:lnTo>
                    <a:pt x="587" y="2109"/>
                  </a:lnTo>
                  <a:lnTo>
                    <a:pt x="38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36"/>
            <p:cNvSpPr/>
            <p:nvPr>
              <p:custDataLst>
                <p:tags r:id="rId196"/>
              </p:custDataLst>
            </p:nvPr>
          </p:nvSpPr>
          <p:spPr>
            <a:xfrm>
              <a:off x="1473617" y="527050"/>
              <a:ext cx="18634" cy="88901"/>
            </a:xfrm>
            <a:custGeom>
              <a:avLst/>
              <a:gdLst/>
              <a:ahLst/>
              <a:cxnLst/>
              <a:rect l="0" t="0" r="0" b="0"/>
              <a:pathLst>
                <a:path w="18634" h="88901">
                  <a:moveTo>
                    <a:pt x="18633" y="0"/>
                  </a:moveTo>
                  <a:lnTo>
                    <a:pt x="18633" y="0"/>
                  </a:lnTo>
                  <a:lnTo>
                    <a:pt x="11891" y="6742"/>
                  </a:lnTo>
                  <a:lnTo>
                    <a:pt x="4327" y="24419"/>
                  </a:lnTo>
                  <a:lnTo>
                    <a:pt x="0" y="65510"/>
                  </a:lnTo>
                  <a:lnTo>
                    <a:pt x="593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37"/>
            <p:cNvSpPr/>
            <p:nvPr>
              <p:custDataLst>
                <p:tags r:id="rId197"/>
              </p:custDataLst>
            </p:nvPr>
          </p:nvSpPr>
          <p:spPr>
            <a:xfrm>
              <a:off x="1276292" y="327842"/>
              <a:ext cx="133409" cy="302059"/>
            </a:xfrm>
            <a:custGeom>
              <a:avLst/>
              <a:gdLst/>
              <a:ahLst/>
              <a:cxnLst/>
              <a:rect l="0" t="0" r="0" b="0"/>
              <a:pathLst>
                <a:path w="133409" h="302059">
                  <a:moveTo>
                    <a:pt x="101658" y="224608"/>
                  </a:moveTo>
                  <a:lnTo>
                    <a:pt x="101658" y="224608"/>
                  </a:lnTo>
                  <a:lnTo>
                    <a:pt x="101658" y="221237"/>
                  </a:lnTo>
                  <a:lnTo>
                    <a:pt x="92820" y="200843"/>
                  </a:lnTo>
                  <a:lnTo>
                    <a:pt x="86911" y="194525"/>
                  </a:lnTo>
                  <a:lnTo>
                    <a:pt x="74991" y="184721"/>
                  </a:lnTo>
                  <a:lnTo>
                    <a:pt x="66523" y="182186"/>
                  </a:lnTo>
                  <a:lnTo>
                    <a:pt x="61301" y="181510"/>
                  </a:lnTo>
                  <a:lnTo>
                    <a:pt x="40468" y="187301"/>
                  </a:lnTo>
                  <a:lnTo>
                    <a:pt x="19793" y="204695"/>
                  </a:lnTo>
                  <a:lnTo>
                    <a:pt x="3632" y="234465"/>
                  </a:lnTo>
                  <a:lnTo>
                    <a:pt x="0" y="254154"/>
                  </a:lnTo>
                  <a:lnTo>
                    <a:pt x="3417" y="286418"/>
                  </a:lnTo>
                  <a:lnTo>
                    <a:pt x="7237" y="291920"/>
                  </a:lnTo>
                  <a:lnTo>
                    <a:pt x="19006" y="299915"/>
                  </a:lnTo>
                  <a:lnTo>
                    <a:pt x="33644" y="302058"/>
                  </a:lnTo>
                  <a:lnTo>
                    <a:pt x="41499" y="301641"/>
                  </a:lnTo>
                  <a:lnTo>
                    <a:pt x="55870" y="295534"/>
                  </a:lnTo>
                  <a:lnTo>
                    <a:pt x="62666" y="290942"/>
                  </a:lnTo>
                  <a:lnTo>
                    <a:pt x="82344" y="260882"/>
                  </a:lnTo>
                  <a:lnTo>
                    <a:pt x="91428" y="228971"/>
                  </a:lnTo>
                  <a:lnTo>
                    <a:pt x="97817" y="187741"/>
                  </a:lnTo>
                  <a:lnTo>
                    <a:pt x="100508" y="161930"/>
                  </a:lnTo>
                  <a:lnTo>
                    <a:pt x="103008" y="134140"/>
                  </a:lnTo>
                  <a:lnTo>
                    <a:pt x="103969" y="107851"/>
                  </a:lnTo>
                  <a:lnTo>
                    <a:pt x="103904" y="82565"/>
                  </a:lnTo>
                  <a:lnTo>
                    <a:pt x="101245" y="39416"/>
                  </a:lnTo>
                  <a:lnTo>
                    <a:pt x="92520" y="6048"/>
                  </a:lnTo>
                  <a:lnTo>
                    <a:pt x="89922" y="1995"/>
                  </a:lnTo>
                  <a:lnTo>
                    <a:pt x="87484" y="0"/>
                  </a:lnTo>
                  <a:lnTo>
                    <a:pt x="85153" y="80"/>
                  </a:lnTo>
                  <a:lnTo>
                    <a:pt x="82893" y="1545"/>
                  </a:lnTo>
                  <a:lnTo>
                    <a:pt x="80682" y="3933"/>
                  </a:lnTo>
                  <a:lnTo>
                    <a:pt x="74198" y="30890"/>
                  </a:lnTo>
                  <a:lnTo>
                    <a:pt x="74550" y="76899"/>
                  </a:lnTo>
                  <a:lnTo>
                    <a:pt x="79262" y="114274"/>
                  </a:lnTo>
                  <a:lnTo>
                    <a:pt x="86060" y="153699"/>
                  </a:lnTo>
                  <a:lnTo>
                    <a:pt x="93785" y="192387"/>
                  </a:lnTo>
                  <a:lnTo>
                    <a:pt x="106067" y="239755"/>
                  </a:lnTo>
                  <a:lnTo>
                    <a:pt x="118495" y="277067"/>
                  </a:lnTo>
                  <a:lnTo>
                    <a:pt x="133408" y="29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38"/>
            <p:cNvSpPr/>
            <p:nvPr>
              <p:custDataLst>
                <p:tags r:id="rId198"/>
              </p:custDataLst>
            </p:nvPr>
          </p:nvSpPr>
          <p:spPr>
            <a:xfrm>
              <a:off x="1073150" y="498270"/>
              <a:ext cx="95251" cy="146511"/>
            </a:xfrm>
            <a:custGeom>
              <a:avLst/>
              <a:gdLst/>
              <a:ahLst/>
              <a:cxnLst/>
              <a:rect l="0" t="0" r="0" b="0"/>
              <a:pathLst>
                <a:path w="95251" h="146511">
                  <a:moveTo>
                    <a:pt x="0" y="16080"/>
                  </a:moveTo>
                  <a:lnTo>
                    <a:pt x="0" y="16080"/>
                  </a:lnTo>
                  <a:lnTo>
                    <a:pt x="3371" y="22822"/>
                  </a:lnTo>
                  <a:lnTo>
                    <a:pt x="6088" y="63610"/>
                  </a:lnTo>
                  <a:lnTo>
                    <a:pt x="11342" y="110133"/>
                  </a:lnTo>
                  <a:lnTo>
                    <a:pt x="11815" y="141956"/>
                  </a:lnTo>
                  <a:lnTo>
                    <a:pt x="10699" y="144447"/>
                  </a:lnTo>
                  <a:lnTo>
                    <a:pt x="9249" y="146108"/>
                  </a:lnTo>
                  <a:lnTo>
                    <a:pt x="8283" y="146510"/>
                  </a:lnTo>
                  <a:lnTo>
                    <a:pt x="7639" y="146072"/>
                  </a:lnTo>
                  <a:lnTo>
                    <a:pt x="3234" y="133558"/>
                  </a:lnTo>
                  <a:lnTo>
                    <a:pt x="958" y="106627"/>
                  </a:lnTo>
                  <a:lnTo>
                    <a:pt x="7026" y="65095"/>
                  </a:lnTo>
                  <a:lnTo>
                    <a:pt x="25377" y="18523"/>
                  </a:lnTo>
                  <a:lnTo>
                    <a:pt x="31975" y="7053"/>
                  </a:lnTo>
                  <a:lnTo>
                    <a:pt x="35428" y="3712"/>
                  </a:lnTo>
                  <a:lnTo>
                    <a:pt x="43027" y="0"/>
                  </a:lnTo>
                  <a:lnTo>
                    <a:pt x="51108" y="231"/>
                  </a:lnTo>
                  <a:lnTo>
                    <a:pt x="55239" y="1281"/>
                  </a:lnTo>
                  <a:lnTo>
                    <a:pt x="63591" y="8091"/>
                  </a:lnTo>
                  <a:lnTo>
                    <a:pt x="80451" y="33082"/>
                  </a:lnTo>
                  <a:lnTo>
                    <a:pt x="91595" y="73923"/>
                  </a:lnTo>
                  <a:lnTo>
                    <a:pt x="94929" y="121472"/>
                  </a:lnTo>
                  <a:lnTo>
                    <a:pt x="95250" y="136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39"/>
            <p:cNvSpPr/>
            <p:nvPr>
              <p:custDataLst>
                <p:tags r:id="rId199"/>
              </p:custDataLst>
            </p:nvPr>
          </p:nvSpPr>
          <p:spPr>
            <a:xfrm>
              <a:off x="836581" y="541372"/>
              <a:ext cx="113060" cy="124809"/>
            </a:xfrm>
            <a:custGeom>
              <a:avLst/>
              <a:gdLst/>
              <a:ahLst/>
              <a:cxnLst/>
              <a:rect l="0" t="0" r="0" b="0"/>
              <a:pathLst>
                <a:path w="113060" h="124809">
                  <a:moveTo>
                    <a:pt x="52419" y="49178"/>
                  </a:moveTo>
                  <a:lnTo>
                    <a:pt x="52419" y="49178"/>
                  </a:lnTo>
                  <a:lnTo>
                    <a:pt x="55790" y="45807"/>
                  </a:lnTo>
                  <a:lnTo>
                    <a:pt x="61257" y="33598"/>
                  </a:lnTo>
                  <a:lnTo>
                    <a:pt x="63975" y="19946"/>
                  </a:lnTo>
                  <a:lnTo>
                    <a:pt x="62729" y="13138"/>
                  </a:lnTo>
                  <a:lnTo>
                    <a:pt x="58061" y="5338"/>
                  </a:lnTo>
                  <a:lnTo>
                    <a:pt x="56180" y="3018"/>
                  </a:lnTo>
                  <a:lnTo>
                    <a:pt x="48446" y="440"/>
                  </a:lnTo>
                  <a:lnTo>
                    <a:pt x="38659" y="0"/>
                  </a:lnTo>
                  <a:lnTo>
                    <a:pt x="29605" y="2156"/>
                  </a:lnTo>
                  <a:lnTo>
                    <a:pt x="13204" y="17450"/>
                  </a:lnTo>
                  <a:lnTo>
                    <a:pt x="1680" y="39856"/>
                  </a:lnTo>
                  <a:lnTo>
                    <a:pt x="0" y="56088"/>
                  </a:lnTo>
                  <a:lnTo>
                    <a:pt x="2311" y="72710"/>
                  </a:lnTo>
                  <a:lnTo>
                    <a:pt x="19201" y="111456"/>
                  </a:lnTo>
                  <a:lnTo>
                    <a:pt x="31070" y="121072"/>
                  </a:lnTo>
                  <a:lnTo>
                    <a:pt x="38186" y="124624"/>
                  </a:lnTo>
                  <a:lnTo>
                    <a:pt x="53619" y="124808"/>
                  </a:lnTo>
                  <a:lnTo>
                    <a:pt x="61686" y="122881"/>
                  </a:lnTo>
                  <a:lnTo>
                    <a:pt x="86523" y="106686"/>
                  </a:lnTo>
                  <a:lnTo>
                    <a:pt x="105014" y="84013"/>
                  </a:lnTo>
                  <a:lnTo>
                    <a:pt x="111072" y="67718"/>
                  </a:lnTo>
                  <a:lnTo>
                    <a:pt x="113059" y="51773"/>
                  </a:lnTo>
                  <a:lnTo>
                    <a:pt x="111590" y="37631"/>
                  </a:lnTo>
                  <a:lnTo>
                    <a:pt x="104823" y="26172"/>
                  </a:lnTo>
                  <a:lnTo>
                    <a:pt x="94760" y="17081"/>
                  </a:lnTo>
                  <a:lnTo>
                    <a:pt x="74815" y="7377"/>
                  </a:lnTo>
                  <a:lnTo>
                    <a:pt x="65119" y="4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40"/>
            <p:cNvSpPr/>
            <p:nvPr>
              <p:custDataLst>
                <p:tags r:id="rId200"/>
              </p:custDataLst>
            </p:nvPr>
          </p:nvSpPr>
          <p:spPr>
            <a:xfrm>
              <a:off x="590447" y="359873"/>
              <a:ext cx="203304" cy="338990"/>
            </a:xfrm>
            <a:custGeom>
              <a:avLst/>
              <a:gdLst/>
              <a:ahLst/>
              <a:cxnLst/>
              <a:rect l="0" t="0" r="0" b="0"/>
              <a:pathLst>
                <a:path w="203304" h="338990">
                  <a:moveTo>
                    <a:pt x="184253" y="52877"/>
                  </a:moveTo>
                  <a:lnTo>
                    <a:pt x="184253" y="52877"/>
                  </a:lnTo>
                  <a:lnTo>
                    <a:pt x="175415" y="38571"/>
                  </a:lnTo>
                  <a:lnTo>
                    <a:pt x="129591" y="10185"/>
                  </a:lnTo>
                  <a:lnTo>
                    <a:pt x="108790" y="1108"/>
                  </a:lnTo>
                  <a:lnTo>
                    <a:pt x="93799" y="0"/>
                  </a:lnTo>
                  <a:lnTo>
                    <a:pt x="85850" y="692"/>
                  </a:lnTo>
                  <a:lnTo>
                    <a:pt x="69493" y="10869"/>
                  </a:lnTo>
                  <a:lnTo>
                    <a:pt x="53521" y="28562"/>
                  </a:lnTo>
                  <a:lnTo>
                    <a:pt x="32629" y="66291"/>
                  </a:lnTo>
                  <a:lnTo>
                    <a:pt x="13738" y="110160"/>
                  </a:lnTo>
                  <a:lnTo>
                    <a:pt x="3576" y="144658"/>
                  </a:lnTo>
                  <a:lnTo>
                    <a:pt x="0" y="181158"/>
                  </a:lnTo>
                  <a:lnTo>
                    <a:pt x="1468" y="216429"/>
                  </a:lnTo>
                  <a:lnTo>
                    <a:pt x="10934" y="260087"/>
                  </a:lnTo>
                  <a:lnTo>
                    <a:pt x="21145" y="286787"/>
                  </a:lnTo>
                  <a:lnTo>
                    <a:pt x="38383" y="309002"/>
                  </a:lnTo>
                  <a:lnTo>
                    <a:pt x="60861" y="326166"/>
                  </a:lnTo>
                  <a:lnTo>
                    <a:pt x="87314" y="336146"/>
                  </a:lnTo>
                  <a:lnTo>
                    <a:pt x="126603" y="338989"/>
                  </a:lnTo>
                  <a:lnTo>
                    <a:pt x="166959" y="329265"/>
                  </a:lnTo>
                  <a:lnTo>
                    <a:pt x="192283" y="319818"/>
                  </a:lnTo>
                  <a:lnTo>
                    <a:pt x="203303" y="313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266"/>
          <p:cNvGrpSpPr/>
          <p:nvPr/>
        </p:nvGrpSpPr>
        <p:grpSpPr>
          <a:xfrm>
            <a:off x="622300" y="235050"/>
            <a:ext cx="3863976" cy="700628"/>
            <a:chOff x="622300" y="235050"/>
            <a:chExt cx="3863976" cy="700628"/>
          </a:xfrm>
        </p:grpSpPr>
        <p:sp>
          <p:nvSpPr>
            <p:cNvPr id="17" name="SMARTInkShape-1341"/>
            <p:cNvSpPr/>
            <p:nvPr>
              <p:custDataLst>
                <p:tags r:id="rId171"/>
              </p:custDataLst>
            </p:nvPr>
          </p:nvSpPr>
          <p:spPr>
            <a:xfrm>
              <a:off x="4476750" y="57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42"/>
            <p:cNvSpPr/>
            <p:nvPr>
              <p:custDataLst>
                <p:tags r:id="rId172"/>
              </p:custDataLst>
            </p:nvPr>
          </p:nvSpPr>
          <p:spPr>
            <a:xfrm>
              <a:off x="4425950" y="41451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12700" y="10935"/>
                  </a:moveTo>
                  <a:lnTo>
                    <a:pt x="12700" y="10935"/>
                  </a:lnTo>
                  <a:lnTo>
                    <a:pt x="1765" y="0"/>
                  </a:lnTo>
                  <a:lnTo>
                    <a:pt x="1177" y="117"/>
                  </a:lnTo>
                  <a:lnTo>
                    <a:pt x="784" y="901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43"/>
            <p:cNvSpPr/>
            <p:nvPr>
              <p:custDataLst>
                <p:tags r:id="rId173"/>
              </p:custDataLst>
            </p:nvPr>
          </p:nvSpPr>
          <p:spPr>
            <a:xfrm>
              <a:off x="622300" y="609600"/>
              <a:ext cx="3695701" cy="326078"/>
            </a:xfrm>
            <a:custGeom>
              <a:avLst/>
              <a:gdLst/>
              <a:ahLst/>
              <a:cxnLst/>
              <a:rect l="0" t="0" r="0" b="0"/>
              <a:pathLst>
                <a:path w="3695701" h="326078">
                  <a:moveTo>
                    <a:pt x="0" y="311150"/>
                  </a:moveTo>
                  <a:lnTo>
                    <a:pt x="0" y="311150"/>
                  </a:lnTo>
                  <a:lnTo>
                    <a:pt x="5775" y="316220"/>
                  </a:lnTo>
                  <a:lnTo>
                    <a:pt x="12209" y="319988"/>
                  </a:lnTo>
                  <a:lnTo>
                    <a:pt x="37249" y="326077"/>
                  </a:lnTo>
                  <a:lnTo>
                    <a:pt x="81592" y="325607"/>
                  </a:lnTo>
                  <a:lnTo>
                    <a:pt x="104489" y="324316"/>
                  </a:lnTo>
                  <a:lnTo>
                    <a:pt x="131748" y="322749"/>
                  </a:lnTo>
                  <a:lnTo>
                    <a:pt x="161916" y="321000"/>
                  </a:lnTo>
                  <a:lnTo>
                    <a:pt x="198255" y="317011"/>
                  </a:lnTo>
                  <a:lnTo>
                    <a:pt x="238709" y="311530"/>
                  </a:lnTo>
                  <a:lnTo>
                    <a:pt x="281906" y="305053"/>
                  </a:lnTo>
                  <a:lnTo>
                    <a:pt x="331165" y="297913"/>
                  </a:lnTo>
                  <a:lnTo>
                    <a:pt x="384466" y="290331"/>
                  </a:lnTo>
                  <a:lnTo>
                    <a:pt x="440460" y="282454"/>
                  </a:lnTo>
                  <a:lnTo>
                    <a:pt x="503896" y="273675"/>
                  </a:lnTo>
                  <a:lnTo>
                    <a:pt x="572292" y="264294"/>
                  </a:lnTo>
                  <a:lnTo>
                    <a:pt x="643995" y="254513"/>
                  </a:lnTo>
                  <a:lnTo>
                    <a:pt x="720724" y="245170"/>
                  </a:lnTo>
                  <a:lnTo>
                    <a:pt x="800805" y="236119"/>
                  </a:lnTo>
                  <a:lnTo>
                    <a:pt x="883120" y="227262"/>
                  </a:lnTo>
                  <a:lnTo>
                    <a:pt x="969041" y="217831"/>
                  </a:lnTo>
                  <a:lnTo>
                    <a:pt x="1057366" y="208015"/>
                  </a:lnTo>
                  <a:lnTo>
                    <a:pt x="1147294" y="197943"/>
                  </a:lnTo>
                  <a:lnTo>
                    <a:pt x="1243229" y="188407"/>
                  </a:lnTo>
                  <a:lnTo>
                    <a:pt x="1343170" y="179227"/>
                  </a:lnTo>
                  <a:lnTo>
                    <a:pt x="1445780" y="170284"/>
                  </a:lnTo>
                  <a:lnTo>
                    <a:pt x="1548759" y="162206"/>
                  </a:lnTo>
                  <a:lnTo>
                    <a:pt x="1651984" y="154704"/>
                  </a:lnTo>
                  <a:lnTo>
                    <a:pt x="1755372" y="147586"/>
                  </a:lnTo>
                  <a:lnTo>
                    <a:pt x="1858165" y="140018"/>
                  </a:lnTo>
                  <a:lnTo>
                    <a:pt x="1960560" y="132151"/>
                  </a:lnTo>
                  <a:lnTo>
                    <a:pt x="2062690" y="124084"/>
                  </a:lnTo>
                  <a:lnTo>
                    <a:pt x="2164643" y="115884"/>
                  </a:lnTo>
                  <a:lnTo>
                    <a:pt x="2266479" y="107595"/>
                  </a:lnTo>
                  <a:lnTo>
                    <a:pt x="2368236" y="99247"/>
                  </a:lnTo>
                  <a:lnTo>
                    <a:pt x="2466413" y="91564"/>
                  </a:lnTo>
                  <a:lnTo>
                    <a:pt x="2562203" y="84326"/>
                  </a:lnTo>
                  <a:lnTo>
                    <a:pt x="2656402" y="77384"/>
                  </a:lnTo>
                  <a:lnTo>
                    <a:pt x="2746013" y="70639"/>
                  </a:lnTo>
                  <a:lnTo>
                    <a:pt x="2832564" y="64026"/>
                  </a:lnTo>
                  <a:lnTo>
                    <a:pt x="2917076" y="57501"/>
                  </a:lnTo>
                  <a:lnTo>
                    <a:pt x="2995290" y="51739"/>
                  </a:lnTo>
                  <a:lnTo>
                    <a:pt x="3069304" y="46487"/>
                  </a:lnTo>
                  <a:lnTo>
                    <a:pt x="3140519" y="41575"/>
                  </a:lnTo>
                  <a:lnTo>
                    <a:pt x="3205635" y="36889"/>
                  </a:lnTo>
                  <a:lnTo>
                    <a:pt x="3266685" y="32354"/>
                  </a:lnTo>
                  <a:lnTo>
                    <a:pt x="3325023" y="27919"/>
                  </a:lnTo>
                  <a:lnTo>
                    <a:pt x="3375909" y="24257"/>
                  </a:lnTo>
                  <a:lnTo>
                    <a:pt x="3421829" y="21110"/>
                  </a:lnTo>
                  <a:lnTo>
                    <a:pt x="3464435" y="18307"/>
                  </a:lnTo>
                  <a:lnTo>
                    <a:pt x="3500601" y="15732"/>
                  </a:lnTo>
                  <a:lnTo>
                    <a:pt x="3532473" y="13311"/>
                  </a:lnTo>
                  <a:lnTo>
                    <a:pt x="3561482" y="10990"/>
                  </a:lnTo>
                  <a:lnTo>
                    <a:pt x="3606884" y="8412"/>
                  </a:lnTo>
                  <a:lnTo>
                    <a:pt x="3652686" y="6961"/>
                  </a:lnTo>
                  <a:lnTo>
                    <a:pt x="3675899" y="4650"/>
                  </a:lnTo>
                  <a:lnTo>
                    <a:pt x="3690051" y="408"/>
                  </a:lnTo>
                  <a:lnTo>
                    <a:pt x="3695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44"/>
            <p:cNvSpPr/>
            <p:nvPr>
              <p:custDataLst>
                <p:tags r:id="rId174"/>
              </p:custDataLst>
            </p:nvPr>
          </p:nvSpPr>
          <p:spPr>
            <a:xfrm>
              <a:off x="4167888" y="381000"/>
              <a:ext cx="143763" cy="265698"/>
            </a:xfrm>
            <a:custGeom>
              <a:avLst/>
              <a:gdLst/>
              <a:ahLst/>
              <a:cxnLst/>
              <a:rect l="0" t="0" r="0" b="0"/>
              <a:pathLst>
                <a:path w="143763" h="265698">
                  <a:moveTo>
                    <a:pt x="23112" y="0"/>
                  </a:moveTo>
                  <a:lnTo>
                    <a:pt x="23112" y="0"/>
                  </a:lnTo>
                  <a:lnTo>
                    <a:pt x="9297" y="8789"/>
                  </a:lnTo>
                  <a:lnTo>
                    <a:pt x="5435" y="12209"/>
                  </a:lnTo>
                  <a:lnTo>
                    <a:pt x="1145" y="19773"/>
                  </a:lnTo>
                  <a:lnTo>
                    <a:pt x="0" y="23765"/>
                  </a:lnTo>
                  <a:lnTo>
                    <a:pt x="1761" y="39497"/>
                  </a:lnTo>
                  <a:lnTo>
                    <a:pt x="9383" y="63070"/>
                  </a:lnTo>
                  <a:lnTo>
                    <a:pt x="19828" y="76857"/>
                  </a:lnTo>
                  <a:lnTo>
                    <a:pt x="27767" y="83077"/>
                  </a:lnTo>
                  <a:lnTo>
                    <a:pt x="32565" y="84312"/>
                  </a:lnTo>
                  <a:lnTo>
                    <a:pt x="43541" y="83804"/>
                  </a:lnTo>
                  <a:lnTo>
                    <a:pt x="53593" y="79344"/>
                  </a:lnTo>
                  <a:lnTo>
                    <a:pt x="58250" y="76180"/>
                  </a:lnTo>
                  <a:lnTo>
                    <a:pt x="65305" y="67019"/>
                  </a:lnTo>
                  <a:lnTo>
                    <a:pt x="70086" y="55186"/>
                  </a:lnTo>
                  <a:lnTo>
                    <a:pt x="73762" y="26727"/>
                  </a:lnTo>
                  <a:lnTo>
                    <a:pt x="73868" y="35906"/>
                  </a:lnTo>
                  <a:lnTo>
                    <a:pt x="91585" y="80328"/>
                  </a:lnTo>
                  <a:lnTo>
                    <a:pt x="110506" y="115523"/>
                  </a:lnTo>
                  <a:lnTo>
                    <a:pt x="127245" y="156133"/>
                  </a:lnTo>
                  <a:lnTo>
                    <a:pt x="134399" y="202817"/>
                  </a:lnTo>
                  <a:lnTo>
                    <a:pt x="133148" y="235542"/>
                  </a:lnTo>
                  <a:lnTo>
                    <a:pt x="128226" y="249559"/>
                  </a:lnTo>
                  <a:lnTo>
                    <a:pt x="124938" y="255273"/>
                  </a:lnTo>
                  <a:lnTo>
                    <a:pt x="121335" y="259082"/>
                  </a:lnTo>
                  <a:lnTo>
                    <a:pt x="113568" y="263314"/>
                  </a:lnTo>
                  <a:lnTo>
                    <a:pt x="101263" y="265697"/>
                  </a:lnTo>
                  <a:lnTo>
                    <a:pt x="97790" y="264620"/>
                  </a:lnTo>
                  <a:lnTo>
                    <a:pt x="92050" y="259661"/>
                  </a:lnTo>
                  <a:lnTo>
                    <a:pt x="89029" y="252753"/>
                  </a:lnTo>
                  <a:lnTo>
                    <a:pt x="87089" y="243562"/>
                  </a:lnTo>
                  <a:lnTo>
                    <a:pt x="100237" y="231857"/>
                  </a:lnTo>
                  <a:lnTo>
                    <a:pt x="143762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45"/>
            <p:cNvSpPr/>
            <p:nvPr>
              <p:custDataLst>
                <p:tags r:id="rId175"/>
              </p:custDataLst>
            </p:nvPr>
          </p:nvSpPr>
          <p:spPr>
            <a:xfrm>
              <a:off x="4073329" y="393700"/>
              <a:ext cx="66872" cy="19051"/>
            </a:xfrm>
            <a:custGeom>
              <a:avLst/>
              <a:gdLst/>
              <a:ahLst/>
              <a:cxnLst/>
              <a:rect l="0" t="0" r="0" b="0"/>
              <a:pathLst>
                <a:path w="668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980"/>
                  </a:lnTo>
                  <a:lnTo>
                    <a:pt x="4645" y="10212"/>
                  </a:lnTo>
                  <a:lnTo>
                    <a:pt x="18330" y="4123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46"/>
            <p:cNvSpPr/>
            <p:nvPr>
              <p:custDataLst>
                <p:tags r:id="rId176"/>
              </p:custDataLst>
            </p:nvPr>
          </p:nvSpPr>
          <p:spPr>
            <a:xfrm>
              <a:off x="4099120" y="242444"/>
              <a:ext cx="66481" cy="282455"/>
            </a:xfrm>
            <a:custGeom>
              <a:avLst/>
              <a:gdLst/>
              <a:ahLst/>
              <a:cxnLst/>
              <a:rect l="0" t="0" r="0" b="0"/>
              <a:pathLst>
                <a:path w="66481" h="282455">
                  <a:moveTo>
                    <a:pt x="28380" y="11556"/>
                  </a:moveTo>
                  <a:lnTo>
                    <a:pt x="28380" y="11556"/>
                  </a:lnTo>
                  <a:lnTo>
                    <a:pt x="28380" y="0"/>
                  </a:lnTo>
                  <a:lnTo>
                    <a:pt x="17549" y="42966"/>
                  </a:lnTo>
                  <a:lnTo>
                    <a:pt x="11373" y="83109"/>
                  </a:lnTo>
                  <a:lnTo>
                    <a:pt x="7181" y="116735"/>
                  </a:lnTo>
                  <a:lnTo>
                    <a:pt x="4847" y="150965"/>
                  </a:lnTo>
                  <a:lnTo>
                    <a:pt x="1652" y="196325"/>
                  </a:lnTo>
                  <a:lnTo>
                    <a:pt x="0" y="230227"/>
                  </a:lnTo>
                  <a:lnTo>
                    <a:pt x="3066" y="248443"/>
                  </a:lnTo>
                  <a:lnTo>
                    <a:pt x="9133" y="263595"/>
                  </a:lnTo>
                  <a:lnTo>
                    <a:pt x="16533" y="273621"/>
                  </a:lnTo>
                  <a:lnTo>
                    <a:pt x="20482" y="277283"/>
                  </a:lnTo>
                  <a:lnTo>
                    <a:pt x="30514" y="281351"/>
                  </a:lnTo>
                  <a:lnTo>
                    <a:pt x="41323" y="282454"/>
                  </a:lnTo>
                  <a:lnTo>
                    <a:pt x="50831" y="280592"/>
                  </a:lnTo>
                  <a:lnTo>
                    <a:pt x="54636" y="276991"/>
                  </a:lnTo>
                  <a:lnTo>
                    <a:pt x="6648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47"/>
            <p:cNvSpPr/>
            <p:nvPr>
              <p:custDataLst>
                <p:tags r:id="rId177"/>
              </p:custDataLst>
            </p:nvPr>
          </p:nvSpPr>
          <p:spPr>
            <a:xfrm>
              <a:off x="4019550" y="317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48"/>
            <p:cNvSpPr/>
            <p:nvPr>
              <p:custDataLst>
                <p:tags r:id="rId178"/>
              </p:custDataLst>
            </p:nvPr>
          </p:nvSpPr>
          <p:spPr>
            <a:xfrm>
              <a:off x="4006850" y="4318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261" y="5714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49"/>
            <p:cNvSpPr/>
            <p:nvPr>
              <p:custDataLst>
                <p:tags r:id="rId179"/>
              </p:custDataLst>
            </p:nvPr>
          </p:nvSpPr>
          <p:spPr>
            <a:xfrm>
              <a:off x="3949700" y="235050"/>
              <a:ext cx="19051" cy="285651"/>
            </a:xfrm>
            <a:custGeom>
              <a:avLst/>
              <a:gdLst/>
              <a:ahLst/>
              <a:cxnLst/>
              <a:rect l="0" t="0" r="0" b="0"/>
              <a:pathLst>
                <a:path w="19051" h="285651">
                  <a:moveTo>
                    <a:pt x="19050" y="12600"/>
                  </a:moveTo>
                  <a:lnTo>
                    <a:pt x="19050" y="12600"/>
                  </a:lnTo>
                  <a:lnTo>
                    <a:pt x="6450" y="0"/>
                  </a:lnTo>
                  <a:lnTo>
                    <a:pt x="5650" y="44655"/>
                  </a:lnTo>
                  <a:lnTo>
                    <a:pt x="1988" y="88498"/>
                  </a:lnTo>
                  <a:lnTo>
                    <a:pt x="883" y="123238"/>
                  </a:lnTo>
                  <a:lnTo>
                    <a:pt x="393" y="159845"/>
                  </a:lnTo>
                  <a:lnTo>
                    <a:pt x="174" y="194459"/>
                  </a:lnTo>
                  <a:lnTo>
                    <a:pt x="51" y="233074"/>
                  </a:lnTo>
                  <a:lnTo>
                    <a:pt x="3" y="280420"/>
                  </a:lnTo>
                  <a:lnTo>
                    <a:pt x="0" y="28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50"/>
            <p:cNvSpPr/>
            <p:nvPr>
              <p:custDataLst>
                <p:tags r:id="rId180"/>
              </p:custDataLst>
            </p:nvPr>
          </p:nvSpPr>
          <p:spPr>
            <a:xfrm>
              <a:off x="3810000" y="31203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19050" y="5467"/>
                  </a:moveTo>
                  <a:lnTo>
                    <a:pt x="19050" y="5467"/>
                  </a:lnTo>
                  <a:lnTo>
                    <a:pt x="15679" y="2096"/>
                  </a:lnTo>
                  <a:lnTo>
                    <a:pt x="10261" y="441"/>
                  </a:lnTo>
                  <a:lnTo>
                    <a:pt x="6840" y="0"/>
                  </a:lnTo>
                  <a:lnTo>
                    <a:pt x="4560" y="411"/>
                  </a:lnTo>
                  <a:lnTo>
                    <a:pt x="3041" y="139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51"/>
            <p:cNvSpPr/>
            <p:nvPr>
              <p:custDataLst>
                <p:tags r:id="rId181"/>
              </p:custDataLst>
            </p:nvPr>
          </p:nvSpPr>
          <p:spPr>
            <a:xfrm>
              <a:off x="3801423" y="444500"/>
              <a:ext cx="14928" cy="82551"/>
            </a:xfrm>
            <a:custGeom>
              <a:avLst/>
              <a:gdLst/>
              <a:ahLst/>
              <a:cxnLst/>
              <a:rect l="0" t="0" r="0" b="0"/>
              <a:pathLst>
                <a:path w="14928" h="82551">
                  <a:moveTo>
                    <a:pt x="14927" y="0"/>
                  </a:moveTo>
                  <a:lnTo>
                    <a:pt x="14927" y="0"/>
                  </a:lnTo>
                  <a:lnTo>
                    <a:pt x="11556" y="3371"/>
                  </a:lnTo>
                  <a:lnTo>
                    <a:pt x="0" y="44813"/>
                  </a:lnTo>
                  <a:lnTo>
                    <a:pt x="222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52"/>
            <p:cNvSpPr/>
            <p:nvPr>
              <p:custDataLst>
                <p:tags r:id="rId182"/>
              </p:custDataLst>
            </p:nvPr>
          </p:nvSpPr>
          <p:spPr>
            <a:xfrm>
              <a:off x="3690233" y="254000"/>
              <a:ext cx="80031" cy="271862"/>
            </a:xfrm>
            <a:custGeom>
              <a:avLst/>
              <a:gdLst/>
              <a:ahLst/>
              <a:cxnLst/>
              <a:rect l="0" t="0" r="0" b="0"/>
              <a:pathLst>
                <a:path w="80031" h="271862">
                  <a:moveTo>
                    <a:pt x="5467" y="0"/>
                  </a:moveTo>
                  <a:lnTo>
                    <a:pt x="5467" y="0"/>
                  </a:lnTo>
                  <a:lnTo>
                    <a:pt x="3585" y="12552"/>
                  </a:lnTo>
                  <a:lnTo>
                    <a:pt x="0" y="54926"/>
                  </a:lnTo>
                  <a:lnTo>
                    <a:pt x="1391" y="89087"/>
                  </a:lnTo>
                  <a:lnTo>
                    <a:pt x="5066" y="127083"/>
                  </a:lnTo>
                  <a:lnTo>
                    <a:pt x="11403" y="165137"/>
                  </a:lnTo>
                  <a:lnTo>
                    <a:pt x="15161" y="199453"/>
                  </a:lnTo>
                  <a:lnTo>
                    <a:pt x="17276" y="239014"/>
                  </a:lnTo>
                  <a:lnTo>
                    <a:pt x="18050" y="262349"/>
                  </a:lnTo>
                  <a:lnTo>
                    <a:pt x="18088" y="262388"/>
                  </a:lnTo>
                  <a:lnTo>
                    <a:pt x="18870" y="218503"/>
                  </a:lnTo>
                  <a:lnTo>
                    <a:pt x="24634" y="182468"/>
                  </a:lnTo>
                  <a:lnTo>
                    <a:pt x="27626" y="176817"/>
                  </a:lnTo>
                  <a:lnTo>
                    <a:pt x="30823" y="175028"/>
                  </a:lnTo>
                  <a:lnTo>
                    <a:pt x="40020" y="173040"/>
                  </a:lnTo>
                  <a:lnTo>
                    <a:pt x="49281" y="174038"/>
                  </a:lnTo>
                  <a:lnTo>
                    <a:pt x="53726" y="175292"/>
                  </a:lnTo>
                  <a:lnTo>
                    <a:pt x="62429" y="182330"/>
                  </a:lnTo>
                  <a:lnTo>
                    <a:pt x="70294" y="192513"/>
                  </a:lnTo>
                  <a:lnTo>
                    <a:pt x="77984" y="210147"/>
                  </a:lnTo>
                  <a:lnTo>
                    <a:pt x="80030" y="222515"/>
                  </a:lnTo>
                  <a:lnTo>
                    <a:pt x="77176" y="233186"/>
                  </a:lnTo>
                  <a:lnTo>
                    <a:pt x="69793" y="243338"/>
                  </a:lnTo>
                  <a:lnTo>
                    <a:pt x="57105" y="254906"/>
                  </a:lnTo>
                  <a:lnTo>
                    <a:pt x="43939" y="261458"/>
                  </a:lnTo>
                  <a:lnTo>
                    <a:pt x="14719" y="271861"/>
                  </a:lnTo>
                  <a:lnTo>
                    <a:pt x="2451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53"/>
            <p:cNvSpPr/>
            <p:nvPr>
              <p:custDataLst>
                <p:tags r:id="rId183"/>
              </p:custDataLst>
            </p:nvPr>
          </p:nvSpPr>
          <p:spPr>
            <a:xfrm>
              <a:off x="3481686" y="418328"/>
              <a:ext cx="106065" cy="133681"/>
            </a:xfrm>
            <a:custGeom>
              <a:avLst/>
              <a:gdLst/>
              <a:ahLst/>
              <a:cxnLst/>
              <a:rect l="0" t="0" r="0" b="0"/>
              <a:pathLst>
                <a:path w="106065" h="133681">
                  <a:moveTo>
                    <a:pt x="74314" y="51572"/>
                  </a:moveTo>
                  <a:lnTo>
                    <a:pt x="74314" y="51572"/>
                  </a:lnTo>
                  <a:lnTo>
                    <a:pt x="80664" y="45222"/>
                  </a:lnTo>
                  <a:lnTo>
                    <a:pt x="80664" y="41851"/>
                  </a:lnTo>
                  <a:lnTo>
                    <a:pt x="78782" y="38315"/>
                  </a:lnTo>
                  <a:lnTo>
                    <a:pt x="48700" y="3798"/>
                  </a:lnTo>
                  <a:lnTo>
                    <a:pt x="44538" y="672"/>
                  </a:lnTo>
                  <a:lnTo>
                    <a:pt x="40352" y="0"/>
                  </a:lnTo>
                  <a:lnTo>
                    <a:pt x="36150" y="963"/>
                  </a:lnTo>
                  <a:lnTo>
                    <a:pt x="31939" y="3016"/>
                  </a:lnTo>
                  <a:lnTo>
                    <a:pt x="15897" y="19389"/>
                  </a:lnTo>
                  <a:lnTo>
                    <a:pt x="4480" y="45486"/>
                  </a:lnTo>
                  <a:lnTo>
                    <a:pt x="0" y="78932"/>
                  </a:lnTo>
                  <a:lnTo>
                    <a:pt x="4597" y="99480"/>
                  </a:lnTo>
                  <a:lnTo>
                    <a:pt x="13695" y="116609"/>
                  </a:lnTo>
                  <a:lnTo>
                    <a:pt x="24794" y="128925"/>
                  </a:lnTo>
                  <a:lnTo>
                    <a:pt x="30717" y="132069"/>
                  </a:lnTo>
                  <a:lnTo>
                    <a:pt x="42943" y="133680"/>
                  </a:lnTo>
                  <a:lnTo>
                    <a:pt x="48461" y="131711"/>
                  </a:lnTo>
                  <a:lnTo>
                    <a:pt x="58355" y="123878"/>
                  </a:lnTo>
                  <a:lnTo>
                    <a:pt x="68488" y="100826"/>
                  </a:lnTo>
                  <a:lnTo>
                    <a:pt x="68074" y="59423"/>
                  </a:lnTo>
                  <a:lnTo>
                    <a:pt x="67997" y="61738"/>
                  </a:lnTo>
                  <a:lnTo>
                    <a:pt x="75138" y="101673"/>
                  </a:lnTo>
                  <a:lnTo>
                    <a:pt x="80795" y="111704"/>
                  </a:lnTo>
                  <a:lnTo>
                    <a:pt x="86131" y="117103"/>
                  </a:lnTo>
                  <a:lnTo>
                    <a:pt x="88542" y="118543"/>
                  </a:lnTo>
                  <a:lnTo>
                    <a:pt x="91561" y="118797"/>
                  </a:lnTo>
                  <a:lnTo>
                    <a:pt x="106064" y="115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54"/>
            <p:cNvSpPr/>
            <p:nvPr>
              <p:custDataLst>
                <p:tags r:id="rId184"/>
              </p:custDataLst>
            </p:nvPr>
          </p:nvSpPr>
          <p:spPr>
            <a:xfrm>
              <a:off x="3289300" y="261135"/>
              <a:ext cx="124225" cy="295550"/>
            </a:xfrm>
            <a:custGeom>
              <a:avLst/>
              <a:gdLst/>
              <a:ahLst/>
              <a:cxnLst/>
              <a:rect l="0" t="0" r="0" b="0"/>
              <a:pathLst>
                <a:path w="124225" h="295550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3371" y="41379"/>
                  </a:lnTo>
                  <a:lnTo>
                    <a:pt x="5026" y="72047"/>
                  </a:lnTo>
                  <a:lnTo>
                    <a:pt x="6467" y="109196"/>
                  </a:lnTo>
                  <a:lnTo>
                    <a:pt x="9459" y="149225"/>
                  </a:lnTo>
                  <a:lnTo>
                    <a:pt x="15023" y="186771"/>
                  </a:lnTo>
                  <a:lnTo>
                    <a:pt x="24207" y="233998"/>
                  </a:lnTo>
                  <a:lnTo>
                    <a:pt x="31309" y="275493"/>
                  </a:lnTo>
                  <a:lnTo>
                    <a:pt x="32161" y="274417"/>
                  </a:lnTo>
                  <a:lnTo>
                    <a:pt x="48330" y="231436"/>
                  </a:lnTo>
                  <a:lnTo>
                    <a:pt x="63944" y="202939"/>
                  </a:lnTo>
                  <a:lnTo>
                    <a:pt x="73340" y="192535"/>
                  </a:lnTo>
                  <a:lnTo>
                    <a:pt x="82219" y="187441"/>
                  </a:lnTo>
                  <a:lnTo>
                    <a:pt x="86563" y="186082"/>
                  </a:lnTo>
                  <a:lnTo>
                    <a:pt x="97034" y="188336"/>
                  </a:lnTo>
                  <a:lnTo>
                    <a:pt x="108037" y="194746"/>
                  </a:lnTo>
                  <a:lnTo>
                    <a:pt x="117631" y="204651"/>
                  </a:lnTo>
                  <a:lnTo>
                    <a:pt x="122836" y="219872"/>
                  </a:lnTo>
                  <a:lnTo>
                    <a:pt x="124224" y="228870"/>
                  </a:lnTo>
                  <a:lnTo>
                    <a:pt x="120122" y="246393"/>
                  </a:lnTo>
                  <a:lnTo>
                    <a:pt x="105912" y="270244"/>
                  </a:lnTo>
                  <a:lnTo>
                    <a:pt x="93638" y="282655"/>
                  </a:lnTo>
                  <a:lnTo>
                    <a:pt x="71567" y="292904"/>
                  </a:lnTo>
                  <a:lnTo>
                    <a:pt x="57913" y="295549"/>
                  </a:lnTo>
                  <a:lnTo>
                    <a:pt x="48552" y="294843"/>
                  </a:lnTo>
                  <a:lnTo>
                    <a:pt x="38100" y="291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55"/>
            <p:cNvSpPr/>
            <p:nvPr>
              <p:custDataLst>
                <p:tags r:id="rId185"/>
              </p:custDataLst>
            </p:nvPr>
          </p:nvSpPr>
          <p:spPr>
            <a:xfrm>
              <a:off x="3154481" y="426594"/>
              <a:ext cx="62378" cy="101754"/>
            </a:xfrm>
            <a:custGeom>
              <a:avLst/>
              <a:gdLst/>
              <a:ahLst/>
              <a:cxnLst/>
              <a:rect l="0" t="0" r="0" b="0"/>
              <a:pathLst>
                <a:path w="62378" h="101754">
                  <a:moveTo>
                    <a:pt x="58619" y="11556"/>
                  </a:moveTo>
                  <a:lnTo>
                    <a:pt x="58619" y="11556"/>
                  </a:lnTo>
                  <a:lnTo>
                    <a:pt x="37604" y="0"/>
                  </a:lnTo>
                  <a:lnTo>
                    <a:pt x="31405" y="1246"/>
                  </a:lnTo>
                  <a:lnTo>
                    <a:pt x="27777" y="2566"/>
                  </a:lnTo>
                  <a:lnTo>
                    <a:pt x="12556" y="14537"/>
                  </a:lnTo>
                  <a:lnTo>
                    <a:pt x="4515" y="29344"/>
                  </a:lnTo>
                  <a:lnTo>
                    <a:pt x="0" y="46978"/>
                  </a:lnTo>
                  <a:lnTo>
                    <a:pt x="346" y="64223"/>
                  </a:lnTo>
                  <a:lnTo>
                    <a:pt x="6614" y="79414"/>
                  </a:lnTo>
                  <a:lnTo>
                    <a:pt x="16456" y="91809"/>
                  </a:lnTo>
                  <a:lnTo>
                    <a:pt x="27885" y="99671"/>
                  </a:lnTo>
                  <a:lnTo>
                    <a:pt x="38139" y="101753"/>
                  </a:lnTo>
                  <a:lnTo>
                    <a:pt x="42849" y="101321"/>
                  </a:lnTo>
                  <a:lnTo>
                    <a:pt x="51845" y="97077"/>
                  </a:lnTo>
                  <a:lnTo>
                    <a:pt x="56220" y="93970"/>
                  </a:lnTo>
                  <a:lnTo>
                    <a:pt x="59136" y="89782"/>
                  </a:lnTo>
                  <a:lnTo>
                    <a:pt x="62377" y="79484"/>
                  </a:lnTo>
                  <a:lnTo>
                    <a:pt x="60830" y="61787"/>
                  </a:lnTo>
                  <a:lnTo>
                    <a:pt x="52269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56"/>
            <p:cNvSpPr/>
            <p:nvPr>
              <p:custDataLst>
                <p:tags r:id="rId186"/>
              </p:custDataLst>
            </p:nvPr>
          </p:nvSpPr>
          <p:spPr>
            <a:xfrm>
              <a:off x="2997200" y="419100"/>
              <a:ext cx="107951" cy="124158"/>
            </a:xfrm>
            <a:custGeom>
              <a:avLst/>
              <a:gdLst/>
              <a:ahLst/>
              <a:cxnLst/>
              <a:rect l="0" t="0" r="0" b="0"/>
              <a:pathLst>
                <a:path w="107951" h="124158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8951" y="13583"/>
                  </a:lnTo>
                  <a:lnTo>
                    <a:pt x="38070" y="16332"/>
                  </a:lnTo>
                  <a:lnTo>
                    <a:pt x="60512" y="24987"/>
                  </a:lnTo>
                  <a:lnTo>
                    <a:pt x="66447" y="30769"/>
                  </a:lnTo>
                  <a:lnTo>
                    <a:pt x="74923" y="46601"/>
                  </a:lnTo>
                  <a:lnTo>
                    <a:pt x="80290" y="78719"/>
                  </a:lnTo>
                  <a:lnTo>
                    <a:pt x="78510" y="104933"/>
                  </a:lnTo>
                  <a:lnTo>
                    <a:pt x="73463" y="117428"/>
                  </a:lnTo>
                  <a:lnTo>
                    <a:pt x="70142" y="122735"/>
                  </a:lnTo>
                  <a:lnTo>
                    <a:pt x="67222" y="124157"/>
                  </a:lnTo>
                  <a:lnTo>
                    <a:pt x="64570" y="122988"/>
                  </a:lnTo>
                  <a:lnTo>
                    <a:pt x="62097" y="120092"/>
                  </a:lnTo>
                  <a:lnTo>
                    <a:pt x="61230" y="105585"/>
                  </a:lnTo>
                  <a:lnTo>
                    <a:pt x="64608" y="85027"/>
                  </a:lnTo>
                  <a:lnTo>
                    <a:pt x="82142" y="4109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57"/>
            <p:cNvSpPr/>
            <p:nvPr>
              <p:custDataLst>
                <p:tags r:id="rId187"/>
              </p:custDataLst>
            </p:nvPr>
          </p:nvSpPr>
          <p:spPr>
            <a:xfrm>
              <a:off x="2933700" y="264165"/>
              <a:ext cx="73072" cy="310695"/>
            </a:xfrm>
            <a:custGeom>
              <a:avLst/>
              <a:gdLst/>
              <a:ahLst/>
              <a:cxnLst/>
              <a:rect l="0" t="0" r="0" b="0"/>
              <a:pathLst>
                <a:path w="73072" h="310695">
                  <a:moveTo>
                    <a:pt x="6350" y="72385"/>
                  </a:moveTo>
                  <a:lnTo>
                    <a:pt x="6350" y="72385"/>
                  </a:lnTo>
                  <a:lnTo>
                    <a:pt x="2979" y="79127"/>
                  </a:lnTo>
                  <a:lnTo>
                    <a:pt x="1294" y="116442"/>
                  </a:lnTo>
                  <a:lnTo>
                    <a:pt x="3633" y="147705"/>
                  </a:lnTo>
                  <a:lnTo>
                    <a:pt x="5142" y="180885"/>
                  </a:lnTo>
                  <a:lnTo>
                    <a:pt x="6519" y="213740"/>
                  </a:lnTo>
                  <a:lnTo>
                    <a:pt x="10555" y="258593"/>
                  </a:lnTo>
                  <a:lnTo>
                    <a:pt x="14158" y="298543"/>
                  </a:lnTo>
                  <a:lnTo>
                    <a:pt x="18083" y="310694"/>
                  </a:lnTo>
                  <a:lnTo>
                    <a:pt x="15393" y="275718"/>
                  </a:lnTo>
                  <a:lnTo>
                    <a:pt x="13897" y="233546"/>
                  </a:lnTo>
                  <a:lnTo>
                    <a:pt x="13498" y="209459"/>
                  </a:lnTo>
                  <a:lnTo>
                    <a:pt x="13232" y="181406"/>
                  </a:lnTo>
                  <a:lnTo>
                    <a:pt x="13054" y="150710"/>
                  </a:lnTo>
                  <a:lnTo>
                    <a:pt x="12936" y="118252"/>
                  </a:lnTo>
                  <a:lnTo>
                    <a:pt x="13563" y="90969"/>
                  </a:lnTo>
                  <a:lnTo>
                    <a:pt x="16141" y="45602"/>
                  </a:lnTo>
                  <a:lnTo>
                    <a:pt x="19181" y="6678"/>
                  </a:lnTo>
                  <a:lnTo>
                    <a:pt x="20548" y="3180"/>
                  </a:lnTo>
                  <a:lnTo>
                    <a:pt x="22166" y="849"/>
                  </a:lnTo>
                  <a:lnTo>
                    <a:pt x="25360" y="0"/>
                  </a:lnTo>
                  <a:lnTo>
                    <a:pt x="34554" y="938"/>
                  </a:lnTo>
                  <a:lnTo>
                    <a:pt x="45696" y="13114"/>
                  </a:lnTo>
                  <a:lnTo>
                    <a:pt x="61988" y="45651"/>
                  </a:lnTo>
                  <a:lnTo>
                    <a:pt x="71989" y="84690"/>
                  </a:lnTo>
                  <a:lnTo>
                    <a:pt x="73071" y="121186"/>
                  </a:lnTo>
                  <a:lnTo>
                    <a:pt x="71997" y="132436"/>
                  </a:lnTo>
                  <a:lnTo>
                    <a:pt x="63278" y="150580"/>
                  </a:lnTo>
                  <a:lnTo>
                    <a:pt x="49996" y="164288"/>
                  </a:lnTo>
                  <a:lnTo>
                    <a:pt x="34685" y="172733"/>
                  </a:lnTo>
                  <a:lnTo>
                    <a:pt x="27357" y="173856"/>
                  </a:lnTo>
                  <a:lnTo>
                    <a:pt x="0" y="16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67"/>
          <p:cNvGrpSpPr/>
          <p:nvPr/>
        </p:nvGrpSpPr>
        <p:grpSpPr>
          <a:xfrm>
            <a:off x="2482850" y="1127734"/>
            <a:ext cx="1187813" cy="577456"/>
            <a:chOff x="2482850" y="1127734"/>
            <a:chExt cx="1187813" cy="577456"/>
          </a:xfrm>
        </p:grpSpPr>
        <p:sp>
          <p:nvSpPr>
            <p:cNvPr id="35" name="SMARTInkShape-1358"/>
            <p:cNvSpPr/>
            <p:nvPr>
              <p:custDataLst>
                <p:tags r:id="rId162"/>
              </p:custDataLst>
            </p:nvPr>
          </p:nvSpPr>
          <p:spPr>
            <a:xfrm>
              <a:off x="3606800" y="1193800"/>
              <a:ext cx="63863" cy="342901"/>
            </a:xfrm>
            <a:custGeom>
              <a:avLst/>
              <a:gdLst/>
              <a:ahLst/>
              <a:cxnLst/>
              <a:rect l="0" t="0" r="0" b="0"/>
              <a:pathLst>
                <a:path w="63863" h="3429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5696" y="45190"/>
                  </a:lnTo>
                  <a:lnTo>
                    <a:pt x="32638" y="90295"/>
                  </a:lnTo>
                  <a:lnTo>
                    <a:pt x="44139" y="129031"/>
                  </a:lnTo>
                  <a:lnTo>
                    <a:pt x="53954" y="172118"/>
                  </a:lnTo>
                  <a:lnTo>
                    <a:pt x="61139" y="213375"/>
                  </a:lnTo>
                  <a:lnTo>
                    <a:pt x="63862" y="250761"/>
                  </a:lnTo>
                  <a:lnTo>
                    <a:pt x="58016" y="281488"/>
                  </a:lnTo>
                  <a:lnTo>
                    <a:pt x="39454" y="315845"/>
                  </a:lnTo>
                  <a:lnTo>
                    <a:pt x="26002" y="329229"/>
                  </a:lnTo>
                  <a:lnTo>
                    <a:pt x="63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59"/>
            <p:cNvSpPr/>
            <p:nvPr>
              <p:custDataLst>
                <p:tags r:id="rId163"/>
              </p:custDataLst>
            </p:nvPr>
          </p:nvSpPr>
          <p:spPr>
            <a:xfrm>
              <a:off x="3442583" y="1278124"/>
              <a:ext cx="116643" cy="226022"/>
            </a:xfrm>
            <a:custGeom>
              <a:avLst/>
              <a:gdLst/>
              <a:ahLst/>
              <a:cxnLst/>
              <a:rect l="0" t="0" r="0" b="0"/>
              <a:pathLst>
                <a:path w="116643" h="226022">
                  <a:moveTo>
                    <a:pt x="5467" y="42676"/>
                  </a:moveTo>
                  <a:lnTo>
                    <a:pt x="5467" y="42676"/>
                  </a:lnTo>
                  <a:lnTo>
                    <a:pt x="2096" y="39305"/>
                  </a:lnTo>
                  <a:lnTo>
                    <a:pt x="441" y="35768"/>
                  </a:lnTo>
                  <a:lnTo>
                    <a:pt x="0" y="33838"/>
                  </a:lnTo>
                  <a:lnTo>
                    <a:pt x="411" y="31845"/>
                  </a:lnTo>
                  <a:lnTo>
                    <a:pt x="2749" y="27749"/>
                  </a:lnTo>
                  <a:lnTo>
                    <a:pt x="18145" y="14735"/>
                  </a:lnTo>
                  <a:lnTo>
                    <a:pt x="43953" y="4215"/>
                  </a:lnTo>
                  <a:lnTo>
                    <a:pt x="67199" y="0"/>
                  </a:lnTo>
                  <a:lnTo>
                    <a:pt x="72728" y="820"/>
                  </a:lnTo>
                  <a:lnTo>
                    <a:pt x="80751" y="5494"/>
                  </a:lnTo>
                  <a:lnTo>
                    <a:pt x="89235" y="16058"/>
                  </a:lnTo>
                  <a:lnTo>
                    <a:pt x="90205" y="27789"/>
                  </a:lnTo>
                  <a:lnTo>
                    <a:pt x="87578" y="42409"/>
                  </a:lnTo>
                  <a:lnTo>
                    <a:pt x="70468" y="79765"/>
                  </a:lnTo>
                  <a:lnTo>
                    <a:pt x="57839" y="97740"/>
                  </a:lnTo>
                  <a:lnTo>
                    <a:pt x="58726" y="99141"/>
                  </a:lnTo>
                  <a:lnTo>
                    <a:pt x="101390" y="132716"/>
                  </a:lnTo>
                  <a:lnTo>
                    <a:pt x="107516" y="138686"/>
                  </a:lnTo>
                  <a:lnTo>
                    <a:pt x="114322" y="152845"/>
                  </a:lnTo>
                  <a:lnTo>
                    <a:pt x="116642" y="168546"/>
                  </a:lnTo>
                  <a:lnTo>
                    <a:pt x="115321" y="184931"/>
                  </a:lnTo>
                  <a:lnTo>
                    <a:pt x="111864" y="191840"/>
                  </a:lnTo>
                  <a:lnTo>
                    <a:pt x="84973" y="217654"/>
                  </a:lnTo>
                  <a:lnTo>
                    <a:pt x="72083" y="222750"/>
                  </a:lnTo>
                  <a:lnTo>
                    <a:pt x="47553" y="226021"/>
                  </a:lnTo>
                  <a:lnTo>
                    <a:pt x="39929" y="224587"/>
                  </a:lnTo>
                  <a:lnTo>
                    <a:pt x="36908" y="223217"/>
                  </a:lnTo>
                  <a:lnTo>
                    <a:pt x="35600" y="220892"/>
                  </a:lnTo>
                  <a:lnTo>
                    <a:pt x="35433" y="217931"/>
                  </a:lnTo>
                  <a:lnTo>
                    <a:pt x="37217" y="20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60"/>
            <p:cNvSpPr/>
            <p:nvPr>
              <p:custDataLst>
                <p:tags r:id="rId164"/>
              </p:custDataLst>
            </p:nvPr>
          </p:nvSpPr>
          <p:spPr>
            <a:xfrm>
              <a:off x="3467983" y="1301750"/>
              <a:ext cx="24518" cy="222251"/>
            </a:xfrm>
            <a:custGeom>
              <a:avLst/>
              <a:gdLst/>
              <a:ahLst/>
              <a:cxnLst/>
              <a:rect l="0" t="0" r="0" b="0"/>
              <a:pathLst>
                <a:path w="24518" h="222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662" y="49458"/>
                  </a:lnTo>
                  <a:lnTo>
                    <a:pt x="8872" y="81248"/>
                  </a:lnTo>
                  <a:lnTo>
                    <a:pt x="14036" y="115133"/>
                  </a:lnTo>
                  <a:lnTo>
                    <a:pt x="16943" y="160565"/>
                  </a:lnTo>
                  <a:lnTo>
                    <a:pt x="17925" y="202591"/>
                  </a:lnTo>
                  <a:lnTo>
                    <a:pt x="18765" y="213513"/>
                  </a:lnTo>
                  <a:lnTo>
                    <a:pt x="19977" y="216425"/>
                  </a:lnTo>
                  <a:lnTo>
                    <a:pt x="2451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61"/>
            <p:cNvSpPr/>
            <p:nvPr>
              <p:custDataLst>
                <p:tags r:id="rId165"/>
              </p:custDataLst>
            </p:nvPr>
          </p:nvSpPr>
          <p:spPr>
            <a:xfrm>
              <a:off x="3346479" y="1127734"/>
              <a:ext cx="25372" cy="577456"/>
            </a:xfrm>
            <a:custGeom>
              <a:avLst/>
              <a:gdLst/>
              <a:ahLst/>
              <a:cxnLst/>
              <a:rect l="0" t="0" r="0" b="0"/>
              <a:pathLst>
                <a:path w="25372" h="577456">
                  <a:moveTo>
                    <a:pt x="12671" y="40666"/>
                  </a:moveTo>
                  <a:lnTo>
                    <a:pt x="12671" y="40666"/>
                  </a:lnTo>
                  <a:lnTo>
                    <a:pt x="12671" y="833"/>
                  </a:lnTo>
                  <a:lnTo>
                    <a:pt x="11965" y="0"/>
                  </a:lnTo>
                  <a:lnTo>
                    <a:pt x="10789" y="149"/>
                  </a:lnTo>
                  <a:lnTo>
                    <a:pt x="9300" y="955"/>
                  </a:lnTo>
                  <a:lnTo>
                    <a:pt x="3833" y="12202"/>
                  </a:lnTo>
                  <a:lnTo>
                    <a:pt x="1116" y="45794"/>
                  </a:lnTo>
                  <a:lnTo>
                    <a:pt x="479" y="83162"/>
                  </a:lnTo>
                  <a:lnTo>
                    <a:pt x="197" y="129403"/>
                  </a:lnTo>
                  <a:lnTo>
                    <a:pt x="121" y="155563"/>
                  </a:lnTo>
                  <a:lnTo>
                    <a:pt x="71" y="182881"/>
                  </a:lnTo>
                  <a:lnTo>
                    <a:pt x="38" y="211676"/>
                  </a:lnTo>
                  <a:lnTo>
                    <a:pt x="16" y="241456"/>
                  </a:lnTo>
                  <a:lnTo>
                    <a:pt x="0" y="271892"/>
                  </a:lnTo>
                  <a:lnTo>
                    <a:pt x="696" y="302061"/>
                  </a:lnTo>
                  <a:lnTo>
                    <a:pt x="1865" y="332052"/>
                  </a:lnTo>
                  <a:lnTo>
                    <a:pt x="3350" y="361923"/>
                  </a:lnTo>
                  <a:lnTo>
                    <a:pt x="5046" y="390304"/>
                  </a:lnTo>
                  <a:lnTo>
                    <a:pt x="6882" y="417691"/>
                  </a:lnTo>
                  <a:lnTo>
                    <a:pt x="8812" y="444416"/>
                  </a:lnTo>
                  <a:lnTo>
                    <a:pt x="12837" y="489162"/>
                  </a:lnTo>
                  <a:lnTo>
                    <a:pt x="16273" y="525042"/>
                  </a:lnTo>
                  <a:lnTo>
                    <a:pt x="20359" y="565427"/>
                  </a:lnTo>
                  <a:lnTo>
                    <a:pt x="24381" y="577455"/>
                  </a:lnTo>
                  <a:lnTo>
                    <a:pt x="24931" y="573456"/>
                  </a:lnTo>
                  <a:lnTo>
                    <a:pt x="25371" y="561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62"/>
            <p:cNvSpPr/>
            <p:nvPr>
              <p:custDataLst>
                <p:tags r:id="rId166"/>
              </p:custDataLst>
            </p:nvPr>
          </p:nvSpPr>
          <p:spPr>
            <a:xfrm>
              <a:off x="3049765" y="1422400"/>
              <a:ext cx="125236" cy="25401"/>
            </a:xfrm>
            <a:custGeom>
              <a:avLst/>
              <a:gdLst/>
              <a:ahLst/>
              <a:cxnLst/>
              <a:rect l="0" t="0" r="0" b="0"/>
              <a:pathLst>
                <a:path w="1252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39731" y="18493"/>
                  </a:lnTo>
                  <a:lnTo>
                    <a:pt x="79339" y="10473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63"/>
            <p:cNvSpPr/>
            <p:nvPr>
              <p:custDataLst>
                <p:tags r:id="rId167"/>
              </p:custDataLst>
            </p:nvPr>
          </p:nvSpPr>
          <p:spPr>
            <a:xfrm>
              <a:off x="3080028" y="1276623"/>
              <a:ext cx="114023" cy="290767"/>
            </a:xfrm>
            <a:custGeom>
              <a:avLst/>
              <a:gdLst/>
              <a:ahLst/>
              <a:cxnLst/>
              <a:rect l="0" t="0" r="0" b="0"/>
              <a:pathLst>
                <a:path w="114023" h="290767">
                  <a:moveTo>
                    <a:pt x="25122" y="75927"/>
                  </a:moveTo>
                  <a:lnTo>
                    <a:pt x="25122" y="75927"/>
                  </a:lnTo>
                  <a:lnTo>
                    <a:pt x="25122" y="69185"/>
                  </a:lnTo>
                  <a:lnTo>
                    <a:pt x="27003" y="63993"/>
                  </a:lnTo>
                  <a:lnTo>
                    <a:pt x="31211" y="57294"/>
                  </a:lnTo>
                  <a:lnTo>
                    <a:pt x="28023" y="60371"/>
                  </a:lnTo>
                  <a:lnTo>
                    <a:pt x="16715" y="98007"/>
                  </a:lnTo>
                  <a:lnTo>
                    <a:pt x="9226" y="144088"/>
                  </a:lnTo>
                  <a:lnTo>
                    <a:pt x="7473" y="179598"/>
                  </a:lnTo>
                  <a:lnTo>
                    <a:pt x="6695" y="216547"/>
                  </a:lnTo>
                  <a:lnTo>
                    <a:pt x="2886" y="259566"/>
                  </a:lnTo>
                  <a:lnTo>
                    <a:pt x="0" y="290766"/>
                  </a:lnTo>
                  <a:lnTo>
                    <a:pt x="3118" y="255106"/>
                  </a:lnTo>
                  <a:lnTo>
                    <a:pt x="4759" y="223060"/>
                  </a:lnTo>
                  <a:lnTo>
                    <a:pt x="6194" y="182242"/>
                  </a:lnTo>
                  <a:lnTo>
                    <a:pt x="9184" y="135878"/>
                  </a:lnTo>
                  <a:lnTo>
                    <a:pt x="12864" y="92694"/>
                  </a:lnTo>
                  <a:lnTo>
                    <a:pt x="16852" y="55157"/>
                  </a:lnTo>
                  <a:lnTo>
                    <a:pt x="25161" y="9840"/>
                  </a:lnTo>
                  <a:lnTo>
                    <a:pt x="27265" y="4352"/>
                  </a:lnTo>
                  <a:lnTo>
                    <a:pt x="30078" y="1399"/>
                  </a:lnTo>
                  <a:lnTo>
                    <a:pt x="33365" y="136"/>
                  </a:lnTo>
                  <a:lnTo>
                    <a:pt x="36967" y="0"/>
                  </a:lnTo>
                  <a:lnTo>
                    <a:pt x="40074" y="2731"/>
                  </a:lnTo>
                  <a:lnTo>
                    <a:pt x="45408" y="13292"/>
                  </a:lnTo>
                  <a:lnTo>
                    <a:pt x="55749" y="48588"/>
                  </a:lnTo>
                  <a:lnTo>
                    <a:pt x="65545" y="80710"/>
                  </a:lnTo>
                  <a:lnTo>
                    <a:pt x="75543" y="114741"/>
                  </a:lnTo>
                  <a:lnTo>
                    <a:pt x="85845" y="161668"/>
                  </a:lnTo>
                  <a:lnTo>
                    <a:pt x="96815" y="206146"/>
                  </a:lnTo>
                  <a:lnTo>
                    <a:pt x="105318" y="251932"/>
                  </a:lnTo>
                  <a:lnTo>
                    <a:pt x="107332" y="263513"/>
                  </a:lnTo>
                  <a:lnTo>
                    <a:pt x="108856" y="266601"/>
                  </a:lnTo>
                  <a:lnTo>
                    <a:pt x="110578" y="268660"/>
                  </a:lnTo>
                  <a:lnTo>
                    <a:pt x="111726" y="269327"/>
                  </a:lnTo>
                  <a:lnTo>
                    <a:pt x="112491" y="269065"/>
                  </a:lnTo>
                  <a:lnTo>
                    <a:pt x="114022" y="26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64"/>
            <p:cNvSpPr/>
            <p:nvPr>
              <p:custDataLst>
                <p:tags r:id="rId168"/>
              </p:custDataLst>
            </p:nvPr>
          </p:nvSpPr>
          <p:spPr>
            <a:xfrm>
              <a:off x="2846610" y="1271977"/>
              <a:ext cx="106141" cy="318194"/>
            </a:xfrm>
            <a:custGeom>
              <a:avLst/>
              <a:gdLst/>
              <a:ahLst/>
              <a:cxnLst/>
              <a:rect l="0" t="0" r="0" b="0"/>
              <a:pathLst>
                <a:path w="106141" h="318194">
                  <a:moveTo>
                    <a:pt x="99790" y="48823"/>
                  </a:moveTo>
                  <a:lnTo>
                    <a:pt x="99790" y="48823"/>
                  </a:lnTo>
                  <a:lnTo>
                    <a:pt x="97909" y="23075"/>
                  </a:lnTo>
                  <a:lnTo>
                    <a:pt x="96419" y="16841"/>
                  </a:lnTo>
                  <a:lnTo>
                    <a:pt x="91001" y="8033"/>
                  </a:lnTo>
                  <a:lnTo>
                    <a:pt x="87581" y="4696"/>
                  </a:lnTo>
                  <a:lnTo>
                    <a:pt x="78136" y="989"/>
                  </a:lnTo>
                  <a:lnTo>
                    <a:pt x="72654" y="0"/>
                  </a:lnTo>
                  <a:lnTo>
                    <a:pt x="60918" y="2665"/>
                  </a:lnTo>
                  <a:lnTo>
                    <a:pt x="54825" y="5351"/>
                  </a:lnTo>
                  <a:lnTo>
                    <a:pt x="32767" y="29357"/>
                  </a:lnTo>
                  <a:lnTo>
                    <a:pt x="15098" y="73394"/>
                  </a:lnTo>
                  <a:lnTo>
                    <a:pt x="7351" y="112190"/>
                  </a:lnTo>
                  <a:lnTo>
                    <a:pt x="2262" y="154597"/>
                  </a:lnTo>
                  <a:lnTo>
                    <a:pt x="0" y="196963"/>
                  </a:lnTo>
                  <a:lnTo>
                    <a:pt x="2757" y="233667"/>
                  </a:lnTo>
                  <a:lnTo>
                    <a:pt x="10098" y="264326"/>
                  </a:lnTo>
                  <a:lnTo>
                    <a:pt x="29391" y="296042"/>
                  </a:lnTo>
                  <a:lnTo>
                    <a:pt x="42396" y="309452"/>
                  </a:lnTo>
                  <a:lnTo>
                    <a:pt x="57113" y="316352"/>
                  </a:lnTo>
                  <a:lnTo>
                    <a:pt x="64989" y="318193"/>
                  </a:lnTo>
                  <a:lnTo>
                    <a:pt x="81266" y="314593"/>
                  </a:lnTo>
                  <a:lnTo>
                    <a:pt x="106140" y="302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65"/>
            <p:cNvSpPr/>
            <p:nvPr>
              <p:custDataLst>
                <p:tags r:id="rId169"/>
              </p:custDataLst>
            </p:nvPr>
          </p:nvSpPr>
          <p:spPr>
            <a:xfrm>
              <a:off x="2616200" y="1422400"/>
              <a:ext cx="95251" cy="156230"/>
            </a:xfrm>
            <a:custGeom>
              <a:avLst/>
              <a:gdLst/>
              <a:ahLst/>
              <a:cxnLst/>
              <a:rect l="0" t="0" r="0" b="0"/>
              <a:pathLst>
                <a:path w="95251" h="156230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1881" y="51566"/>
                  </a:lnTo>
                  <a:lnTo>
                    <a:pt x="3371" y="49194"/>
                  </a:lnTo>
                  <a:lnTo>
                    <a:pt x="10670" y="46559"/>
                  </a:lnTo>
                  <a:lnTo>
                    <a:pt x="15580" y="45856"/>
                  </a:lnTo>
                  <a:lnTo>
                    <a:pt x="35974" y="51609"/>
                  </a:lnTo>
                  <a:lnTo>
                    <a:pt x="49855" y="64095"/>
                  </a:lnTo>
                  <a:lnTo>
                    <a:pt x="56520" y="72363"/>
                  </a:lnTo>
                  <a:lnTo>
                    <a:pt x="63926" y="92839"/>
                  </a:lnTo>
                  <a:lnTo>
                    <a:pt x="66213" y="124404"/>
                  </a:lnTo>
                  <a:lnTo>
                    <a:pt x="63295" y="140663"/>
                  </a:lnTo>
                  <a:lnTo>
                    <a:pt x="57294" y="150241"/>
                  </a:lnTo>
                  <a:lnTo>
                    <a:pt x="49923" y="154968"/>
                  </a:lnTo>
                  <a:lnTo>
                    <a:pt x="45982" y="156229"/>
                  </a:lnTo>
                  <a:lnTo>
                    <a:pt x="42649" y="154952"/>
                  </a:lnTo>
                  <a:lnTo>
                    <a:pt x="37064" y="147890"/>
                  </a:lnTo>
                  <a:lnTo>
                    <a:pt x="36696" y="121901"/>
                  </a:lnTo>
                  <a:lnTo>
                    <a:pt x="44426" y="80647"/>
                  </a:lnTo>
                  <a:lnTo>
                    <a:pt x="59024" y="39418"/>
                  </a:lnTo>
                  <a:lnTo>
                    <a:pt x="72564" y="208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66"/>
            <p:cNvSpPr/>
            <p:nvPr>
              <p:custDataLst>
                <p:tags r:id="rId170"/>
              </p:custDataLst>
            </p:nvPr>
          </p:nvSpPr>
          <p:spPr>
            <a:xfrm>
              <a:off x="2482850" y="1233001"/>
              <a:ext cx="119233" cy="394380"/>
            </a:xfrm>
            <a:custGeom>
              <a:avLst/>
              <a:gdLst/>
              <a:ahLst/>
              <a:cxnLst/>
              <a:rect l="0" t="0" r="0" b="0"/>
              <a:pathLst>
                <a:path w="119233" h="394380">
                  <a:moveTo>
                    <a:pt x="19050" y="189399"/>
                  </a:moveTo>
                  <a:lnTo>
                    <a:pt x="19050" y="189399"/>
                  </a:lnTo>
                  <a:lnTo>
                    <a:pt x="14686" y="179260"/>
                  </a:lnTo>
                  <a:lnTo>
                    <a:pt x="12583" y="169148"/>
                  </a:lnTo>
                  <a:lnTo>
                    <a:pt x="11211" y="167432"/>
                  </a:lnTo>
                  <a:lnTo>
                    <a:pt x="9590" y="166287"/>
                  </a:lnTo>
                  <a:lnTo>
                    <a:pt x="8510" y="166230"/>
                  </a:lnTo>
                  <a:lnTo>
                    <a:pt x="7790" y="166898"/>
                  </a:lnTo>
                  <a:lnTo>
                    <a:pt x="7310" y="168048"/>
                  </a:lnTo>
                  <a:lnTo>
                    <a:pt x="17238" y="214271"/>
                  </a:lnTo>
                  <a:lnTo>
                    <a:pt x="21302" y="245609"/>
                  </a:lnTo>
                  <a:lnTo>
                    <a:pt x="25460" y="280704"/>
                  </a:lnTo>
                  <a:lnTo>
                    <a:pt x="29660" y="315351"/>
                  </a:lnTo>
                  <a:lnTo>
                    <a:pt x="35991" y="357246"/>
                  </a:lnTo>
                  <a:lnTo>
                    <a:pt x="43197" y="392900"/>
                  </a:lnTo>
                  <a:lnTo>
                    <a:pt x="42909" y="394211"/>
                  </a:lnTo>
                  <a:lnTo>
                    <a:pt x="42011" y="394379"/>
                  </a:lnTo>
                  <a:lnTo>
                    <a:pt x="40708" y="393786"/>
                  </a:lnTo>
                  <a:lnTo>
                    <a:pt x="32840" y="359594"/>
                  </a:lnTo>
                  <a:lnTo>
                    <a:pt x="26120" y="326189"/>
                  </a:lnTo>
                  <a:lnTo>
                    <a:pt x="22352" y="303876"/>
                  </a:lnTo>
                  <a:lnTo>
                    <a:pt x="18429" y="278417"/>
                  </a:lnTo>
                  <a:lnTo>
                    <a:pt x="14403" y="250861"/>
                  </a:lnTo>
                  <a:lnTo>
                    <a:pt x="11013" y="221201"/>
                  </a:lnTo>
                  <a:lnTo>
                    <a:pt x="8047" y="190139"/>
                  </a:lnTo>
                  <a:lnTo>
                    <a:pt x="5365" y="158143"/>
                  </a:lnTo>
                  <a:lnTo>
                    <a:pt x="4988" y="129756"/>
                  </a:lnTo>
                  <a:lnTo>
                    <a:pt x="6147" y="103776"/>
                  </a:lnTo>
                  <a:lnTo>
                    <a:pt x="10493" y="60328"/>
                  </a:lnTo>
                  <a:lnTo>
                    <a:pt x="18318" y="21412"/>
                  </a:lnTo>
                  <a:lnTo>
                    <a:pt x="27897" y="6318"/>
                  </a:lnTo>
                  <a:lnTo>
                    <a:pt x="33415" y="2434"/>
                  </a:lnTo>
                  <a:lnTo>
                    <a:pt x="45190" y="0"/>
                  </a:lnTo>
                  <a:lnTo>
                    <a:pt x="61242" y="8796"/>
                  </a:lnTo>
                  <a:lnTo>
                    <a:pt x="100291" y="49929"/>
                  </a:lnTo>
                  <a:lnTo>
                    <a:pt x="117989" y="94609"/>
                  </a:lnTo>
                  <a:lnTo>
                    <a:pt x="119232" y="123281"/>
                  </a:lnTo>
                  <a:lnTo>
                    <a:pt x="117588" y="136854"/>
                  </a:lnTo>
                  <a:lnTo>
                    <a:pt x="104472" y="161342"/>
                  </a:lnTo>
                  <a:lnTo>
                    <a:pt x="84532" y="181868"/>
                  </a:lnTo>
                  <a:lnTo>
                    <a:pt x="61559" y="195694"/>
                  </a:lnTo>
                  <a:lnTo>
                    <a:pt x="14178" y="206769"/>
                  </a:lnTo>
                  <a:lnTo>
                    <a:pt x="0" y="208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68"/>
          <p:cNvGrpSpPr/>
          <p:nvPr/>
        </p:nvGrpSpPr>
        <p:grpSpPr>
          <a:xfrm>
            <a:off x="4153783" y="1390650"/>
            <a:ext cx="176918" cy="88018"/>
            <a:chOff x="4153783" y="1390650"/>
            <a:chExt cx="176918" cy="88018"/>
          </a:xfrm>
        </p:grpSpPr>
        <p:sp>
          <p:nvSpPr>
            <p:cNvPr id="45" name="SMARTInkShape-1367"/>
            <p:cNvSpPr/>
            <p:nvPr>
              <p:custDataLst>
                <p:tags r:id="rId160"/>
              </p:custDataLst>
            </p:nvPr>
          </p:nvSpPr>
          <p:spPr>
            <a:xfrm>
              <a:off x="4171950" y="1447800"/>
              <a:ext cx="158751" cy="30868"/>
            </a:xfrm>
            <a:custGeom>
              <a:avLst/>
              <a:gdLst/>
              <a:ahLst/>
              <a:cxnLst/>
              <a:rect l="0" t="0" r="0" b="0"/>
              <a:pathLst>
                <a:path w="158751" h="30868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15580" y="30867"/>
                  </a:lnTo>
                  <a:lnTo>
                    <a:pt x="53877" y="26506"/>
                  </a:lnTo>
                  <a:lnTo>
                    <a:pt x="100326" y="16969"/>
                  </a:lnTo>
                  <a:lnTo>
                    <a:pt x="146457" y="338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68"/>
            <p:cNvSpPr/>
            <p:nvPr>
              <p:custDataLst>
                <p:tags r:id="rId161"/>
              </p:custDataLst>
            </p:nvPr>
          </p:nvSpPr>
          <p:spPr>
            <a:xfrm>
              <a:off x="4153783" y="1390650"/>
              <a:ext cx="145168" cy="25401"/>
            </a:xfrm>
            <a:custGeom>
              <a:avLst/>
              <a:gdLst/>
              <a:ahLst/>
              <a:cxnLst/>
              <a:rect l="0" t="0" r="0" b="0"/>
              <a:pathLst>
                <a:path w="14516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4694"/>
                  </a:lnTo>
                  <a:lnTo>
                    <a:pt x="441" y="23518"/>
                  </a:lnTo>
                  <a:lnTo>
                    <a:pt x="0" y="22029"/>
                  </a:lnTo>
                  <a:lnTo>
                    <a:pt x="411" y="21036"/>
                  </a:lnTo>
                  <a:lnTo>
                    <a:pt x="1391" y="20374"/>
                  </a:lnTo>
                  <a:lnTo>
                    <a:pt x="42884" y="8271"/>
                  </a:lnTo>
                  <a:lnTo>
                    <a:pt x="89136" y="1843"/>
                  </a:lnTo>
                  <a:lnTo>
                    <a:pt x="134339" y="243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69"/>
          <p:cNvGrpSpPr/>
          <p:nvPr/>
        </p:nvGrpSpPr>
        <p:grpSpPr>
          <a:xfrm>
            <a:off x="4890383" y="1029583"/>
            <a:ext cx="1667851" cy="1157312"/>
            <a:chOff x="4890383" y="1029583"/>
            <a:chExt cx="1667851" cy="1157312"/>
          </a:xfrm>
        </p:grpSpPr>
        <p:sp>
          <p:nvSpPr>
            <p:cNvPr id="48" name="SMARTInkShape-1369"/>
            <p:cNvSpPr/>
            <p:nvPr>
              <p:custDataLst>
                <p:tags r:id="rId145"/>
              </p:custDataLst>
            </p:nvPr>
          </p:nvSpPr>
          <p:spPr>
            <a:xfrm>
              <a:off x="6096000" y="1875015"/>
              <a:ext cx="87464" cy="309386"/>
            </a:xfrm>
            <a:custGeom>
              <a:avLst/>
              <a:gdLst/>
              <a:ahLst/>
              <a:cxnLst/>
              <a:rect l="0" t="0" r="0" b="0"/>
              <a:pathLst>
                <a:path w="87464" h="309386">
                  <a:moveTo>
                    <a:pt x="31750" y="10935"/>
                  </a:moveTo>
                  <a:lnTo>
                    <a:pt x="31750" y="10935"/>
                  </a:lnTo>
                  <a:lnTo>
                    <a:pt x="28379" y="4193"/>
                  </a:lnTo>
                  <a:lnTo>
                    <a:pt x="28092" y="2207"/>
                  </a:lnTo>
                  <a:lnTo>
                    <a:pt x="28605" y="883"/>
                  </a:lnTo>
                  <a:lnTo>
                    <a:pt x="29654" y="0"/>
                  </a:lnTo>
                  <a:lnTo>
                    <a:pt x="34582" y="901"/>
                  </a:lnTo>
                  <a:lnTo>
                    <a:pt x="37871" y="2129"/>
                  </a:lnTo>
                  <a:lnTo>
                    <a:pt x="52613" y="20712"/>
                  </a:lnTo>
                  <a:lnTo>
                    <a:pt x="70388" y="65416"/>
                  </a:lnTo>
                  <a:lnTo>
                    <a:pt x="80907" y="105234"/>
                  </a:lnTo>
                  <a:lnTo>
                    <a:pt x="87463" y="148801"/>
                  </a:lnTo>
                  <a:lnTo>
                    <a:pt x="85674" y="194035"/>
                  </a:lnTo>
                  <a:lnTo>
                    <a:pt x="76413" y="230602"/>
                  </a:lnTo>
                  <a:lnTo>
                    <a:pt x="53450" y="273107"/>
                  </a:lnTo>
                  <a:lnTo>
                    <a:pt x="35044" y="293261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70"/>
            <p:cNvSpPr/>
            <p:nvPr>
              <p:custDataLst>
                <p:tags r:id="rId146"/>
              </p:custDataLst>
            </p:nvPr>
          </p:nvSpPr>
          <p:spPr>
            <a:xfrm>
              <a:off x="5930900" y="1889349"/>
              <a:ext cx="86335" cy="243265"/>
            </a:xfrm>
            <a:custGeom>
              <a:avLst/>
              <a:gdLst/>
              <a:ahLst/>
              <a:cxnLst/>
              <a:rect l="0" t="0" r="0" b="0"/>
              <a:pathLst>
                <a:path w="86335" h="243265">
                  <a:moveTo>
                    <a:pt x="0" y="72801"/>
                  </a:moveTo>
                  <a:lnTo>
                    <a:pt x="0" y="72801"/>
                  </a:lnTo>
                  <a:lnTo>
                    <a:pt x="0" y="117991"/>
                  </a:lnTo>
                  <a:lnTo>
                    <a:pt x="1881" y="157452"/>
                  </a:lnTo>
                  <a:lnTo>
                    <a:pt x="5026" y="196660"/>
                  </a:lnTo>
                  <a:lnTo>
                    <a:pt x="11740" y="240444"/>
                  </a:lnTo>
                  <a:lnTo>
                    <a:pt x="12060" y="241007"/>
                  </a:lnTo>
                  <a:lnTo>
                    <a:pt x="12274" y="240677"/>
                  </a:lnTo>
                  <a:lnTo>
                    <a:pt x="18142" y="195968"/>
                  </a:lnTo>
                  <a:lnTo>
                    <a:pt x="18646" y="165172"/>
                  </a:lnTo>
                  <a:lnTo>
                    <a:pt x="19576" y="126555"/>
                  </a:lnTo>
                  <a:lnTo>
                    <a:pt x="22341" y="81169"/>
                  </a:lnTo>
                  <a:lnTo>
                    <a:pt x="25922" y="45946"/>
                  </a:lnTo>
                  <a:lnTo>
                    <a:pt x="33970" y="8073"/>
                  </a:lnTo>
                  <a:lnTo>
                    <a:pt x="38146" y="1700"/>
                  </a:lnTo>
                  <a:lnTo>
                    <a:pt x="40247" y="0"/>
                  </a:lnTo>
                  <a:lnTo>
                    <a:pt x="43059" y="278"/>
                  </a:lnTo>
                  <a:lnTo>
                    <a:pt x="49947" y="4350"/>
                  </a:lnTo>
                  <a:lnTo>
                    <a:pt x="55830" y="14626"/>
                  </a:lnTo>
                  <a:lnTo>
                    <a:pt x="58387" y="21318"/>
                  </a:lnTo>
                  <a:lnTo>
                    <a:pt x="58614" y="50962"/>
                  </a:lnTo>
                  <a:lnTo>
                    <a:pt x="47300" y="88060"/>
                  </a:lnTo>
                  <a:lnTo>
                    <a:pt x="33300" y="118068"/>
                  </a:lnTo>
                  <a:lnTo>
                    <a:pt x="32784" y="118501"/>
                  </a:lnTo>
                  <a:lnTo>
                    <a:pt x="31954" y="117498"/>
                  </a:lnTo>
                  <a:lnTo>
                    <a:pt x="38552" y="117324"/>
                  </a:lnTo>
                  <a:lnTo>
                    <a:pt x="52815" y="124015"/>
                  </a:lnTo>
                  <a:lnTo>
                    <a:pt x="67076" y="134934"/>
                  </a:lnTo>
                  <a:lnTo>
                    <a:pt x="80239" y="157219"/>
                  </a:lnTo>
                  <a:lnTo>
                    <a:pt x="86334" y="186165"/>
                  </a:lnTo>
                  <a:lnTo>
                    <a:pt x="84768" y="213713"/>
                  </a:lnTo>
                  <a:lnTo>
                    <a:pt x="79773" y="227386"/>
                  </a:lnTo>
                  <a:lnTo>
                    <a:pt x="76465" y="233008"/>
                  </a:lnTo>
                  <a:lnTo>
                    <a:pt x="72143" y="236755"/>
                  </a:lnTo>
                  <a:lnTo>
                    <a:pt x="61697" y="240920"/>
                  </a:lnTo>
                  <a:lnTo>
                    <a:pt x="47287" y="243264"/>
                  </a:lnTo>
                  <a:lnTo>
                    <a:pt x="38421" y="240049"/>
                  </a:lnTo>
                  <a:lnTo>
                    <a:pt x="34080" y="237216"/>
                  </a:lnTo>
                  <a:lnTo>
                    <a:pt x="31186" y="232506"/>
                  </a:lnTo>
                  <a:lnTo>
                    <a:pt x="27972" y="219746"/>
                  </a:lnTo>
                  <a:lnTo>
                    <a:pt x="32187" y="204667"/>
                  </a:lnTo>
                  <a:lnTo>
                    <a:pt x="44450" y="180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71"/>
            <p:cNvSpPr/>
            <p:nvPr>
              <p:custDataLst>
                <p:tags r:id="rId147"/>
              </p:custDataLst>
            </p:nvPr>
          </p:nvSpPr>
          <p:spPr>
            <a:xfrm>
              <a:off x="5769881" y="1896084"/>
              <a:ext cx="90287" cy="247159"/>
            </a:xfrm>
            <a:custGeom>
              <a:avLst/>
              <a:gdLst/>
              <a:ahLst/>
              <a:cxnLst/>
              <a:rect l="0" t="0" r="0" b="0"/>
              <a:pathLst>
                <a:path w="90287" h="247159">
                  <a:moveTo>
                    <a:pt x="84819" y="40666"/>
                  </a:moveTo>
                  <a:lnTo>
                    <a:pt x="84819" y="40666"/>
                  </a:lnTo>
                  <a:lnTo>
                    <a:pt x="90286" y="17522"/>
                  </a:lnTo>
                  <a:lnTo>
                    <a:pt x="88895" y="10859"/>
                  </a:lnTo>
                  <a:lnTo>
                    <a:pt x="84145" y="3142"/>
                  </a:lnTo>
                  <a:lnTo>
                    <a:pt x="82253" y="833"/>
                  </a:lnTo>
                  <a:lnTo>
                    <a:pt x="78875" y="0"/>
                  </a:lnTo>
                  <a:lnTo>
                    <a:pt x="69477" y="955"/>
                  </a:lnTo>
                  <a:lnTo>
                    <a:pt x="58245" y="9376"/>
                  </a:lnTo>
                  <a:lnTo>
                    <a:pt x="30416" y="47891"/>
                  </a:lnTo>
                  <a:lnTo>
                    <a:pt x="9433" y="92117"/>
                  </a:lnTo>
                  <a:lnTo>
                    <a:pt x="1925" y="126327"/>
                  </a:lnTo>
                  <a:lnTo>
                    <a:pt x="0" y="160582"/>
                  </a:lnTo>
                  <a:lnTo>
                    <a:pt x="7555" y="202256"/>
                  </a:lnTo>
                  <a:lnTo>
                    <a:pt x="17318" y="223491"/>
                  </a:lnTo>
                  <a:lnTo>
                    <a:pt x="30595" y="238573"/>
                  </a:lnTo>
                  <a:lnTo>
                    <a:pt x="38085" y="244571"/>
                  </a:lnTo>
                  <a:lnTo>
                    <a:pt x="45902" y="247158"/>
                  </a:lnTo>
                  <a:lnTo>
                    <a:pt x="78469" y="243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72"/>
            <p:cNvSpPr/>
            <p:nvPr>
              <p:custDataLst>
                <p:tags r:id="rId148"/>
              </p:custDataLst>
            </p:nvPr>
          </p:nvSpPr>
          <p:spPr>
            <a:xfrm>
              <a:off x="5497280" y="1993900"/>
              <a:ext cx="122471" cy="178398"/>
            </a:xfrm>
            <a:custGeom>
              <a:avLst/>
              <a:gdLst/>
              <a:ahLst/>
              <a:cxnLst/>
              <a:rect l="0" t="0" r="0" b="0"/>
              <a:pathLst>
                <a:path w="122471" h="178398">
                  <a:moveTo>
                    <a:pt x="8170" y="76200"/>
                  </a:moveTo>
                  <a:lnTo>
                    <a:pt x="8170" y="76200"/>
                  </a:lnTo>
                  <a:lnTo>
                    <a:pt x="1428" y="72829"/>
                  </a:lnTo>
                  <a:lnTo>
                    <a:pt x="147" y="71130"/>
                  </a:lnTo>
                  <a:lnTo>
                    <a:pt x="0" y="69292"/>
                  </a:lnTo>
                  <a:lnTo>
                    <a:pt x="4832" y="57902"/>
                  </a:lnTo>
                  <a:lnTo>
                    <a:pt x="12331" y="52075"/>
                  </a:lnTo>
                  <a:lnTo>
                    <a:pt x="22719" y="47839"/>
                  </a:lnTo>
                  <a:lnTo>
                    <a:pt x="34392" y="45956"/>
                  </a:lnTo>
                  <a:lnTo>
                    <a:pt x="40468" y="48276"/>
                  </a:lnTo>
                  <a:lnTo>
                    <a:pt x="52863" y="58380"/>
                  </a:lnTo>
                  <a:lnTo>
                    <a:pt x="61665" y="77923"/>
                  </a:lnTo>
                  <a:lnTo>
                    <a:pt x="68706" y="114810"/>
                  </a:lnTo>
                  <a:lnTo>
                    <a:pt x="67713" y="158459"/>
                  </a:lnTo>
                  <a:lnTo>
                    <a:pt x="62659" y="175440"/>
                  </a:lnTo>
                  <a:lnTo>
                    <a:pt x="60723" y="177638"/>
                  </a:lnTo>
                  <a:lnTo>
                    <a:pt x="58727" y="178397"/>
                  </a:lnTo>
                  <a:lnTo>
                    <a:pt x="56692" y="178198"/>
                  </a:lnTo>
                  <a:lnTo>
                    <a:pt x="55335" y="175949"/>
                  </a:lnTo>
                  <a:lnTo>
                    <a:pt x="53827" y="167805"/>
                  </a:lnTo>
                  <a:lnTo>
                    <a:pt x="58634" y="130121"/>
                  </a:lnTo>
                  <a:lnTo>
                    <a:pt x="70003" y="94999"/>
                  </a:lnTo>
                  <a:lnTo>
                    <a:pt x="96531" y="51169"/>
                  </a:lnTo>
                  <a:lnTo>
                    <a:pt x="122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73"/>
            <p:cNvSpPr/>
            <p:nvPr>
              <p:custDataLst>
                <p:tags r:id="rId149"/>
              </p:custDataLst>
            </p:nvPr>
          </p:nvSpPr>
          <p:spPr>
            <a:xfrm>
              <a:off x="5372100" y="1832347"/>
              <a:ext cx="118033" cy="354548"/>
            </a:xfrm>
            <a:custGeom>
              <a:avLst/>
              <a:gdLst/>
              <a:ahLst/>
              <a:cxnLst/>
              <a:rect l="0" t="0" r="0" b="0"/>
              <a:pathLst>
                <a:path w="118033" h="354548">
                  <a:moveTo>
                    <a:pt x="6350" y="136153"/>
                  </a:moveTo>
                  <a:lnTo>
                    <a:pt x="6350" y="136153"/>
                  </a:lnTo>
                  <a:lnTo>
                    <a:pt x="8231" y="181343"/>
                  </a:lnTo>
                  <a:lnTo>
                    <a:pt x="13257" y="222685"/>
                  </a:lnTo>
                  <a:lnTo>
                    <a:pt x="21097" y="268801"/>
                  </a:lnTo>
                  <a:lnTo>
                    <a:pt x="30475" y="309982"/>
                  </a:lnTo>
                  <a:lnTo>
                    <a:pt x="37654" y="354547"/>
                  </a:lnTo>
                  <a:lnTo>
                    <a:pt x="37097" y="354421"/>
                  </a:lnTo>
                  <a:lnTo>
                    <a:pt x="34597" y="350519"/>
                  </a:lnTo>
                  <a:lnTo>
                    <a:pt x="31607" y="314120"/>
                  </a:lnTo>
                  <a:lnTo>
                    <a:pt x="28628" y="282983"/>
                  </a:lnTo>
                  <a:lnTo>
                    <a:pt x="24954" y="240451"/>
                  </a:lnTo>
                  <a:lnTo>
                    <a:pt x="22986" y="216269"/>
                  </a:lnTo>
                  <a:lnTo>
                    <a:pt x="22379" y="189563"/>
                  </a:lnTo>
                  <a:lnTo>
                    <a:pt x="22680" y="161177"/>
                  </a:lnTo>
                  <a:lnTo>
                    <a:pt x="23587" y="131669"/>
                  </a:lnTo>
                  <a:lnTo>
                    <a:pt x="28357" y="85712"/>
                  </a:lnTo>
                  <a:lnTo>
                    <a:pt x="38976" y="39598"/>
                  </a:lnTo>
                  <a:lnTo>
                    <a:pt x="47661" y="21273"/>
                  </a:lnTo>
                  <a:lnTo>
                    <a:pt x="58577" y="8425"/>
                  </a:lnTo>
                  <a:lnTo>
                    <a:pt x="70484" y="1774"/>
                  </a:lnTo>
                  <a:lnTo>
                    <a:pt x="76623" y="0"/>
                  </a:lnTo>
                  <a:lnTo>
                    <a:pt x="89088" y="1792"/>
                  </a:lnTo>
                  <a:lnTo>
                    <a:pt x="95376" y="4246"/>
                  </a:lnTo>
                  <a:lnTo>
                    <a:pt x="106124" y="18261"/>
                  </a:lnTo>
                  <a:lnTo>
                    <a:pt x="114194" y="40012"/>
                  </a:lnTo>
                  <a:lnTo>
                    <a:pt x="118032" y="83286"/>
                  </a:lnTo>
                  <a:lnTo>
                    <a:pt x="113603" y="126290"/>
                  </a:lnTo>
                  <a:lnTo>
                    <a:pt x="104817" y="150584"/>
                  </a:lnTo>
                  <a:lnTo>
                    <a:pt x="88213" y="171259"/>
                  </a:lnTo>
                  <a:lnTo>
                    <a:pt x="66723" y="188445"/>
                  </a:lnTo>
                  <a:lnTo>
                    <a:pt x="33646" y="203936"/>
                  </a:lnTo>
                  <a:lnTo>
                    <a:pt x="19422" y="205555"/>
                  </a:lnTo>
                  <a:lnTo>
                    <a:pt x="10278" y="203922"/>
                  </a:lnTo>
                  <a:lnTo>
                    <a:pt x="0" y="199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74"/>
            <p:cNvSpPr/>
            <p:nvPr>
              <p:custDataLst>
                <p:tags r:id="rId150"/>
              </p:custDataLst>
            </p:nvPr>
          </p:nvSpPr>
          <p:spPr>
            <a:xfrm>
              <a:off x="4890383" y="1555750"/>
              <a:ext cx="1599318" cy="101601"/>
            </a:xfrm>
            <a:custGeom>
              <a:avLst/>
              <a:gdLst/>
              <a:ahLst/>
              <a:cxnLst/>
              <a:rect l="0" t="0" r="0" b="0"/>
              <a:pathLst>
                <a:path w="1599318" h="101601">
                  <a:moveTo>
                    <a:pt x="5467" y="101600"/>
                  </a:moveTo>
                  <a:lnTo>
                    <a:pt x="5467" y="101600"/>
                  </a:lnTo>
                  <a:lnTo>
                    <a:pt x="0" y="101600"/>
                  </a:lnTo>
                  <a:lnTo>
                    <a:pt x="39193" y="101600"/>
                  </a:lnTo>
                  <a:lnTo>
                    <a:pt x="74784" y="99718"/>
                  </a:lnTo>
                  <a:lnTo>
                    <a:pt x="96128" y="98229"/>
                  </a:lnTo>
                  <a:lnTo>
                    <a:pt x="123057" y="96530"/>
                  </a:lnTo>
                  <a:lnTo>
                    <a:pt x="153711" y="94692"/>
                  </a:lnTo>
                  <a:lnTo>
                    <a:pt x="186846" y="92762"/>
                  </a:lnTo>
                  <a:lnTo>
                    <a:pt x="228692" y="90063"/>
                  </a:lnTo>
                  <a:lnTo>
                    <a:pt x="276345" y="86853"/>
                  </a:lnTo>
                  <a:lnTo>
                    <a:pt x="327869" y="83302"/>
                  </a:lnTo>
                  <a:lnTo>
                    <a:pt x="385501" y="80229"/>
                  </a:lnTo>
                  <a:lnTo>
                    <a:pt x="447206" y="77475"/>
                  </a:lnTo>
                  <a:lnTo>
                    <a:pt x="511627" y="74933"/>
                  </a:lnTo>
                  <a:lnTo>
                    <a:pt x="579268" y="71828"/>
                  </a:lnTo>
                  <a:lnTo>
                    <a:pt x="649056" y="68346"/>
                  </a:lnTo>
                  <a:lnTo>
                    <a:pt x="720276" y="64614"/>
                  </a:lnTo>
                  <a:lnTo>
                    <a:pt x="792451" y="60715"/>
                  </a:lnTo>
                  <a:lnTo>
                    <a:pt x="865261" y="56705"/>
                  </a:lnTo>
                  <a:lnTo>
                    <a:pt x="938497" y="52620"/>
                  </a:lnTo>
                  <a:lnTo>
                    <a:pt x="1009898" y="48485"/>
                  </a:lnTo>
                  <a:lnTo>
                    <a:pt x="1080076" y="44318"/>
                  </a:lnTo>
                  <a:lnTo>
                    <a:pt x="1149439" y="40128"/>
                  </a:lnTo>
                  <a:lnTo>
                    <a:pt x="1213321" y="35925"/>
                  </a:lnTo>
                  <a:lnTo>
                    <a:pt x="1273547" y="31711"/>
                  </a:lnTo>
                  <a:lnTo>
                    <a:pt x="1331338" y="27490"/>
                  </a:lnTo>
                  <a:lnTo>
                    <a:pt x="1382563" y="23266"/>
                  </a:lnTo>
                  <a:lnTo>
                    <a:pt x="1429415" y="19038"/>
                  </a:lnTo>
                  <a:lnTo>
                    <a:pt x="1473348" y="14809"/>
                  </a:lnTo>
                  <a:lnTo>
                    <a:pt x="1506872" y="11284"/>
                  </a:lnTo>
                  <a:lnTo>
                    <a:pt x="1533453" y="8228"/>
                  </a:lnTo>
                  <a:lnTo>
                    <a:pt x="1599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75"/>
            <p:cNvSpPr/>
            <p:nvPr>
              <p:custDataLst>
                <p:tags r:id="rId151"/>
              </p:custDataLst>
            </p:nvPr>
          </p:nvSpPr>
          <p:spPr>
            <a:xfrm>
              <a:off x="6451600" y="1029583"/>
              <a:ext cx="106634" cy="354718"/>
            </a:xfrm>
            <a:custGeom>
              <a:avLst/>
              <a:gdLst/>
              <a:ahLst/>
              <a:cxnLst/>
              <a:rect l="0" t="0" r="0" b="0"/>
              <a:pathLst>
                <a:path w="106634" h="3547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80" y="0"/>
                  </a:lnTo>
                  <a:lnTo>
                    <a:pt x="28561" y="5154"/>
                  </a:lnTo>
                  <a:lnTo>
                    <a:pt x="35975" y="9491"/>
                  </a:lnTo>
                  <a:lnTo>
                    <a:pt x="59891" y="39193"/>
                  </a:lnTo>
                  <a:lnTo>
                    <a:pt x="74595" y="72903"/>
                  </a:lnTo>
                  <a:lnTo>
                    <a:pt x="88187" y="115166"/>
                  </a:lnTo>
                  <a:lnTo>
                    <a:pt x="94775" y="139278"/>
                  </a:lnTo>
                  <a:lnTo>
                    <a:pt x="101283" y="164524"/>
                  </a:lnTo>
                  <a:lnTo>
                    <a:pt x="106633" y="209509"/>
                  </a:lnTo>
                  <a:lnTo>
                    <a:pt x="103131" y="249963"/>
                  </a:lnTo>
                  <a:lnTo>
                    <a:pt x="87464" y="286758"/>
                  </a:lnTo>
                  <a:lnTo>
                    <a:pt x="58826" y="333976"/>
                  </a:lnTo>
                  <a:lnTo>
                    <a:pt x="3810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76"/>
            <p:cNvSpPr/>
            <p:nvPr>
              <p:custDataLst>
                <p:tags r:id="rId152"/>
              </p:custDataLst>
            </p:nvPr>
          </p:nvSpPr>
          <p:spPr>
            <a:xfrm>
              <a:off x="6248923" y="1055817"/>
              <a:ext cx="136358" cy="284979"/>
            </a:xfrm>
            <a:custGeom>
              <a:avLst/>
              <a:gdLst/>
              <a:ahLst/>
              <a:cxnLst/>
              <a:rect l="0" t="0" r="0" b="0"/>
              <a:pathLst>
                <a:path w="136358" h="284979">
                  <a:moveTo>
                    <a:pt x="12177" y="49083"/>
                  </a:moveTo>
                  <a:lnTo>
                    <a:pt x="12177" y="49083"/>
                  </a:lnTo>
                  <a:lnTo>
                    <a:pt x="3448" y="39649"/>
                  </a:lnTo>
                  <a:lnTo>
                    <a:pt x="1242" y="34777"/>
                  </a:lnTo>
                  <a:lnTo>
                    <a:pt x="0" y="28068"/>
                  </a:lnTo>
                  <a:lnTo>
                    <a:pt x="1591" y="23750"/>
                  </a:lnTo>
                  <a:lnTo>
                    <a:pt x="3004" y="21611"/>
                  </a:lnTo>
                  <a:lnTo>
                    <a:pt x="20478" y="8744"/>
                  </a:lnTo>
                  <a:lnTo>
                    <a:pt x="38861" y="1696"/>
                  </a:lnTo>
                  <a:lnTo>
                    <a:pt x="60457" y="0"/>
                  </a:lnTo>
                  <a:lnTo>
                    <a:pt x="71499" y="2103"/>
                  </a:lnTo>
                  <a:lnTo>
                    <a:pt x="89020" y="10625"/>
                  </a:lnTo>
                  <a:lnTo>
                    <a:pt x="93039" y="14978"/>
                  </a:lnTo>
                  <a:lnTo>
                    <a:pt x="97505" y="25458"/>
                  </a:lnTo>
                  <a:lnTo>
                    <a:pt x="96648" y="46630"/>
                  </a:lnTo>
                  <a:lnTo>
                    <a:pt x="85183" y="70777"/>
                  </a:lnTo>
                  <a:lnTo>
                    <a:pt x="56739" y="100048"/>
                  </a:lnTo>
                  <a:lnTo>
                    <a:pt x="57407" y="101404"/>
                  </a:lnTo>
                  <a:lnTo>
                    <a:pt x="69714" y="102058"/>
                  </a:lnTo>
                  <a:lnTo>
                    <a:pt x="76085" y="106965"/>
                  </a:lnTo>
                  <a:lnTo>
                    <a:pt x="114476" y="154500"/>
                  </a:lnTo>
                  <a:lnTo>
                    <a:pt x="129663" y="178703"/>
                  </a:lnTo>
                  <a:lnTo>
                    <a:pt x="136357" y="207120"/>
                  </a:lnTo>
                  <a:lnTo>
                    <a:pt x="134161" y="225625"/>
                  </a:lnTo>
                  <a:lnTo>
                    <a:pt x="127775" y="242552"/>
                  </a:lnTo>
                  <a:lnTo>
                    <a:pt x="117881" y="257130"/>
                  </a:lnTo>
                  <a:lnTo>
                    <a:pt x="90625" y="277961"/>
                  </a:lnTo>
                  <a:lnTo>
                    <a:pt x="79734" y="284392"/>
                  </a:lnTo>
                  <a:lnTo>
                    <a:pt x="74854" y="284978"/>
                  </a:lnTo>
                  <a:lnTo>
                    <a:pt x="65668" y="281866"/>
                  </a:lnTo>
                  <a:lnTo>
                    <a:pt x="58764" y="273898"/>
                  </a:lnTo>
                  <a:lnTo>
                    <a:pt x="50277" y="258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77"/>
            <p:cNvSpPr/>
            <p:nvPr>
              <p:custDataLst>
                <p:tags r:id="rId153"/>
              </p:custDataLst>
            </p:nvPr>
          </p:nvSpPr>
          <p:spPr>
            <a:xfrm>
              <a:off x="6242049" y="1139342"/>
              <a:ext cx="15550" cy="194159"/>
            </a:xfrm>
            <a:custGeom>
              <a:avLst/>
              <a:gdLst/>
              <a:ahLst/>
              <a:cxnLst/>
              <a:rect l="0" t="0" r="0" b="0"/>
              <a:pathLst>
                <a:path w="15550" h="19415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6743" y="9779"/>
                  </a:lnTo>
                  <a:lnTo>
                    <a:pt x="10052" y="22841"/>
                  </a:lnTo>
                  <a:lnTo>
                    <a:pt x="15549" y="66714"/>
                  </a:lnTo>
                  <a:lnTo>
                    <a:pt x="14643" y="108497"/>
                  </a:lnTo>
                  <a:lnTo>
                    <a:pt x="13276" y="148786"/>
                  </a:lnTo>
                  <a:lnTo>
                    <a:pt x="12701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78"/>
            <p:cNvSpPr/>
            <p:nvPr>
              <p:custDataLst>
                <p:tags r:id="rId154"/>
              </p:custDataLst>
            </p:nvPr>
          </p:nvSpPr>
          <p:spPr>
            <a:xfrm>
              <a:off x="5938139" y="1076945"/>
              <a:ext cx="150522" cy="256556"/>
            </a:xfrm>
            <a:custGeom>
              <a:avLst/>
              <a:gdLst/>
              <a:ahLst/>
              <a:cxnLst/>
              <a:rect l="0" t="0" r="0" b="0"/>
              <a:pathLst>
                <a:path w="150522" h="256556">
                  <a:moveTo>
                    <a:pt x="11811" y="78755"/>
                  </a:moveTo>
                  <a:lnTo>
                    <a:pt x="11811" y="78755"/>
                  </a:lnTo>
                  <a:lnTo>
                    <a:pt x="11811" y="75097"/>
                  </a:lnTo>
                  <a:lnTo>
                    <a:pt x="7447" y="113122"/>
                  </a:lnTo>
                  <a:lnTo>
                    <a:pt x="5853" y="159941"/>
                  </a:lnTo>
                  <a:lnTo>
                    <a:pt x="4806" y="207561"/>
                  </a:lnTo>
                  <a:lnTo>
                    <a:pt x="0" y="227769"/>
                  </a:lnTo>
                  <a:lnTo>
                    <a:pt x="409" y="228192"/>
                  </a:lnTo>
                  <a:lnTo>
                    <a:pt x="2745" y="226781"/>
                  </a:lnTo>
                  <a:lnTo>
                    <a:pt x="8593" y="179512"/>
                  </a:lnTo>
                  <a:lnTo>
                    <a:pt x="10380" y="147055"/>
                  </a:lnTo>
                  <a:lnTo>
                    <a:pt x="12586" y="109816"/>
                  </a:lnTo>
                  <a:lnTo>
                    <a:pt x="18271" y="72099"/>
                  </a:lnTo>
                  <a:lnTo>
                    <a:pt x="32775" y="32019"/>
                  </a:lnTo>
                  <a:lnTo>
                    <a:pt x="47107" y="9012"/>
                  </a:lnTo>
                  <a:lnTo>
                    <a:pt x="55956" y="1897"/>
                  </a:lnTo>
                  <a:lnTo>
                    <a:pt x="60290" y="0"/>
                  </a:lnTo>
                  <a:lnTo>
                    <a:pt x="83247" y="700"/>
                  </a:lnTo>
                  <a:lnTo>
                    <a:pt x="91184" y="5552"/>
                  </a:lnTo>
                  <a:lnTo>
                    <a:pt x="112470" y="32606"/>
                  </a:lnTo>
                  <a:lnTo>
                    <a:pt x="130771" y="68844"/>
                  </a:lnTo>
                  <a:lnTo>
                    <a:pt x="141290" y="113291"/>
                  </a:lnTo>
                  <a:lnTo>
                    <a:pt x="148169" y="153899"/>
                  </a:lnTo>
                  <a:lnTo>
                    <a:pt x="150521" y="191331"/>
                  </a:lnTo>
                  <a:lnTo>
                    <a:pt x="149806" y="220218"/>
                  </a:lnTo>
                  <a:lnTo>
                    <a:pt x="138811" y="25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79"/>
            <p:cNvSpPr/>
            <p:nvPr>
              <p:custDataLst>
                <p:tags r:id="rId155"/>
              </p:custDataLst>
            </p:nvPr>
          </p:nvSpPr>
          <p:spPr>
            <a:xfrm>
              <a:off x="5626100" y="12319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10934" y="883"/>
                  </a:lnTo>
                  <a:lnTo>
                    <a:pt x="15548" y="261"/>
                  </a:lnTo>
                  <a:lnTo>
                    <a:pt x="37095" y="371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80"/>
            <p:cNvSpPr/>
            <p:nvPr>
              <p:custDataLst>
                <p:tags r:id="rId156"/>
              </p:custDataLst>
            </p:nvPr>
          </p:nvSpPr>
          <p:spPr>
            <a:xfrm>
              <a:off x="5646112" y="1085290"/>
              <a:ext cx="106989" cy="260911"/>
            </a:xfrm>
            <a:custGeom>
              <a:avLst/>
              <a:gdLst/>
              <a:ahLst/>
              <a:cxnLst/>
              <a:rect l="0" t="0" r="0" b="0"/>
              <a:pathLst>
                <a:path w="106989" h="260911">
                  <a:moveTo>
                    <a:pt x="18088" y="83110"/>
                  </a:moveTo>
                  <a:lnTo>
                    <a:pt x="18088" y="83110"/>
                  </a:lnTo>
                  <a:lnTo>
                    <a:pt x="14717" y="86481"/>
                  </a:lnTo>
                  <a:lnTo>
                    <a:pt x="12130" y="125486"/>
                  </a:lnTo>
                  <a:lnTo>
                    <a:pt x="9973" y="162459"/>
                  </a:lnTo>
                  <a:lnTo>
                    <a:pt x="6746" y="200930"/>
                  </a:lnTo>
                  <a:lnTo>
                    <a:pt x="481" y="247552"/>
                  </a:lnTo>
                  <a:lnTo>
                    <a:pt x="0" y="249888"/>
                  </a:lnTo>
                  <a:lnTo>
                    <a:pt x="384" y="250740"/>
                  </a:lnTo>
                  <a:lnTo>
                    <a:pt x="1347" y="250602"/>
                  </a:lnTo>
                  <a:lnTo>
                    <a:pt x="2694" y="249805"/>
                  </a:lnTo>
                  <a:lnTo>
                    <a:pt x="8522" y="202884"/>
                  </a:lnTo>
                  <a:lnTo>
                    <a:pt x="12191" y="170444"/>
                  </a:lnTo>
                  <a:lnTo>
                    <a:pt x="18289" y="131803"/>
                  </a:lnTo>
                  <a:lnTo>
                    <a:pt x="30407" y="88759"/>
                  </a:lnTo>
                  <a:lnTo>
                    <a:pt x="41437" y="53165"/>
                  </a:lnTo>
                  <a:lnTo>
                    <a:pt x="59315" y="7932"/>
                  </a:lnTo>
                  <a:lnTo>
                    <a:pt x="64163" y="779"/>
                  </a:lnTo>
                  <a:lnTo>
                    <a:pt x="65737" y="0"/>
                  </a:lnTo>
                  <a:lnTo>
                    <a:pt x="66788" y="892"/>
                  </a:lnTo>
                  <a:lnTo>
                    <a:pt x="75611" y="46563"/>
                  </a:lnTo>
                  <a:lnTo>
                    <a:pt x="83579" y="91802"/>
                  </a:lnTo>
                  <a:lnTo>
                    <a:pt x="92997" y="139072"/>
                  </a:lnTo>
                  <a:lnTo>
                    <a:pt x="98375" y="182477"/>
                  </a:lnTo>
                  <a:lnTo>
                    <a:pt x="103562" y="228327"/>
                  </a:lnTo>
                  <a:lnTo>
                    <a:pt x="106988" y="260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81"/>
            <p:cNvSpPr/>
            <p:nvPr>
              <p:custDataLst>
                <p:tags r:id="rId157"/>
              </p:custDataLst>
            </p:nvPr>
          </p:nvSpPr>
          <p:spPr>
            <a:xfrm>
              <a:off x="5404038" y="1067683"/>
              <a:ext cx="114113" cy="310268"/>
            </a:xfrm>
            <a:custGeom>
              <a:avLst/>
              <a:gdLst/>
              <a:ahLst/>
              <a:cxnLst/>
              <a:rect l="0" t="0" r="0" b="0"/>
              <a:pathLst>
                <a:path w="114113" h="310268">
                  <a:moveTo>
                    <a:pt x="114112" y="5467"/>
                  </a:moveTo>
                  <a:lnTo>
                    <a:pt x="114112" y="5467"/>
                  </a:lnTo>
                  <a:lnTo>
                    <a:pt x="110741" y="2096"/>
                  </a:lnTo>
                  <a:lnTo>
                    <a:pt x="107205" y="441"/>
                  </a:lnTo>
                  <a:lnTo>
                    <a:pt x="105273" y="0"/>
                  </a:lnTo>
                  <a:lnTo>
                    <a:pt x="95814" y="2749"/>
                  </a:lnTo>
                  <a:lnTo>
                    <a:pt x="80703" y="14775"/>
                  </a:lnTo>
                  <a:lnTo>
                    <a:pt x="52270" y="53715"/>
                  </a:lnTo>
                  <a:lnTo>
                    <a:pt x="31348" y="96120"/>
                  </a:lnTo>
                  <a:lnTo>
                    <a:pt x="15709" y="132776"/>
                  </a:lnTo>
                  <a:lnTo>
                    <a:pt x="4996" y="170704"/>
                  </a:lnTo>
                  <a:lnTo>
                    <a:pt x="0" y="207317"/>
                  </a:lnTo>
                  <a:lnTo>
                    <a:pt x="5120" y="254285"/>
                  </a:lnTo>
                  <a:lnTo>
                    <a:pt x="16279" y="289054"/>
                  </a:lnTo>
                  <a:lnTo>
                    <a:pt x="26886" y="303426"/>
                  </a:lnTo>
                  <a:lnTo>
                    <a:pt x="33384" y="307118"/>
                  </a:lnTo>
                  <a:lnTo>
                    <a:pt x="63312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82"/>
            <p:cNvSpPr/>
            <p:nvPr>
              <p:custDataLst>
                <p:tags r:id="rId158"/>
              </p:custDataLst>
            </p:nvPr>
          </p:nvSpPr>
          <p:spPr>
            <a:xfrm>
              <a:off x="5156200" y="1219200"/>
              <a:ext cx="101601" cy="133285"/>
            </a:xfrm>
            <a:custGeom>
              <a:avLst/>
              <a:gdLst/>
              <a:ahLst/>
              <a:cxnLst/>
              <a:rect l="0" t="0" r="0" b="0"/>
              <a:pathLst>
                <a:path w="101601" h="133285">
                  <a:moveTo>
                    <a:pt x="0" y="44450"/>
                  </a:moveTo>
                  <a:lnTo>
                    <a:pt x="0" y="44450"/>
                  </a:lnTo>
                  <a:lnTo>
                    <a:pt x="8838" y="35612"/>
                  </a:lnTo>
                  <a:lnTo>
                    <a:pt x="14747" y="33466"/>
                  </a:lnTo>
                  <a:lnTo>
                    <a:pt x="18298" y="32894"/>
                  </a:lnTo>
                  <a:lnTo>
                    <a:pt x="24124" y="34140"/>
                  </a:lnTo>
                  <a:lnTo>
                    <a:pt x="40356" y="44060"/>
                  </a:lnTo>
                  <a:lnTo>
                    <a:pt x="54447" y="62287"/>
                  </a:lnTo>
                  <a:lnTo>
                    <a:pt x="60818" y="88932"/>
                  </a:lnTo>
                  <a:lnTo>
                    <a:pt x="59334" y="112428"/>
                  </a:lnTo>
                  <a:lnTo>
                    <a:pt x="54358" y="124286"/>
                  </a:lnTo>
                  <a:lnTo>
                    <a:pt x="51055" y="129424"/>
                  </a:lnTo>
                  <a:lnTo>
                    <a:pt x="47442" y="132144"/>
                  </a:lnTo>
                  <a:lnTo>
                    <a:pt x="43623" y="133252"/>
                  </a:lnTo>
                  <a:lnTo>
                    <a:pt x="39665" y="133284"/>
                  </a:lnTo>
                  <a:lnTo>
                    <a:pt x="37027" y="131895"/>
                  </a:lnTo>
                  <a:lnTo>
                    <a:pt x="35268" y="129558"/>
                  </a:lnTo>
                  <a:lnTo>
                    <a:pt x="34095" y="126589"/>
                  </a:lnTo>
                  <a:lnTo>
                    <a:pt x="37988" y="95064"/>
                  </a:lnTo>
                  <a:lnTo>
                    <a:pt x="49904" y="58114"/>
                  </a:lnTo>
                  <a:lnTo>
                    <a:pt x="80701" y="1895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383"/>
            <p:cNvSpPr/>
            <p:nvPr>
              <p:custDataLst>
                <p:tags r:id="rId159"/>
              </p:custDataLst>
            </p:nvPr>
          </p:nvSpPr>
          <p:spPr>
            <a:xfrm>
              <a:off x="5036433" y="1044530"/>
              <a:ext cx="121091" cy="313105"/>
            </a:xfrm>
            <a:custGeom>
              <a:avLst/>
              <a:gdLst/>
              <a:ahLst/>
              <a:cxnLst/>
              <a:rect l="0" t="0" r="0" b="0"/>
              <a:pathLst>
                <a:path w="121091" h="313105">
                  <a:moveTo>
                    <a:pt x="5467" y="187370"/>
                  </a:moveTo>
                  <a:lnTo>
                    <a:pt x="5467" y="187370"/>
                  </a:lnTo>
                  <a:lnTo>
                    <a:pt x="5467" y="183999"/>
                  </a:lnTo>
                  <a:lnTo>
                    <a:pt x="4762" y="183006"/>
                  </a:lnTo>
                  <a:lnTo>
                    <a:pt x="3585" y="182344"/>
                  </a:lnTo>
                  <a:lnTo>
                    <a:pt x="0" y="181282"/>
                  </a:lnTo>
                  <a:lnTo>
                    <a:pt x="2749" y="181098"/>
                  </a:lnTo>
                  <a:lnTo>
                    <a:pt x="3655" y="181777"/>
                  </a:lnTo>
                  <a:lnTo>
                    <a:pt x="8600" y="196607"/>
                  </a:lnTo>
                  <a:lnTo>
                    <a:pt x="13275" y="236521"/>
                  </a:lnTo>
                  <a:lnTo>
                    <a:pt x="17200" y="276806"/>
                  </a:lnTo>
                  <a:lnTo>
                    <a:pt x="18141" y="313104"/>
                  </a:lnTo>
                  <a:lnTo>
                    <a:pt x="17460" y="269547"/>
                  </a:lnTo>
                  <a:lnTo>
                    <a:pt x="13802" y="223635"/>
                  </a:lnTo>
                  <a:lnTo>
                    <a:pt x="12700" y="180910"/>
                  </a:lnTo>
                  <a:lnTo>
                    <a:pt x="17853" y="133699"/>
                  </a:lnTo>
                  <a:lnTo>
                    <a:pt x="26494" y="88727"/>
                  </a:lnTo>
                  <a:lnTo>
                    <a:pt x="39292" y="42431"/>
                  </a:lnTo>
                  <a:lnTo>
                    <a:pt x="47782" y="25116"/>
                  </a:lnTo>
                  <a:lnTo>
                    <a:pt x="63865" y="7434"/>
                  </a:lnTo>
                  <a:lnTo>
                    <a:pt x="75872" y="1565"/>
                  </a:lnTo>
                  <a:lnTo>
                    <a:pt x="82037" y="0"/>
                  </a:lnTo>
                  <a:lnTo>
                    <a:pt x="87558" y="368"/>
                  </a:lnTo>
                  <a:lnTo>
                    <a:pt x="97455" y="4539"/>
                  </a:lnTo>
                  <a:lnTo>
                    <a:pt x="106558" y="18623"/>
                  </a:lnTo>
                  <a:lnTo>
                    <a:pt x="120529" y="62158"/>
                  </a:lnTo>
                  <a:lnTo>
                    <a:pt x="121090" y="99000"/>
                  </a:lnTo>
                  <a:lnTo>
                    <a:pt x="113417" y="126614"/>
                  </a:lnTo>
                  <a:lnTo>
                    <a:pt x="102363" y="139436"/>
                  </a:lnTo>
                  <a:lnTo>
                    <a:pt x="87337" y="149133"/>
                  </a:lnTo>
                  <a:lnTo>
                    <a:pt x="59750" y="157853"/>
                  </a:lnTo>
                  <a:lnTo>
                    <a:pt x="11817" y="16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1384"/>
          <p:cNvSpPr/>
          <p:nvPr>
            <p:custDataLst>
              <p:tags r:id="rId1"/>
            </p:custDataLst>
          </p:nvPr>
        </p:nvSpPr>
        <p:spPr>
          <a:xfrm>
            <a:off x="7613650" y="1663700"/>
            <a:ext cx="50801" cy="88901"/>
          </a:xfrm>
          <a:custGeom>
            <a:avLst/>
            <a:gdLst/>
            <a:ahLst/>
            <a:cxnLst/>
            <a:rect l="0" t="0" r="0" b="0"/>
            <a:pathLst>
              <a:path w="50801" h="88901">
                <a:moveTo>
                  <a:pt x="50800" y="0"/>
                </a:moveTo>
                <a:lnTo>
                  <a:pt x="50800" y="0"/>
                </a:lnTo>
                <a:lnTo>
                  <a:pt x="50094" y="6481"/>
                </a:lnTo>
                <a:lnTo>
                  <a:pt x="41961" y="35974"/>
                </a:lnTo>
                <a:lnTo>
                  <a:pt x="32290" y="49855"/>
                </a:lnTo>
                <a:lnTo>
                  <a:pt x="0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271"/>
          <p:cNvGrpSpPr/>
          <p:nvPr/>
        </p:nvGrpSpPr>
        <p:grpSpPr>
          <a:xfrm>
            <a:off x="8166862" y="1325413"/>
            <a:ext cx="853428" cy="336096"/>
            <a:chOff x="8166862" y="1325413"/>
            <a:chExt cx="853428" cy="336096"/>
          </a:xfrm>
        </p:grpSpPr>
        <p:sp>
          <p:nvSpPr>
            <p:cNvPr id="65" name="SMARTInkShape-1385"/>
            <p:cNvSpPr/>
            <p:nvPr>
              <p:custDataLst>
                <p:tags r:id="rId139"/>
              </p:custDataLst>
            </p:nvPr>
          </p:nvSpPr>
          <p:spPr>
            <a:xfrm>
              <a:off x="8940800" y="1328915"/>
              <a:ext cx="79490" cy="308329"/>
            </a:xfrm>
            <a:custGeom>
              <a:avLst/>
              <a:gdLst/>
              <a:ahLst/>
              <a:cxnLst/>
              <a:rect l="0" t="0" r="0" b="0"/>
              <a:pathLst>
                <a:path w="79490" h="308329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1159" y="38389"/>
                  </a:lnTo>
                  <a:lnTo>
                    <a:pt x="55094" y="85157"/>
                  </a:lnTo>
                  <a:lnTo>
                    <a:pt x="67054" y="120828"/>
                  </a:lnTo>
                  <a:lnTo>
                    <a:pt x="75664" y="157849"/>
                  </a:lnTo>
                  <a:lnTo>
                    <a:pt x="79489" y="195469"/>
                  </a:lnTo>
                  <a:lnTo>
                    <a:pt x="78272" y="242236"/>
                  </a:lnTo>
                  <a:lnTo>
                    <a:pt x="70072" y="276162"/>
                  </a:lnTo>
                  <a:lnTo>
                    <a:pt x="60776" y="291327"/>
                  </a:lnTo>
                  <a:lnTo>
                    <a:pt x="55335" y="297346"/>
                  </a:lnTo>
                  <a:lnTo>
                    <a:pt x="41761" y="304034"/>
                  </a:lnTo>
                  <a:lnTo>
                    <a:pt x="16795" y="308328"/>
                  </a:lnTo>
                  <a:lnTo>
                    <a:pt x="9110" y="307034"/>
                  </a:lnTo>
                  <a:lnTo>
                    <a:pt x="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86"/>
            <p:cNvSpPr/>
            <p:nvPr>
              <p:custDataLst>
                <p:tags r:id="rId140"/>
              </p:custDataLst>
            </p:nvPr>
          </p:nvSpPr>
          <p:spPr>
            <a:xfrm>
              <a:off x="8687943" y="1380174"/>
              <a:ext cx="133196" cy="230206"/>
            </a:xfrm>
            <a:custGeom>
              <a:avLst/>
              <a:gdLst/>
              <a:ahLst/>
              <a:cxnLst/>
              <a:rect l="0" t="0" r="0" b="0"/>
              <a:pathLst>
                <a:path w="133196" h="230206">
                  <a:moveTo>
                    <a:pt x="11557" y="67626"/>
                  </a:moveTo>
                  <a:lnTo>
                    <a:pt x="11557" y="67626"/>
                  </a:lnTo>
                  <a:lnTo>
                    <a:pt x="0" y="35055"/>
                  </a:lnTo>
                  <a:lnTo>
                    <a:pt x="1736" y="31801"/>
                  </a:lnTo>
                  <a:lnTo>
                    <a:pt x="9308" y="24422"/>
                  </a:lnTo>
                  <a:lnTo>
                    <a:pt x="50410" y="5284"/>
                  </a:lnTo>
                  <a:lnTo>
                    <a:pt x="80140" y="0"/>
                  </a:lnTo>
                  <a:lnTo>
                    <a:pt x="101179" y="1806"/>
                  </a:lnTo>
                  <a:lnTo>
                    <a:pt x="109715" y="6858"/>
                  </a:lnTo>
                  <a:lnTo>
                    <a:pt x="112979" y="10180"/>
                  </a:lnTo>
                  <a:lnTo>
                    <a:pt x="116606" y="21398"/>
                  </a:lnTo>
                  <a:lnTo>
                    <a:pt x="117511" y="35086"/>
                  </a:lnTo>
                  <a:lnTo>
                    <a:pt x="115563" y="48225"/>
                  </a:lnTo>
                  <a:lnTo>
                    <a:pt x="86462" y="91595"/>
                  </a:lnTo>
                  <a:lnTo>
                    <a:pt x="75255" y="105481"/>
                  </a:lnTo>
                  <a:lnTo>
                    <a:pt x="99493" y="109075"/>
                  </a:lnTo>
                  <a:lnTo>
                    <a:pt x="104753" y="112192"/>
                  </a:lnTo>
                  <a:lnTo>
                    <a:pt x="112479" y="121300"/>
                  </a:lnTo>
                  <a:lnTo>
                    <a:pt x="130515" y="157462"/>
                  </a:lnTo>
                  <a:lnTo>
                    <a:pt x="133195" y="165617"/>
                  </a:lnTo>
                  <a:lnTo>
                    <a:pt x="132412" y="182203"/>
                  </a:lnTo>
                  <a:lnTo>
                    <a:pt x="123780" y="209105"/>
                  </a:lnTo>
                  <a:lnTo>
                    <a:pt x="114031" y="223532"/>
                  </a:lnTo>
                  <a:lnTo>
                    <a:pt x="104373" y="228640"/>
                  </a:lnTo>
                  <a:lnTo>
                    <a:pt x="93730" y="230205"/>
                  </a:lnTo>
                  <a:lnTo>
                    <a:pt x="71053" y="227020"/>
                  </a:lnTo>
                  <a:lnTo>
                    <a:pt x="68154" y="224688"/>
                  </a:lnTo>
                  <a:lnTo>
                    <a:pt x="64933" y="216454"/>
                  </a:lnTo>
                  <a:lnTo>
                    <a:pt x="65384" y="207620"/>
                  </a:lnTo>
                  <a:lnTo>
                    <a:pt x="66492" y="203289"/>
                  </a:lnTo>
                  <a:lnTo>
                    <a:pt x="87757" y="175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87"/>
            <p:cNvSpPr/>
            <p:nvPr>
              <p:custDataLst>
                <p:tags r:id="rId141"/>
              </p:custDataLst>
            </p:nvPr>
          </p:nvSpPr>
          <p:spPr>
            <a:xfrm>
              <a:off x="8708543" y="1447800"/>
              <a:ext cx="10008" cy="169112"/>
            </a:xfrm>
            <a:custGeom>
              <a:avLst/>
              <a:gdLst/>
              <a:ahLst/>
              <a:cxnLst/>
              <a:rect l="0" t="0" r="0" b="0"/>
              <a:pathLst>
                <a:path w="10008" h="169112">
                  <a:moveTo>
                    <a:pt x="10007" y="0"/>
                  </a:moveTo>
                  <a:lnTo>
                    <a:pt x="10007" y="0"/>
                  </a:lnTo>
                  <a:lnTo>
                    <a:pt x="6636" y="0"/>
                  </a:lnTo>
                  <a:lnTo>
                    <a:pt x="5643" y="2117"/>
                  </a:lnTo>
                  <a:lnTo>
                    <a:pt x="3918" y="39999"/>
                  </a:lnTo>
                  <a:lnTo>
                    <a:pt x="3735" y="76763"/>
                  </a:lnTo>
                  <a:lnTo>
                    <a:pt x="3679" y="117838"/>
                  </a:lnTo>
                  <a:lnTo>
                    <a:pt x="1778" y="161176"/>
                  </a:lnTo>
                  <a:lnTo>
                    <a:pt x="0" y="169000"/>
                  </a:lnTo>
                  <a:lnTo>
                    <a:pt x="513" y="169111"/>
                  </a:lnTo>
                  <a:lnTo>
                    <a:pt x="365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88"/>
            <p:cNvSpPr/>
            <p:nvPr>
              <p:custDataLst>
                <p:tags r:id="rId142"/>
              </p:custDataLst>
            </p:nvPr>
          </p:nvSpPr>
          <p:spPr>
            <a:xfrm>
              <a:off x="8558243" y="1365873"/>
              <a:ext cx="77758" cy="262906"/>
            </a:xfrm>
            <a:custGeom>
              <a:avLst/>
              <a:gdLst/>
              <a:ahLst/>
              <a:cxnLst/>
              <a:rect l="0" t="0" r="0" b="0"/>
              <a:pathLst>
                <a:path w="77758" h="262906">
                  <a:moveTo>
                    <a:pt x="58707" y="24777"/>
                  </a:moveTo>
                  <a:lnTo>
                    <a:pt x="58707" y="24777"/>
                  </a:lnTo>
                  <a:lnTo>
                    <a:pt x="55336" y="21406"/>
                  </a:lnTo>
                  <a:lnTo>
                    <a:pt x="55048" y="19707"/>
                  </a:lnTo>
                  <a:lnTo>
                    <a:pt x="55562" y="17870"/>
                  </a:lnTo>
                  <a:lnTo>
                    <a:pt x="56610" y="15939"/>
                  </a:lnTo>
                  <a:lnTo>
                    <a:pt x="58652" y="0"/>
                  </a:lnTo>
                  <a:lnTo>
                    <a:pt x="43121" y="15012"/>
                  </a:lnTo>
                  <a:lnTo>
                    <a:pt x="28765" y="50312"/>
                  </a:lnTo>
                  <a:lnTo>
                    <a:pt x="14322" y="93570"/>
                  </a:lnTo>
                  <a:lnTo>
                    <a:pt x="7700" y="125672"/>
                  </a:lnTo>
                  <a:lnTo>
                    <a:pt x="7" y="172108"/>
                  </a:lnTo>
                  <a:lnTo>
                    <a:pt x="0" y="210404"/>
                  </a:lnTo>
                  <a:lnTo>
                    <a:pt x="7838" y="237352"/>
                  </a:lnTo>
                  <a:lnTo>
                    <a:pt x="18930" y="250018"/>
                  </a:lnTo>
                  <a:lnTo>
                    <a:pt x="32561" y="258939"/>
                  </a:lnTo>
                  <a:lnTo>
                    <a:pt x="45676" y="262905"/>
                  </a:lnTo>
                  <a:lnTo>
                    <a:pt x="58560" y="260904"/>
                  </a:lnTo>
                  <a:lnTo>
                    <a:pt x="77757" y="25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89"/>
            <p:cNvSpPr/>
            <p:nvPr>
              <p:custDataLst>
                <p:tags r:id="rId143"/>
              </p:custDataLst>
            </p:nvPr>
          </p:nvSpPr>
          <p:spPr>
            <a:xfrm>
              <a:off x="8267700" y="1524000"/>
              <a:ext cx="114301" cy="137509"/>
            </a:xfrm>
            <a:custGeom>
              <a:avLst/>
              <a:gdLst/>
              <a:ahLst/>
              <a:cxnLst/>
              <a:rect l="0" t="0" r="0" b="0"/>
              <a:pathLst>
                <a:path w="114301" h="137509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3"/>
                  </a:lnTo>
                  <a:lnTo>
                    <a:pt x="10139" y="27975"/>
                  </a:lnTo>
                  <a:lnTo>
                    <a:pt x="17676" y="26544"/>
                  </a:lnTo>
                  <a:lnTo>
                    <a:pt x="33224" y="29110"/>
                  </a:lnTo>
                  <a:lnTo>
                    <a:pt x="37672" y="32107"/>
                  </a:lnTo>
                  <a:lnTo>
                    <a:pt x="44495" y="41081"/>
                  </a:lnTo>
                  <a:lnTo>
                    <a:pt x="53918" y="74228"/>
                  </a:lnTo>
                  <a:lnTo>
                    <a:pt x="54781" y="102975"/>
                  </a:lnTo>
                  <a:lnTo>
                    <a:pt x="47433" y="124115"/>
                  </a:lnTo>
                  <a:lnTo>
                    <a:pt x="42718" y="132303"/>
                  </a:lnTo>
                  <a:lnTo>
                    <a:pt x="38271" y="136412"/>
                  </a:lnTo>
                  <a:lnTo>
                    <a:pt x="36098" y="137508"/>
                  </a:lnTo>
                  <a:lnTo>
                    <a:pt x="35354" y="136828"/>
                  </a:lnTo>
                  <a:lnTo>
                    <a:pt x="44246" y="101995"/>
                  </a:lnTo>
                  <a:lnTo>
                    <a:pt x="60951" y="59737"/>
                  </a:lnTo>
                  <a:lnTo>
                    <a:pt x="70976" y="36279"/>
                  </a:lnTo>
                  <a:lnTo>
                    <a:pt x="87006" y="1571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90"/>
            <p:cNvSpPr/>
            <p:nvPr>
              <p:custDataLst>
                <p:tags r:id="rId144"/>
              </p:custDataLst>
            </p:nvPr>
          </p:nvSpPr>
          <p:spPr>
            <a:xfrm>
              <a:off x="8166862" y="1325413"/>
              <a:ext cx="105383" cy="322127"/>
            </a:xfrm>
            <a:custGeom>
              <a:avLst/>
              <a:gdLst/>
              <a:ahLst/>
              <a:cxnLst/>
              <a:rect l="0" t="0" r="0" b="0"/>
              <a:pathLst>
                <a:path w="105383" h="322127">
                  <a:moveTo>
                    <a:pt x="11938" y="154137"/>
                  </a:moveTo>
                  <a:lnTo>
                    <a:pt x="11938" y="154137"/>
                  </a:lnTo>
                  <a:lnTo>
                    <a:pt x="8567" y="154137"/>
                  </a:lnTo>
                  <a:lnTo>
                    <a:pt x="5030" y="159781"/>
                  </a:lnTo>
                  <a:lnTo>
                    <a:pt x="3099" y="164250"/>
                  </a:lnTo>
                  <a:lnTo>
                    <a:pt x="0" y="201839"/>
                  </a:lnTo>
                  <a:lnTo>
                    <a:pt x="170" y="237650"/>
                  </a:lnTo>
                  <a:lnTo>
                    <a:pt x="4308" y="283914"/>
                  </a:lnTo>
                  <a:lnTo>
                    <a:pt x="5513" y="322126"/>
                  </a:lnTo>
                  <a:lnTo>
                    <a:pt x="5586" y="274596"/>
                  </a:lnTo>
                  <a:lnTo>
                    <a:pt x="5586" y="243422"/>
                  </a:lnTo>
                  <a:lnTo>
                    <a:pt x="7704" y="202286"/>
                  </a:lnTo>
                  <a:lnTo>
                    <a:pt x="11232" y="178475"/>
                  </a:lnTo>
                  <a:lnTo>
                    <a:pt x="15701" y="153429"/>
                  </a:lnTo>
                  <a:lnTo>
                    <a:pt x="20091" y="128971"/>
                  </a:lnTo>
                  <a:lnTo>
                    <a:pt x="24429" y="104904"/>
                  </a:lnTo>
                  <a:lnTo>
                    <a:pt x="33717" y="62406"/>
                  </a:lnTo>
                  <a:lnTo>
                    <a:pt x="53164" y="17771"/>
                  </a:lnTo>
                  <a:lnTo>
                    <a:pt x="59894" y="8158"/>
                  </a:lnTo>
                  <a:lnTo>
                    <a:pt x="67589" y="1533"/>
                  </a:lnTo>
                  <a:lnTo>
                    <a:pt x="70910" y="190"/>
                  </a:lnTo>
                  <a:lnTo>
                    <a:pt x="73830" y="0"/>
                  </a:lnTo>
                  <a:lnTo>
                    <a:pt x="76483" y="579"/>
                  </a:lnTo>
                  <a:lnTo>
                    <a:pt x="90329" y="14878"/>
                  </a:lnTo>
                  <a:lnTo>
                    <a:pt x="101095" y="43731"/>
                  </a:lnTo>
                  <a:lnTo>
                    <a:pt x="105382" y="75720"/>
                  </a:lnTo>
                  <a:lnTo>
                    <a:pt x="100741" y="95061"/>
                  </a:lnTo>
                  <a:lnTo>
                    <a:pt x="80514" y="130473"/>
                  </a:lnTo>
                  <a:lnTo>
                    <a:pt x="62361" y="149399"/>
                  </a:lnTo>
                  <a:lnTo>
                    <a:pt x="40204" y="160573"/>
                  </a:lnTo>
                  <a:lnTo>
                    <a:pt x="29675" y="162171"/>
                  </a:lnTo>
                  <a:lnTo>
                    <a:pt x="25880" y="161610"/>
                  </a:lnTo>
                  <a:lnTo>
                    <a:pt x="23349" y="160530"/>
                  </a:lnTo>
                  <a:lnTo>
                    <a:pt x="21661" y="159105"/>
                  </a:lnTo>
                  <a:lnTo>
                    <a:pt x="18288" y="154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72"/>
          <p:cNvGrpSpPr/>
          <p:nvPr/>
        </p:nvGrpSpPr>
        <p:grpSpPr>
          <a:xfrm>
            <a:off x="9321878" y="1409723"/>
            <a:ext cx="568219" cy="232600"/>
            <a:chOff x="9321878" y="1409723"/>
            <a:chExt cx="568219" cy="232600"/>
          </a:xfrm>
        </p:grpSpPr>
        <p:sp>
          <p:nvSpPr>
            <p:cNvPr id="72" name="SMARTInkShape-1391"/>
            <p:cNvSpPr/>
            <p:nvPr>
              <p:custDataLst>
                <p:tags r:id="rId137"/>
              </p:custDataLst>
            </p:nvPr>
          </p:nvSpPr>
          <p:spPr>
            <a:xfrm>
              <a:off x="9714531" y="1419029"/>
              <a:ext cx="175566" cy="223294"/>
            </a:xfrm>
            <a:custGeom>
              <a:avLst/>
              <a:gdLst/>
              <a:ahLst/>
              <a:cxnLst/>
              <a:rect l="0" t="0" r="0" b="0"/>
              <a:pathLst>
                <a:path w="175566" h="223294">
                  <a:moveTo>
                    <a:pt x="115269" y="3371"/>
                  </a:moveTo>
                  <a:lnTo>
                    <a:pt x="115269" y="3371"/>
                  </a:lnTo>
                  <a:lnTo>
                    <a:pt x="108526" y="0"/>
                  </a:lnTo>
                  <a:lnTo>
                    <a:pt x="101454" y="227"/>
                  </a:lnTo>
                  <a:lnTo>
                    <a:pt x="78674" y="9492"/>
                  </a:lnTo>
                  <a:lnTo>
                    <a:pt x="58564" y="27606"/>
                  </a:lnTo>
                  <a:lnTo>
                    <a:pt x="28443" y="73513"/>
                  </a:lnTo>
                  <a:lnTo>
                    <a:pt x="9344" y="111407"/>
                  </a:lnTo>
                  <a:lnTo>
                    <a:pt x="0" y="149447"/>
                  </a:lnTo>
                  <a:lnTo>
                    <a:pt x="68" y="174832"/>
                  </a:lnTo>
                  <a:lnTo>
                    <a:pt x="3896" y="185412"/>
                  </a:lnTo>
                  <a:lnTo>
                    <a:pt x="17556" y="202811"/>
                  </a:lnTo>
                  <a:lnTo>
                    <a:pt x="41711" y="217765"/>
                  </a:lnTo>
                  <a:lnTo>
                    <a:pt x="70112" y="223293"/>
                  </a:lnTo>
                  <a:lnTo>
                    <a:pt x="100870" y="218189"/>
                  </a:lnTo>
                  <a:lnTo>
                    <a:pt x="118042" y="207736"/>
                  </a:lnTo>
                  <a:lnTo>
                    <a:pt x="133435" y="190156"/>
                  </a:lnTo>
                  <a:lnTo>
                    <a:pt x="156557" y="145263"/>
                  </a:lnTo>
                  <a:lnTo>
                    <a:pt x="171561" y="98721"/>
                  </a:lnTo>
                  <a:lnTo>
                    <a:pt x="175565" y="75853"/>
                  </a:lnTo>
                  <a:lnTo>
                    <a:pt x="173812" y="66509"/>
                  </a:lnTo>
                  <a:lnTo>
                    <a:pt x="164336" y="50482"/>
                  </a:lnTo>
                  <a:lnTo>
                    <a:pt x="146505" y="32931"/>
                  </a:lnTo>
                  <a:lnTo>
                    <a:pt x="108919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92"/>
            <p:cNvSpPr/>
            <p:nvPr>
              <p:custDataLst>
                <p:tags r:id="rId138"/>
              </p:custDataLst>
            </p:nvPr>
          </p:nvSpPr>
          <p:spPr>
            <a:xfrm>
              <a:off x="9321878" y="1409723"/>
              <a:ext cx="194506" cy="203178"/>
            </a:xfrm>
            <a:custGeom>
              <a:avLst/>
              <a:gdLst/>
              <a:ahLst/>
              <a:cxnLst/>
              <a:rect l="0" t="0" r="0" b="0"/>
              <a:pathLst>
                <a:path w="194506" h="203178">
                  <a:moveTo>
                    <a:pt x="6272" y="6327"/>
                  </a:moveTo>
                  <a:lnTo>
                    <a:pt x="6272" y="6327"/>
                  </a:lnTo>
                  <a:lnTo>
                    <a:pt x="0" y="54"/>
                  </a:lnTo>
                  <a:lnTo>
                    <a:pt x="3316" y="0"/>
                  </a:lnTo>
                  <a:lnTo>
                    <a:pt x="50834" y="21641"/>
                  </a:lnTo>
                  <a:lnTo>
                    <a:pt x="98329" y="38175"/>
                  </a:lnTo>
                  <a:lnTo>
                    <a:pt x="136795" y="50806"/>
                  </a:lnTo>
                  <a:lnTo>
                    <a:pt x="180616" y="71242"/>
                  </a:lnTo>
                  <a:lnTo>
                    <a:pt x="194505" y="80902"/>
                  </a:lnTo>
                  <a:lnTo>
                    <a:pt x="192001" y="87449"/>
                  </a:lnTo>
                  <a:lnTo>
                    <a:pt x="189358" y="92158"/>
                  </a:lnTo>
                  <a:lnTo>
                    <a:pt x="149183" y="121798"/>
                  </a:lnTo>
                  <a:lnTo>
                    <a:pt x="102686" y="158830"/>
                  </a:lnTo>
                  <a:lnTo>
                    <a:pt x="75569" y="181702"/>
                  </a:lnTo>
                  <a:lnTo>
                    <a:pt x="73637" y="184627"/>
                  </a:lnTo>
                  <a:lnTo>
                    <a:pt x="73053" y="187282"/>
                  </a:lnTo>
                  <a:lnTo>
                    <a:pt x="73370" y="189758"/>
                  </a:lnTo>
                  <a:lnTo>
                    <a:pt x="74288" y="192115"/>
                  </a:lnTo>
                  <a:lnTo>
                    <a:pt x="76310" y="193685"/>
                  </a:lnTo>
                  <a:lnTo>
                    <a:pt x="107872" y="20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1393"/>
          <p:cNvSpPr/>
          <p:nvPr>
            <p:custDataLst>
              <p:tags r:id="rId2"/>
            </p:custDataLst>
          </p:nvPr>
        </p:nvSpPr>
        <p:spPr>
          <a:xfrm>
            <a:off x="704850" y="2470704"/>
            <a:ext cx="10433051" cy="507447"/>
          </a:xfrm>
          <a:custGeom>
            <a:avLst/>
            <a:gdLst/>
            <a:ahLst/>
            <a:cxnLst/>
            <a:rect l="0" t="0" r="0" b="0"/>
            <a:pathLst>
              <a:path w="10433051" h="507447">
                <a:moveTo>
                  <a:pt x="0" y="507446"/>
                </a:moveTo>
                <a:lnTo>
                  <a:pt x="0" y="507446"/>
                </a:lnTo>
                <a:lnTo>
                  <a:pt x="37081" y="497333"/>
                </a:lnTo>
                <a:lnTo>
                  <a:pt x="59998" y="492237"/>
                </a:lnTo>
                <a:lnTo>
                  <a:pt x="87271" y="486724"/>
                </a:lnTo>
                <a:lnTo>
                  <a:pt x="117447" y="480931"/>
                </a:lnTo>
                <a:lnTo>
                  <a:pt x="153087" y="474247"/>
                </a:lnTo>
                <a:lnTo>
                  <a:pt x="192369" y="466969"/>
                </a:lnTo>
                <a:lnTo>
                  <a:pt x="234079" y="459295"/>
                </a:lnTo>
                <a:lnTo>
                  <a:pt x="283053" y="449945"/>
                </a:lnTo>
                <a:lnTo>
                  <a:pt x="336869" y="439479"/>
                </a:lnTo>
                <a:lnTo>
                  <a:pt x="393912" y="428268"/>
                </a:lnTo>
                <a:lnTo>
                  <a:pt x="455930" y="415855"/>
                </a:lnTo>
                <a:lnTo>
                  <a:pt x="521265" y="402641"/>
                </a:lnTo>
                <a:lnTo>
                  <a:pt x="588810" y="388893"/>
                </a:lnTo>
                <a:lnTo>
                  <a:pt x="661357" y="374083"/>
                </a:lnTo>
                <a:lnTo>
                  <a:pt x="737238" y="358565"/>
                </a:lnTo>
                <a:lnTo>
                  <a:pt x="815342" y="342575"/>
                </a:lnTo>
                <a:lnTo>
                  <a:pt x="901278" y="326271"/>
                </a:lnTo>
                <a:lnTo>
                  <a:pt x="992435" y="309757"/>
                </a:lnTo>
                <a:lnTo>
                  <a:pt x="1087073" y="293103"/>
                </a:lnTo>
                <a:lnTo>
                  <a:pt x="1186854" y="275651"/>
                </a:lnTo>
                <a:lnTo>
                  <a:pt x="1290064" y="257666"/>
                </a:lnTo>
                <a:lnTo>
                  <a:pt x="1395560" y="239326"/>
                </a:lnTo>
                <a:lnTo>
                  <a:pt x="1505401" y="221455"/>
                </a:lnTo>
                <a:lnTo>
                  <a:pt x="1618139" y="203896"/>
                </a:lnTo>
                <a:lnTo>
                  <a:pt x="1732810" y="186546"/>
                </a:lnTo>
                <a:lnTo>
                  <a:pt x="1856529" y="170041"/>
                </a:lnTo>
                <a:lnTo>
                  <a:pt x="1986280" y="154098"/>
                </a:lnTo>
                <a:lnTo>
                  <a:pt x="2120053" y="138531"/>
                </a:lnTo>
                <a:lnTo>
                  <a:pt x="2257213" y="123919"/>
                </a:lnTo>
                <a:lnTo>
                  <a:pt x="2396631" y="109944"/>
                </a:lnTo>
                <a:lnTo>
                  <a:pt x="2537554" y="96395"/>
                </a:lnTo>
                <a:lnTo>
                  <a:pt x="2681597" y="84540"/>
                </a:lnTo>
                <a:lnTo>
                  <a:pt x="2827720" y="73814"/>
                </a:lnTo>
                <a:lnTo>
                  <a:pt x="2975230" y="63841"/>
                </a:lnTo>
                <a:lnTo>
                  <a:pt x="3129309" y="54371"/>
                </a:lnTo>
                <a:lnTo>
                  <a:pt x="3287767" y="45234"/>
                </a:lnTo>
                <a:lnTo>
                  <a:pt x="3449145" y="36322"/>
                </a:lnTo>
                <a:lnTo>
                  <a:pt x="3611057" y="28969"/>
                </a:lnTo>
                <a:lnTo>
                  <a:pt x="3773327" y="22655"/>
                </a:lnTo>
                <a:lnTo>
                  <a:pt x="3935835" y="17036"/>
                </a:lnTo>
                <a:lnTo>
                  <a:pt x="4097090" y="12584"/>
                </a:lnTo>
                <a:lnTo>
                  <a:pt x="4257510" y="8910"/>
                </a:lnTo>
                <a:lnTo>
                  <a:pt x="4417373" y="5755"/>
                </a:lnTo>
                <a:lnTo>
                  <a:pt x="4579688" y="3652"/>
                </a:lnTo>
                <a:lnTo>
                  <a:pt x="4743636" y="2250"/>
                </a:lnTo>
                <a:lnTo>
                  <a:pt x="4908674" y="1315"/>
                </a:lnTo>
                <a:lnTo>
                  <a:pt x="5070910" y="692"/>
                </a:lnTo>
                <a:lnTo>
                  <a:pt x="5231279" y="277"/>
                </a:lnTo>
                <a:lnTo>
                  <a:pt x="5390403" y="0"/>
                </a:lnTo>
                <a:lnTo>
                  <a:pt x="5548696" y="521"/>
                </a:lnTo>
                <a:lnTo>
                  <a:pt x="5706437" y="1574"/>
                </a:lnTo>
                <a:lnTo>
                  <a:pt x="5863807" y="2981"/>
                </a:lnTo>
                <a:lnTo>
                  <a:pt x="6022344" y="4625"/>
                </a:lnTo>
                <a:lnTo>
                  <a:pt x="6181657" y="6426"/>
                </a:lnTo>
                <a:lnTo>
                  <a:pt x="6341487" y="8333"/>
                </a:lnTo>
                <a:lnTo>
                  <a:pt x="6499547" y="10310"/>
                </a:lnTo>
                <a:lnTo>
                  <a:pt x="6656426" y="12333"/>
                </a:lnTo>
                <a:lnTo>
                  <a:pt x="6812518" y="14387"/>
                </a:lnTo>
                <a:lnTo>
                  <a:pt x="6967379" y="16462"/>
                </a:lnTo>
                <a:lnTo>
                  <a:pt x="7121419" y="18552"/>
                </a:lnTo>
                <a:lnTo>
                  <a:pt x="7274913" y="20650"/>
                </a:lnTo>
                <a:lnTo>
                  <a:pt x="7431570" y="23460"/>
                </a:lnTo>
                <a:lnTo>
                  <a:pt x="7590335" y="26744"/>
                </a:lnTo>
                <a:lnTo>
                  <a:pt x="7750507" y="30345"/>
                </a:lnTo>
                <a:lnTo>
                  <a:pt x="7909499" y="34862"/>
                </a:lnTo>
                <a:lnTo>
                  <a:pt x="8067705" y="39990"/>
                </a:lnTo>
                <a:lnTo>
                  <a:pt x="8225386" y="45525"/>
                </a:lnTo>
                <a:lnTo>
                  <a:pt x="8379895" y="51332"/>
                </a:lnTo>
                <a:lnTo>
                  <a:pt x="8532291" y="57320"/>
                </a:lnTo>
                <a:lnTo>
                  <a:pt x="8683277" y="63429"/>
                </a:lnTo>
                <a:lnTo>
                  <a:pt x="8831912" y="69618"/>
                </a:lnTo>
                <a:lnTo>
                  <a:pt x="8978980" y="75860"/>
                </a:lnTo>
                <a:lnTo>
                  <a:pt x="9125003" y="82139"/>
                </a:lnTo>
                <a:lnTo>
                  <a:pt x="9263979" y="87736"/>
                </a:lnTo>
                <a:lnTo>
                  <a:pt x="9398259" y="92878"/>
                </a:lnTo>
                <a:lnTo>
                  <a:pt x="9529407" y="97717"/>
                </a:lnTo>
                <a:lnTo>
                  <a:pt x="9649999" y="102355"/>
                </a:lnTo>
                <a:lnTo>
                  <a:pt x="9763555" y="106857"/>
                </a:lnTo>
                <a:lnTo>
                  <a:pt x="9872419" y="111270"/>
                </a:lnTo>
                <a:lnTo>
                  <a:pt x="9969691" y="114918"/>
                </a:lnTo>
                <a:lnTo>
                  <a:pt x="10059233" y="118055"/>
                </a:lnTo>
                <a:lnTo>
                  <a:pt x="10143621" y="120852"/>
                </a:lnTo>
                <a:lnTo>
                  <a:pt x="10213287" y="123422"/>
                </a:lnTo>
                <a:lnTo>
                  <a:pt x="10273136" y="125841"/>
                </a:lnTo>
                <a:lnTo>
                  <a:pt x="10326440" y="128159"/>
                </a:lnTo>
                <a:lnTo>
                  <a:pt x="10361977" y="129705"/>
                </a:lnTo>
                <a:lnTo>
                  <a:pt x="10433050" y="1327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274"/>
          <p:cNvGrpSpPr/>
          <p:nvPr/>
        </p:nvGrpSpPr>
        <p:grpSpPr>
          <a:xfrm>
            <a:off x="2312283" y="3099061"/>
            <a:ext cx="373623" cy="247390"/>
            <a:chOff x="2312283" y="3099061"/>
            <a:chExt cx="373623" cy="247390"/>
          </a:xfrm>
        </p:grpSpPr>
        <p:sp>
          <p:nvSpPr>
            <p:cNvPr id="76" name="SMARTInkShape-1394"/>
            <p:cNvSpPr/>
            <p:nvPr>
              <p:custDataLst>
                <p:tags r:id="rId134"/>
              </p:custDataLst>
            </p:nvPr>
          </p:nvSpPr>
          <p:spPr>
            <a:xfrm>
              <a:off x="2603839" y="3099061"/>
              <a:ext cx="82067" cy="247390"/>
            </a:xfrm>
            <a:custGeom>
              <a:avLst/>
              <a:gdLst/>
              <a:ahLst/>
              <a:cxnLst/>
              <a:rect l="0" t="0" r="0" b="0"/>
              <a:pathLst>
                <a:path w="82067" h="247390">
                  <a:moveTo>
                    <a:pt x="12361" y="6089"/>
                  </a:moveTo>
                  <a:lnTo>
                    <a:pt x="12361" y="6089"/>
                  </a:lnTo>
                  <a:lnTo>
                    <a:pt x="8990" y="2718"/>
                  </a:lnTo>
                  <a:lnTo>
                    <a:pt x="5454" y="1063"/>
                  </a:lnTo>
                  <a:lnTo>
                    <a:pt x="805" y="0"/>
                  </a:lnTo>
                  <a:lnTo>
                    <a:pt x="424" y="619"/>
                  </a:lnTo>
                  <a:lnTo>
                    <a:pt x="0" y="3188"/>
                  </a:lnTo>
                  <a:lnTo>
                    <a:pt x="6503" y="15343"/>
                  </a:lnTo>
                  <a:lnTo>
                    <a:pt x="48847" y="61471"/>
                  </a:lnTo>
                  <a:lnTo>
                    <a:pt x="70709" y="84878"/>
                  </a:lnTo>
                  <a:lnTo>
                    <a:pt x="78489" y="101401"/>
                  </a:lnTo>
                  <a:lnTo>
                    <a:pt x="81884" y="137403"/>
                  </a:lnTo>
                  <a:lnTo>
                    <a:pt x="82066" y="148177"/>
                  </a:lnTo>
                  <a:lnTo>
                    <a:pt x="75426" y="168917"/>
                  </a:lnTo>
                  <a:lnTo>
                    <a:pt x="59835" y="191777"/>
                  </a:lnTo>
                  <a:lnTo>
                    <a:pt x="24440" y="234356"/>
                  </a:lnTo>
                  <a:lnTo>
                    <a:pt x="23236" y="237290"/>
                  </a:lnTo>
                  <a:lnTo>
                    <a:pt x="23139" y="239950"/>
                  </a:lnTo>
                  <a:lnTo>
                    <a:pt x="25061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95"/>
            <p:cNvSpPr/>
            <p:nvPr>
              <p:custDataLst>
                <p:tags r:id="rId135"/>
              </p:custDataLst>
            </p:nvPr>
          </p:nvSpPr>
          <p:spPr>
            <a:xfrm>
              <a:off x="2324361" y="3276600"/>
              <a:ext cx="329940" cy="38101"/>
            </a:xfrm>
            <a:custGeom>
              <a:avLst/>
              <a:gdLst/>
              <a:ahLst/>
              <a:cxnLst/>
              <a:rect l="0" t="0" r="0" b="0"/>
              <a:pathLst>
                <a:path w="329940" h="38101">
                  <a:moveTo>
                    <a:pt x="6089" y="38100"/>
                  </a:moveTo>
                  <a:lnTo>
                    <a:pt x="6089" y="38100"/>
                  </a:lnTo>
                  <a:lnTo>
                    <a:pt x="0" y="38100"/>
                  </a:lnTo>
                  <a:lnTo>
                    <a:pt x="36390" y="38100"/>
                  </a:lnTo>
                  <a:lnTo>
                    <a:pt x="77783" y="34729"/>
                  </a:lnTo>
                  <a:lnTo>
                    <a:pt x="109449" y="31192"/>
                  </a:lnTo>
                  <a:lnTo>
                    <a:pt x="143044" y="27975"/>
                  </a:lnTo>
                  <a:lnTo>
                    <a:pt x="179141" y="26545"/>
                  </a:lnTo>
                  <a:lnTo>
                    <a:pt x="216351" y="24027"/>
                  </a:lnTo>
                  <a:lnTo>
                    <a:pt x="251233" y="20556"/>
                  </a:lnTo>
                  <a:lnTo>
                    <a:pt x="298609" y="12579"/>
                  </a:lnTo>
                  <a:lnTo>
                    <a:pt x="318069" y="6314"/>
                  </a:lnTo>
                  <a:lnTo>
                    <a:pt x="329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96"/>
            <p:cNvSpPr/>
            <p:nvPr>
              <p:custDataLst>
                <p:tags r:id="rId136"/>
              </p:custDataLst>
            </p:nvPr>
          </p:nvSpPr>
          <p:spPr>
            <a:xfrm>
              <a:off x="2312283" y="3194050"/>
              <a:ext cx="361068" cy="44451"/>
            </a:xfrm>
            <a:custGeom>
              <a:avLst/>
              <a:gdLst/>
              <a:ahLst/>
              <a:cxnLst/>
              <a:rect l="0" t="0" r="0" b="0"/>
              <a:pathLst>
                <a:path w="3610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45291" y="42568"/>
                  </a:lnTo>
                  <a:lnTo>
                    <a:pt x="76789" y="40086"/>
                  </a:lnTo>
                  <a:lnTo>
                    <a:pt x="116658" y="38983"/>
                  </a:lnTo>
                  <a:lnTo>
                    <a:pt x="158367" y="36611"/>
                  </a:lnTo>
                  <a:lnTo>
                    <a:pt x="201128" y="32499"/>
                  </a:lnTo>
                  <a:lnTo>
                    <a:pt x="246003" y="25968"/>
                  </a:lnTo>
                  <a:lnTo>
                    <a:pt x="284292" y="18362"/>
                  </a:lnTo>
                  <a:lnTo>
                    <a:pt x="327971" y="8027"/>
                  </a:lnTo>
                  <a:lnTo>
                    <a:pt x="361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275"/>
          <p:cNvGrpSpPr/>
          <p:nvPr/>
        </p:nvGrpSpPr>
        <p:grpSpPr>
          <a:xfrm>
            <a:off x="3016511" y="3013983"/>
            <a:ext cx="1076753" cy="350224"/>
            <a:chOff x="3016511" y="3013983"/>
            <a:chExt cx="1076753" cy="350224"/>
          </a:xfrm>
        </p:grpSpPr>
        <p:sp>
          <p:nvSpPr>
            <p:cNvPr id="80" name="SMARTInkShape-1397"/>
            <p:cNvSpPr/>
            <p:nvPr>
              <p:custDataLst>
                <p:tags r:id="rId128"/>
              </p:custDataLst>
            </p:nvPr>
          </p:nvSpPr>
          <p:spPr>
            <a:xfrm>
              <a:off x="3963178" y="3033732"/>
              <a:ext cx="130086" cy="236519"/>
            </a:xfrm>
            <a:custGeom>
              <a:avLst/>
              <a:gdLst/>
              <a:ahLst/>
              <a:cxnLst/>
              <a:rect l="0" t="0" r="0" b="0"/>
              <a:pathLst>
                <a:path w="130086" h="236519">
                  <a:moveTo>
                    <a:pt x="18272" y="71418"/>
                  </a:moveTo>
                  <a:lnTo>
                    <a:pt x="18272" y="71418"/>
                  </a:lnTo>
                  <a:lnTo>
                    <a:pt x="14901" y="68047"/>
                  </a:lnTo>
                  <a:lnTo>
                    <a:pt x="13246" y="64511"/>
                  </a:lnTo>
                  <a:lnTo>
                    <a:pt x="12805" y="62580"/>
                  </a:lnTo>
                  <a:lnTo>
                    <a:pt x="12510" y="61998"/>
                  </a:lnTo>
                  <a:lnTo>
                    <a:pt x="12314" y="62316"/>
                  </a:lnTo>
                  <a:lnTo>
                    <a:pt x="12183" y="63233"/>
                  </a:lnTo>
                  <a:lnTo>
                    <a:pt x="18741" y="71266"/>
                  </a:lnTo>
                  <a:lnTo>
                    <a:pt x="20127" y="88049"/>
                  </a:lnTo>
                  <a:lnTo>
                    <a:pt x="18822" y="123382"/>
                  </a:lnTo>
                  <a:lnTo>
                    <a:pt x="18381" y="169877"/>
                  </a:lnTo>
                  <a:lnTo>
                    <a:pt x="13260" y="216157"/>
                  </a:lnTo>
                  <a:lnTo>
                    <a:pt x="11811" y="223941"/>
                  </a:lnTo>
                  <a:lnTo>
                    <a:pt x="10437" y="226017"/>
                  </a:lnTo>
                  <a:lnTo>
                    <a:pt x="8815" y="227400"/>
                  </a:lnTo>
                  <a:lnTo>
                    <a:pt x="7029" y="226912"/>
                  </a:lnTo>
                  <a:lnTo>
                    <a:pt x="3162" y="222606"/>
                  </a:lnTo>
                  <a:lnTo>
                    <a:pt x="0" y="191018"/>
                  </a:lnTo>
                  <a:lnTo>
                    <a:pt x="1569" y="147699"/>
                  </a:lnTo>
                  <a:lnTo>
                    <a:pt x="9437" y="113082"/>
                  </a:lnTo>
                  <a:lnTo>
                    <a:pt x="22396" y="68005"/>
                  </a:lnTo>
                  <a:lnTo>
                    <a:pt x="40123" y="26398"/>
                  </a:lnTo>
                  <a:lnTo>
                    <a:pt x="51266" y="13545"/>
                  </a:lnTo>
                  <a:lnTo>
                    <a:pt x="69441" y="1746"/>
                  </a:lnTo>
                  <a:lnTo>
                    <a:pt x="81936" y="0"/>
                  </a:lnTo>
                  <a:lnTo>
                    <a:pt x="88231" y="523"/>
                  </a:lnTo>
                  <a:lnTo>
                    <a:pt x="93839" y="3694"/>
                  </a:lnTo>
                  <a:lnTo>
                    <a:pt x="103833" y="14742"/>
                  </a:lnTo>
                  <a:lnTo>
                    <a:pt x="121041" y="49901"/>
                  </a:lnTo>
                  <a:lnTo>
                    <a:pt x="130085" y="92698"/>
                  </a:lnTo>
                  <a:lnTo>
                    <a:pt x="129954" y="129229"/>
                  </a:lnTo>
                  <a:lnTo>
                    <a:pt x="126959" y="176128"/>
                  </a:lnTo>
                  <a:lnTo>
                    <a:pt x="120819" y="221701"/>
                  </a:lnTo>
                  <a:lnTo>
                    <a:pt x="119872" y="236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98"/>
            <p:cNvSpPr/>
            <p:nvPr>
              <p:custDataLst>
                <p:tags r:id="rId129"/>
              </p:custDataLst>
            </p:nvPr>
          </p:nvSpPr>
          <p:spPr>
            <a:xfrm>
              <a:off x="3599483" y="3155950"/>
              <a:ext cx="159718" cy="44451"/>
            </a:xfrm>
            <a:custGeom>
              <a:avLst/>
              <a:gdLst/>
              <a:ahLst/>
              <a:cxnLst/>
              <a:rect l="0" t="0" r="0" b="0"/>
              <a:pathLst>
                <a:path w="159718" h="44451">
                  <a:moveTo>
                    <a:pt x="7317" y="44450"/>
                  </a:moveTo>
                  <a:lnTo>
                    <a:pt x="7317" y="44450"/>
                  </a:lnTo>
                  <a:lnTo>
                    <a:pt x="575" y="41079"/>
                  </a:lnTo>
                  <a:lnTo>
                    <a:pt x="0" y="39381"/>
                  </a:lnTo>
                  <a:lnTo>
                    <a:pt x="1028" y="37543"/>
                  </a:lnTo>
                  <a:lnTo>
                    <a:pt x="3124" y="35612"/>
                  </a:lnTo>
                  <a:lnTo>
                    <a:pt x="11098" y="33466"/>
                  </a:lnTo>
                  <a:lnTo>
                    <a:pt x="54773" y="26906"/>
                  </a:lnTo>
                  <a:lnTo>
                    <a:pt x="101279" y="17048"/>
                  </a:lnTo>
                  <a:lnTo>
                    <a:pt x="147422" y="3394"/>
                  </a:lnTo>
                  <a:lnTo>
                    <a:pt x="159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99"/>
            <p:cNvSpPr/>
            <p:nvPr>
              <p:custDataLst>
                <p:tags r:id="rId130"/>
              </p:custDataLst>
            </p:nvPr>
          </p:nvSpPr>
          <p:spPr>
            <a:xfrm>
              <a:off x="3607798" y="3041990"/>
              <a:ext cx="128671" cy="269645"/>
            </a:xfrm>
            <a:custGeom>
              <a:avLst/>
              <a:gdLst/>
              <a:ahLst/>
              <a:cxnLst/>
              <a:rect l="0" t="0" r="0" b="0"/>
              <a:pathLst>
                <a:path w="128671" h="269645">
                  <a:moveTo>
                    <a:pt x="37102" y="82210"/>
                  </a:moveTo>
                  <a:lnTo>
                    <a:pt x="37102" y="82210"/>
                  </a:lnTo>
                  <a:lnTo>
                    <a:pt x="35220" y="94762"/>
                  </a:lnTo>
                  <a:lnTo>
                    <a:pt x="21907" y="141849"/>
                  </a:lnTo>
                  <a:lnTo>
                    <a:pt x="14333" y="178903"/>
                  </a:lnTo>
                  <a:lnTo>
                    <a:pt x="8327" y="218731"/>
                  </a:lnTo>
                  <a:lnTo>
                    <a:pt x="1249" y="264742"/>
                  </a:lnTo>
                  <a:lnTo>
                    <a:pt x="0" y="269168"/>
                  </a:lnTo>
                  <a:lnTo>
                    <a:pt x="373" y="269644"/>
                  </a:lnTo>
                  <a:lnTo>
                    <a:pt x="1327" y="269254"/>
                  </a:lnTo>
                  <a:lnTo>
                    <a:pt x="2669" y="268289"/>
                  </a:lnTo>
                  <a:lnTo>
                    <a:pt x="6880" y="226433"/>
                  </a:lnTo>
                  <a:lnTo>
                    <a:pt x="11675" y="193581"/>
                  </a:lnTo>
                  <a:lnTo>
                    <a:pt x="20862" y="148407"/>
                  </a:lnTo>
                  <a:lnTo>
                    <a:pt x="33882" y="107162"/>
                  </a:lnTo>
                  <a:lnTo>
                    <a:pt x="46960" y="72133"/>
                  </a:lnTo>
                  <a:lnTo>
                    <a:pt x="62986" y="24664"/>
                  </a:lnTo>
                  <a:lnTo>
                    <a:pt x="71183" y="10067"/>
                  </a:lnTo>
                  <a:lnTo>
                    <a:pt x="79531" y="1228"/>
                  </a:lnTo>
                  <a:lnTo>
                    <a:pt x="83027" y="0"/>
                  </a:lnTo>
                  <a:lnTo>
                    <a:pt x="86063" y="592"/>
                  </a:lnTo>
                  <a:lnTo>
                    <a:pt x="88793" y="2398"/>
                  </a:lnTo>
                  <a:lnTo>
                    <a:pt x="96005" y="21795"/>
                  </a:lnTo>
                  <a:lnTo>
                    <a:pt x="102611" y="59997"/>
                  </a:lnTo>
                  <a:lnTo>
                    <a:pt x="112407" y="103694"/>
                  </a:lnTo>
                  <a:lnTo>
                    <a:pt x="116432" y="138795"/>
                  </a:lnTo>
                  <a:lnTo>
                    <a:pt x="118926" y="175092"/>
                  </a:lnTo>
                  <a:lnTo>
                    <a:pt x="124297" y="217916"/>
                  </a:lnTo>
                  <a:lnTo>
                    <a:pt x="128670" y="252740"/>
                  </a:lnTo>
                  <a:lnTo>
                    <a:pt x="126529" y="263670"/>
                  </a:lnTo>
                  <a:lnTo>
                    <a:pt x="126353" y="263155"/>
                  </a:lnTo>
                  <a:lnTo>
                    <a:pt x="126002" y="25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400"/>
            <p:cNvSpPr/>
            <p:nvPr>
              <p:custDataLst>
                <p:tags r:id="rId131"/>
              </p:custDataLst>
            </p:nvPr>
          </p:nvSpPr>
          <p:spPr>
            <a:xfrm>
              <a:off x="3422448" y="3054373"/>
              <a:ext cx="89103" cy="309834"/>
            </a:xfrm>
            <a:custGeom>
              <a:avLst/>
              <a:gdLst/>
              <a:ahLst/>
              <a:cxnLst/>
              <a:rect l="0" t="0" r="0" b="0"/>
              <a:pathLst>
                <a:path w="89103" h="309834">
                  <a:moveTo>
                    <a:pt x="89102" y="6327"/>
                  </a:moveTo>
                  <a:lnTo>
                    <a:pt x="89102" y="6327"/>
                  </a:lnTo>
                  <a:lnTo>
                    <a:pt x="83635" y="860"/>
                  </a:lnTo>
                  <a:lnTo>
                    <a:pt x="79642" y="238"/>
                  </a:lnTo>
                  <a:lnTo>
                    <a:pt x="64477" y="0"/>
                  </a:lnTo>
                  <a:lnTo>
                    <a:pt x="56756" y="5631"/>
                  </a:lnTo>
                  <a:lnTo>
                    <a:pt x="42594" y="26347"/>
                  </a:lnTo>
                  <a:lnTo>
                    <a:pt x="24992" y="66822"/>
                  </a:lnTo>
                  <a:lnTo>
                    <a:pt x="13336" y="103769"/>
                  </a:lnTo>
                  <a:lnTo>
                    <a:pt x="3453" y="143709"/>
                  </a:lnTo>
                  <a:lnTo>
                    <a:pt x="0" y="183097"/>
                  </a:lnTo>
                  <a:lnTo>
                    <a:pt x="2229" y="220358"/>
                  </a:lnTo>
                  <a:lnTo>
                    <a:pt x="15384" y="266986"/>
                  </a:lnTo>
                  <a:lnTo>
                    <a:pt x="32687" y="297499"/>
                  </a:lnTo>
                  <a:lnTo>
                    <a:pt x="44979" y="308128"/>
                  </a:lnTo>
                  <a:lnTo>
                    <a:pt x="51219" y="309833"/>
                  </a:lnTo>
                  <a:lnTo>
                    <a:pt x="76402" y="30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401"/>
            <p:cNvSpPr/>
            <p:nvPr>
              <p:custDataLst>
                <p:tags r:id="rId132"/>
              </p:custDataLst>
            </p:nvPr>
          </p:nvSpPr>
          <p:spPr>
            <a:xfrm>
              <a:off x="3143250" y="3186447"/>
              <a:ext cx="120651" cy="136181"/>
            </a:xfrm>
            <a:custGeom>
              <a:avLst/>
              <a:gdLst/>
              <a:ahLst/>
              <a:cxnLst/>
              <a:rect l="0" t="0" r="0" b="0"/>
              <a:pathLst>
                <a:path w="120651" h="136181">
                  <a:moveTo>
                    <a:pt x="0" y="26653"/>
                  </a:moveTo>
                  <a:lnTo>
                    <a:pt x="0" y="26653"/>
                  </a:lnTo>
                  <a:lnTo>
                    <a:pt x="0" y="21186"/>
                  </a:lnTo>
                  <a:lnTo>
                    <a:pt x="6742" y="23936"/>
                  </a:lnTo>
                  <a:lnTo>
                    <a:pt x="34049" y="55122"/>
                  </a:lnTo>
                  <a:lnTo>
                    <a:pt x="42885" y="72702"/>
                  </a:lnTo>
                  <a:lnTo>
                    <a:pt x="45401" y="91804"/>
                  </a:lnTo>
                  <a:lnTo>
                    <a:pt x="42850" y="116748"/>
                  </a:lnTo>
                  <a:lnTo>
                    <a:pt x="37626" y="131194"/>
                  </a:lnTo>
                  <a:lnTo>
                    <a:pt x="35667" y="134447"/>
                  </a:lnTo>
                  <a:lnTo>
                    <a:pt x="33656" y="135910"/>
                  </a:lnTo>
                  <a:lnTo>
                    <a:pt x="31610" y="136180"/>
                  </a:lnTo>
                  <a:lnTo>
                    <a:pt x="29540" y="135654"/>
                  </a:lnTo>
                  <a:lnTo>
                    <a:pt x="27240" y="125663"/>
                  </a:lnTo>
                  <a:lnTo>
                    <a:pt x="27629" y="108052"/>
                  </a:lnTo>
                  <a:lnTo>
                    <a:pt x="37192" y="70370"/>
                  </a:lnTo>
                  <a:lnTo>
                    <a:pt x="57273" y="31453"/>
                  </a:lnTo>
                  <a:lnTo>
                    <a:pt x="85580" y="5755"/>
                  </a:lnTo>
                  <a:lnTo>
                    <a:pt x="90919" y="2138"/>
                  </a:lnTo>
                  <a:lnTo>
                    <a:pt x="102497" y="0"/>
                  </a:lnTo>
                  <a:lnTo>
                    <a:pt x="120650" y="1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402"/>
            <p:cNvSpPr/>
            <p:nvPr>
              <p:custDataLst>
                <p:tags r:id="rId133"/>
              </p:custDataLst>
            </p:nvPr>
          </p:nvSpPr>
          <p:spPr>
            <a:xfrm>
              <a:off x="3016511" y="3013983"/>
              <a:ext cx="108269" cy="333384"/>
            </a:xfrm>
            <a:custGeom>
              <a:avLst/>
              <a:gdLst/>
              <a:ahLst/>
              <a:cxnLst/>
              <a:rect l="0" t="0" r="0" b="0"/>
              <a:pathLst>
                <a:path w="108269" h="333384">
                  <a:moveTo>
                    <a:pt x="6089" y="122917"/>
                  </a:moveTo>
                  <a:lnTo>
                    <a:pt x="6089" y="122917"/>
                  </a:lnTo>
                  <a:lnTo>
                    <a:pt x="0" y="116828"/>
                  </a:lnTo>
                  <a:lnTo>
                    <a:pt x="8600" y="153218"/>
                  </a:lnTo>
                  <a:lnTo>
                    <a:pt x="14673" y="197982"/>
                  </a:lnTo>
                  <a:lnTo>
                    <a:pt x="20940" y="244720"/>
                  </a:lnTo>
                  <a:lnTo>
                    <a:pt x="27266" y="286477"/>
                  </a:lnTo>
                  <a:lnTo>
                    <a:pt x="31118" y="330824"/>
                  </a:lnTo>
                  <a:lnTo>
                    <a:pt x="30536" y="332783"/>
                  </a:lnTo>
                  <a:lnTo>
                    <a:pt x="29443" y="333383"/>
                  </a:lnTo>
                  <a:lnTo>
                    <a:pt x="28008" y="333078"/>
                  </a:lnTo>
                  <a:lnTo>
                    <a:pt x="22617" y="315793"/>
                  </a:lnTo>
                  <a:lnTo>
                    <a:pt x="16553" y="278216"/>
                  </a:lnTo>
                  <a:lnTo>
                    <a:pt x="14267" y="239917"/>
                  </a:lnTo>
                  <a:lnTo>
                    <a:pt x="12546" y="194672"/>
                  </a:lnTo>
                  <a:lnTo>
                    <a:pt x="11099" y="170754"/>
                  </a:lnTo>
                  <a:lnTo>
                    <a:pt x="9727" y="124422"/>
                  </a:lnTo>
                  <a:lnTo>
                    <a:pt x="13821" y="85015"/>
                  </a:lnTo>
                  <a:lnTo>
                    <a:pt x="24059" y="41210"/>
                  </a:lnTo>
                  <a:lnTo>
                    <a:pt x="36030" y="12630"/>
                  </a:lnTo>
                  <a:lnTo>
                    <a:pt x="40866" y="7059"/>
                  </a:lnTo>
                  <a:lnTo>
                    <a:pt x="51884" y="869"/>
                  </a:lnTo>
                  <a:lnTo>
                    <a:pt x="61955" y="0"/>
                  </a:lnTo>
                  <a:lnTo>
                    <a:pt x="66617" y="755"/>
                  </a:lnTo>
                  <a:lnTo>
                    <a:pt x="77440" y="9121"/>
                  </a:lnTo>
                  <a:lnTo>
                    <a:pt x="88601" y="22952"/>
                  </a:lnTo>
                  <a:lnTo>
                    <a:pt x="105382" y="60576"/>
                  </a:lnTo>
                  <a:lnTo>
                    <a:pt x="108268" y="70773"/>
                  </a:lnTo>
                  <a:lnTo>
                    <a:pt x="107711" y="91510"/>
                  </a:lnTo>
                  <a:lnTo>
                    <a:pt x="101349" y="111781"/>
                  </a:lnTo>
                  <a:lnTo>
                    <a:pt x="89114" y="130197"/>
                  </a:lnTo>
                  <a:lnTo>
                    <a:pt x="76150" y="142145"/>
                  </a:lnTo>
                  <a:lnTo>
                    <a:pt x="62627" y="149102"/>
                  </a:lnTo>
                  <a:lnTo>
                    <a:pt x="40558" y="152312"/>
                  </a:lnTo>
                  <a:lnTo>
                    <a:pt x="29405" y="150563"/>
                  </a:lnTo>
                  <a:lnTo>
                    <a:pt x="25866" y="148403"/>
                  </a:lnTo>
                  <a:lnTo>
                    <a:pt x="23507" y="145552"/>
                  </a:lnTo>
                  <a:lnTo>
                    <a:pt x="18789" y="135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76"/>
          <p:cNvGrpSpPr/>
          <p:nvPr/>
        </p:nvGrpSpPr>
        <p:grpSpPr>
          <a:xfrm>
            <a:off x="4344694" y="2947545"/>
            <a:ext cx="315650" cy="354456"/>
            <a:chOff x="4344694" y="2947545"/>
            <a:chExt cx="315650" cy="354456"/>
          </a:xfrm>
        </p:grpSpPr>
        <p:sp>
          <p:nvSpPr>
            <p:cNvPr id="87" name="SMARTInkShape-1403"/>
            <p:cNvSpPr/>
            <p:nvPr>
              <p:custDataLst>
                <p:tags r:id="rId126"/>
              </p:custDataLst>
            </p:nvPr>
          </p:nvSpPr>
          <p:spPr>
            <a:xfrm>
              <a:off x="4552950" y="2947545"/>
              <a:ext cx="107394" cy="354456"/>
            </a:xfrm>
            <a:custGeom>
              <a:avLst/>
              <a:gdLst/>
              <a:ahLst/>
              <a:cxnLst/>
              <a:rect l="0" t="0" r="0" b="0"/>
              <a:pathLst>
                <a:path w="107394" h="354456">
                  <a:moveTo>
                    <a:pt x="19050" y="11555"/>
                  </a:moveTo>
                  <a:lnTo>
                    <a:pt x="19050" y="11555"/>
                  </a:lnTo>
                  <a:lnTo>
                    <a:pt x="15679" y="8184"/>
                  </a:lnTo>
                  <a:lnTo>
                    <a:pt x="14024" y="4648"/>
                  </a:lnTo>
                  <a:lnTo>
                    <a:pt x="12961" y="0"/>
                  </a:lnTo>
                  <a:lnTo>
                    <a:pt x="43153" y="45971"/>
                  </a:lnTo>
                  <a:lnTo>
                    <a:pt x="61513" y="76240"/>
                  </a:lnTo>
                  <a:lnTo>
                    <a:pt x="81431" y="113212"/>
                  </a:lnTo>
                  <a:lnTo>
                    <a:pt x="96399" y="153161"/>
                  </a:lnTo>
                  <a:lnTo>
                    <a:pt x="105639" y="194436"/>
                  </a:lnTo>
                  <a:lnTo>
                    <a:pt x="107393" y="236299"/>
                  </a:lnTo>
                  <a:lnTo>
                    <a:pt x="98295" y="270897"/>
                  </a:lnTo>
                  <a:lnTo>
                    <a:pt x="81081" y="300384"/>
                  </a:lnTo>
                  <a:lnTo>
                    <a:pt x="45739" y="337258"/>
                  </a:lnTo>
                  <a:lnTo>
                    <a:pt x="18569" y="352809"/>
                  </a:lnTo>
                  <a:lnTo>
                    <a:pt x="0" y="35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04"/>
            <p:cNvSpPr/>
            <p:nvPr>
              <p:custDataLst>
                <p:tags r:id="rId127"/>
              </p:custDataLst>
            </p:nvPr>
          </p:nvSpPr>
          <p:spPr>
            <a:xfrm>
              <a:off x="4344694" y="2980288"/>
              <a:ext cx="135496" cy="267643"/>
            </a:xfrm>
            <a:custGeom>
              <a:avLst/>
              <a:gdLst/>
              <a:ahLst/>
              <a:cxnLst/>
              <a:rect l="0" t="0" r="0" b="0"/>
              <a:pathLst>
                <a:path w="135496" h="267643">
                  <a:moveTo>
                    <a:pt x="5056" y="99462"/>
                  </a:moveTo>
                  <a:lnTo>
                    <a:pt x="5056" y="99462"/>
                  </a:lnTo>
                  <a:lnTo>
                    <a:pt x="5056" y="144896"/>
                  </a:lnTo>
                  <a:lnTo>
                    <a:pt x="5056" y="189105"/>
                  </a:lnTo>
                  <a:lnTo>
                    <a:pt x="5056" y="230659"/>
                  </a:lnTo>
                  <a:lnTo>
                    <a:pt x="5056" y="262067"/>
                  </a:lnTo>
                  <a:lnTo>
                    <a:pt x="4350" y="261488"/>
                  </a:lnTo>
                  <a:lnTo>
                    <a:pt x="1685" y="257081"/>
                  </a:lnTo>
                  <a:lnTo>
                    <a:pt x="0" y="223312"/>
                  </a:lnTo>
                  <a:lnTo>
                    <a:pt x="2338" y="187902"/>
                  </a:lnTo>
                  <a:lnTo>
                    <a:pt x="5730" y="146295"/>
                  </a:lnTo>
                  <a:lnTo>
                    <a:pt x="9589" y="105460"/>
                  </a:lnTo>
                  <a:lnTo>
                    <a:pt x="15728" y="60787"/>
                  </a:lnTo>
                  <a:lnTo>
                    <a:pt x="26005" y="25657"/>
                  </a:lnTo>
                  <a:lnTo>
                    <a:pt x="34122" y="13037"/>
                  </a:lnTo>
                  <a:lnTo>
                    <a:pt x="44785" y="5077"/>
                  </a:lnTo>
                  <a:lnTo>
                    <a:pt x="62689" y="0"/>
                  </a:lnTo>
                  <a:lnTo>
                    <a:pt x="68877" y="1404"/>
                  </a:lnTo>
                  <a:lnTo>
                    <a:pt x="81399" y="8609"/>
                  </a:lnTo>
                  <a:lnTo>
                    <a:pt x="96977" y="27936"/>
                  </a:lnTo>
                  <a:lnTo>
                    <a:pt x="102354" y="43448"/>
                  </a:lnTo>
                  <a:lnTo>
                    <a:pt x="103788" y="51536"/>
                  </a:lnTo>
                  <a:lnTo>
                    <a:pt x="99737" y="68049"/>
                  </a:lnTo>
                  <a:lnTo>
                    <a:pt x="79064" y="103609"/>
                  </a:lnTo>
                  <a:lnTo>
                    <a:pt x="64704" y="116410"/>
                  </a:lnTo>
                  <a:lnTo>
                    <a:pt x="64577" y="117110"/>
                  </a:lnTo>
                  <a:lnTo>
                    <a:pt x="65198" y="117578"/>
                  </a:lnTo>
                  <a:lnTo>
                    <a:pt x="99520" y="130718"/>
                  </a:lnTo>
                  <a:lnTo>
                    <a:pt x="112657" y="140164"/>
                  </a:lnTo>
                  <a:lnTo>
                    <a:pt x="128581" y="160754"/>
                  </a:lnTo>
                  <a:lnTo>
                    <a:pt x="135495" y="188099"/>
                  </a:lnTo>
                  <a:lnTo>
                    <a:pt x="133349" y="206355"/>
                  </a:lnTo>
                  <a:lnTo>
                    <a:pt x="130801" y="215174"/>
                  </a:lnTo>
                  <a:lnTo>
                    <a:pt x="110361" y="241070"/>
                  </a:lnTo>
                  <a:lnTo>
                    <a:pt x="85332" y="259875"/>
                  </a:lnTo>
                  <a:lnTo>
                    <a:pt x="66785" y="267642"/>
                  </a:lnTo>
                  <a:lnTo>
                    <a:pt x="61731" y="266615"/>
                  </a:lnTo>
                  <a:lnTo>
                    <a:pt x="52352" y="259830"/>
                  </a:lnTo>
                  <a:lnTo>
                    <a:pt x="42510" y="240739"/>
                  </a:lnTo>
                  <a:lnTo>
                    <a:pt x="44985" y="223400"/>
                  </a:lnTo>
                  <a:lnTo>
                    <a:pt x="67517" y="176670"/>
                  </a:lnTo>
                  <a:lnTo>
                    <a:pt x="74906" y="162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277"/>
          <p:cNvGrpSpPr/>
          <p:nvPr/>
        </p:nvGrpSpPr>
        <p:grpSpPr>
          <a:xfrm>
            <a:off x="4985633" y="3111500"/>
            <a:ext cx="240418" cy="119768"/>
            <a:chOff x="4985633" y="3111500"/>
            <a:chExt cx="240418" cy="119768"/>
          </a:xfrm>
        </p:grpSpPr>
        <p:sp>
          <p:nvSpPr>
            <p:cNvPr id="90" name="SMARTInkShape-1405"/>
            <p:cNvSpPr/>
            <p:nvPr>
              <p:custDataLst>
                <p:tags r:id="rId124"/>
              </p:custDataLst>
            </p:nvPr>
          </p:nvSpPr>
          <p:spPr>
            <a:xfrm>
              <a:off x="5051229" y="3213100"/>
              <a:ext cx="130372" cy="18168"/>
            </a:xfrm>
            <a:custGeom>
              <a:avLst/>
              <a:gdLst/>
              <a:ahLst/>
              <a:cxnLst/>
              <a:rect l="0" t="0" r="0" b="0"/>
              <a:pathLst>
                <a:path w="1303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829" y="17064"/>
                  </a:lnTo>
                  <a:lnTo>
                    <a:pt x="11388" y="18167"/>
                  </a:lnTo>
                  <a:lnTo>
                    <a:pt x="55022" y="9442"/>
                  </a:lnTo>
                  <a:lnTo>
                    <a:pt x="101376" y="2074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406"/>
            <p:cNvSpPr/>
            <p:nvPr>
              <p:custDataLst>
                <p:tags r:id="rId125"/>
              </p:custDataLst>
            </p:nvPr>
          </p:nvSpPr>
          <p:spPr>
            <a:xfrm>
              <a:off x="4985633" y="3111500"/>
              <a:ext cx="240418" cy="12701"/>
            </a:xfrm>
            <a:custGeom>
              <a:avLst/>
              <a:gdLst/>
              <a:ahLst/>
              <a:cxnLst/>
              <a:rect l="0" t="0" r="0" b="0"/>
              <a:pathLst>
                <a:path w="2404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8861" y="11288"/>
                  </a:lnTo>
                  <a:lnTo>
                    <a:pt x="68992" y="5958"/>
                  </a:lnTo>
                  <a:lnTo>
                    <a:pt x="105432" y="2648"/>
                  </a:lnTo>
                  <a:lnTo>
                    <a:pt x="143735" y="1177"/>
                  </a:lnTo>
                  <a:lnTo>
                    <a:pt x="179573" y="523"/>
                  </a:lnTo>
                  <a:lnTo>
                    <a:pt x="225471" y="103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278"/>
          <p:cNvGrpSpPr/>
          <p:nvPr/>
        </p:nvGrpSpPr>
        <p:grpSpPr>
          <a:xfrm>
            <a:off x="5768779" y="2851150"/>
            <a:ext cx="1495622" cy="482756"/>
            <a:chOff x="5768779" y="2851150"/>
            <a:chExt cx="1495622" cy="482756"/>
          </a:xfrm>
        </p:grpSpPr>
        <p:sp>
          <p:nvSpPr>
            <p:cNvPr id="93" name="SMARTInkShape-1407"/>
            <p:cNvSpPr/>
            <p:nvPr>
              <p:custDataLst>
                <p:tags r:id="rId114"/>
              </p:custDataLst>
            </p:nvPr>
          </p:nvSpPr>
          <p:spPr>
            <a:xfrm>
              <a:off x="7232650" y="32131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408"/>
            <p:cNvSpPr/>
            <p:nvPr>
              <p:custDataLst>
                <p:tags r:id="rId115"/>
              </p:custDataLst>
            </p:nvPr>
          </p:nvSpPr>
          <p:spPr>
            <a:xfrm>
              <a:off x="7086600" y="2902833"/>
              <a:ext cx="94155" cy="348368"/>
            </a:xfrm>
            <a:custGeom>
              <a:avLst/>
              <a:gdLst/>
              <a:ahLst/>
              <a:cxnLst/>
              <a:rect l="0" t="0" r="0" b="0"/>
              <a:pathLst>
                <a:path w="94155" h="34836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9755" y="1103"/>
                  </a:lnTo>
                  <a:lnTo>
                    <a:pt x="20931" y="441"/>
                  </a:lnTo>
                  <a:lnTo>
                    <a:pt x="22420" y="0"/>
                  </a:lnTo>
                  <a:lnTo>
                    <a:pt x="24119" y="1822"/>
                  </a:lnTo>
                  <a:lnTo>
                    <a:pt x="46902" y="43212"/>
                  </a:lnTo>
                  <a:lnTo>
                    <a:pt x="68381" y="83365"/>
                  </a:lnTo>
                  <a:lnTo>
                    <a:pt x="81897" y="116994"/>
                  </a:lnTo>
                  <a:lnTo>
                    <a:pt x="91197" y="156870"/>
                  </a:lnTo>
                  <a:lnTo>
                    <a:pt x="94154" y="199051"/>
                  </a:lnTo>
                  <a:lnTo>
                    <a:pt x="86061" y="238966"/>
                  </a:lnTo>
                  <a:lnTo>
                    <a:pt x="74938" y="272228"/>
                  </a:lnTo>
                  <a:lnTo>
                    <a:pt x="61528" y="299005"/>
                  </a:lnTo>
                  <a:lnTo>
                    <a:pt x="34851" y="325275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409"/>
            <p:cNvSpPr/>
            <p:nvPr>
              <p:custDataLst>
                <p:tags r:id="rId116"/>
              </p:custDataLst>
            </p:nvPr>
          </p:nvSpPr>
          <p:spPr>
            <a:xfrm>
              <a:off x="6837983" y="2961088"/>
              <a:ext cx="148671" cy="276194"/>
            </a:xfrm>
            <a:custGeom>
              <a:avLst/>
              <a:gdLst/>
              <a:ahLst/>
              <a:cxnLst/>
              <a:rect l="0" t="0" r="0" b="0"/>
              <a:pathLst>
                <a:path w="148671" h="276194">
                  <a:moveTo>
                    <a:pt x="7317" y="93262"/>
                  </a:moveTo>
                  <a:lnTo>
                    <a:pt x="7317" y="93262"/>
                  </a:lnTo>
                  <a:lnTo>
                    <a:pt x="7317" y="83149"/>
                  </a:lnTo>
                  <a:lnTo>
                    <a:pt x="3554" y="74421"/>
                  </a:lnTo>
                  <a:lnTo>
                    <a:pt x="575" y="70118"/>
                  </a:lnTo>
                  <a:lnTo>
                    <a:pt x="0" y="65133"/>
                  </a:lnTo>
                  <a:lnTo>
                    <a:pt x="10528" y="23252"/>
                  </a:lnTo>
                  <a:lnTo>
                    <a:pt x="13691" y="16955"/>
                  </a:lnTo>
                  <a:lnTo>
                    <a:pt x="24731" y="8077"/>
                  </a:lnTo>
                  <a:lnTo>
                    <a:pt x="39751" y="2485"/>
                  </a:lnTo>
                  <a:lnTo>
                    <a:pt x="58186" y="0"/>
                  </a:lnTo>
                  <a:lnTo>
                    <a:pt x="91768" y="5343"/>
                  </a:lnTo>
                  <a:lnTo>
                    <a:pt x="121788" y="22605"/>
                  </a:lnTo>
                  <a:lnTo>
                    <a:pt x="145186" y="48965"/>
                  </a:lnTo>
                  <a:lnTo>
                    <a:pt x="148618" y="59497"/>
                  </a:lnTo>
                  <a:lnTo>
                    <a:pt x="148670" y="82488"/>
                  </a:lnTo>
                  <a:lnTo>
                    <a:pt x="140765" y="109119"/>
                  </a:lnTo>
                  <a:lnTo>
                    <a:pt x="131538" y="121712"/>
                  </a:lnTo>
                  <a:lnTo>
                    <a:pt x="104379" y="143554"/>
                  </a:lnTo>
                  <a:lnTo>
                    <a:pt x="103372" y="146894"/>
                  </a:lnTo>
                  <a:lnTo>
                    <a:pt x="104514" y="148772"/>
                  </a:lnTo>
                  <a:lnTo>
                    <a:pt x="137908" y="174086"/>
                  </a:lnTo>
                  <a:lnTo>
                    <a:pt x="147689" y="193253"/>
                  </a:lnTo>
                  <a:lnTo>
                    <a:pt x="147081" y="208728"/>
                  </a:lnTo>
                  <a:lnTo>
                    <a:pt x="140696" y="225013"/>
                  </a:lnTo>
                  <a:lnTo>
                    <a:pt x="109060" y="263526"/>
                  </a:lnTo>
                  <a:lnTo>
                    <a:pt x="92517" y="271240"/>
                  </a:lnTo>
                  <a:lnTo>
                    <a:pt x="63266" y="276193"/>
                  </a:lnTo>
                  <a:lnTo>
                    <a:pt x="58022" y="274483"/>
                  </a:lnTo>
                  <a:lnTo>
                    <a:pt x="48432" y="266937"/>
                  </a:lnTo>
                  <a:lnTo>
                    <a:pt x="35100" y="250790"/>
                  </a:lnTo>
                  <a:lnTo>
                    <a:pt x="32129" y="236887"/>
                  </a:lnTo>
                  <a:lnTo>
                    <a:pt x="32717" y="21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410"/>
            <p:cNvSpPr/>
            <p:nvPr>
              <p:custDataLst>
                <p:tags r:id="rId117"/>
              </p:custDataLst>
            </p:nvPr>
          </p:nvSpPr>
          <p:spPr>
            <a:xfrm>
              <a:off x="6833508" y="3031641"/>
              <a:ext cx="18143" cy="189174"/>
            </a:xfrm>
            <a:custGeom>
              <a:avLst/>
              <a:gdLst/>
              <a:ahLst/>
              <a:cxnLst/>
              <a:rect l="0" t="0" r="0" b="0"/>
              <a:pathLst>
                <a:path w="18143" h="189174">
                  <a:moveTo>
                    <a:pt x="18142" y="3659"/>
                  </a:moveTo>
                  <a:lnTo>
                    <a:pt x="18142" y="3659"/>
                  </a:lnTo>
                  <a:lnTo>
                    <a:pt x="14771" y="288"/>
                  </a:lnTo>
                  <a:lnTo>
                    <a:pt x="13778" y="0"/>
                  </a:lnTo>
                  <a:lnTo>
                    <a:pt x="13116" y="515"/>
                  </a:lnTo>
                  <a:lnTo>
                    <a:pt x="10302" y="14016"/>
                  </a:lnTo>
                  <a:lnTo>
                    <a:pt x="6882" y="48591"/>
                  </a:lnTo>
                  <a:lnTo>
                    <a:pt x="5868" y="92702"/>
                  </a:lnTo>
                  <a:lnTo>
                    <a:pt x="3686" y="135170"/>
                  </a:lnTo>
                  <a:lnTo>
                    <a:pt x="0" y="177333"/>
                  </a:lnTo>
                  <a:lnTo>
                    <a:pt x="1377" y="186681"/>
                  </a:lnTo>
                  <a:lnTo>
                    <a:pt x="2732" y="189173"/>
                  </a:lnTo>
                  <a:lnTo>
                    <a:pt x="3635" y="188013"/>
                  </a:lnTo>
                  <a:lnTo>
                    <a:pt x="5442" y="16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11"/>
            <p:cNvSpPr/>
            <p:nvPr>
              <p:custDataLst>
                <p:tags r:id="rId118"/>
              </p:custDataLst>
            </p:nvPr>
          </p:nvSpPr>
          <p:spPr>
            <a:xfrm>
              <a:off x="6654800" y="2851150"/>
              <a:ext cx="57151" cy="482756"/>
            </a:xfrm>
            <a:custGeom>
              <a:avLst/>
              <a:gdLst/>
              <a:ahLst/>
              <a:cxnLst/>
              <a:rect l="0" t="0" r="0" b="0"/>
              <a:pathLst>
                <a:path w="57151" h="482756">
                  <a:moveTo>
                    <a:pt x="57150" y="0"/>
                  </a:moveTo>
                  <a:lnTo>
                    <a:pt x="57150" y="0"/>
                  </a:lnTo>
                  <a:lnTo>
                    <a:pt x="53779" y="39999"/>
                  </a:lnTo>
                  <a:lnTo>
                    <a:pt x="46479" y="75633"/>
                  </a:lnTo>
                  <a:lnTo>
                    <a:pt x="36885" y="121103"/>
                  </a:lnTo>
                  <a:lnTo>
                    <a:pt x="32352" y="147058"/>
                  </a:lnTo>
                  <a:lnTo>
                    <a:pt x="27918" y="174238"/>
                  </a:lnTo>
                  <a:lnTo>
                    <a:pt x="24962" y="202942"/>
                  </a:lnTo>
                  <a:lnTo>
                    <a:pt x="22991" y="232661"/>
                  </a:lnTo>
                  <a:lnTo>
                    <a:pt x="21678" y="263058"/>
                  </a:lnTo>
                  <a:lnTo>
                    <a:pt x="20096" y="293200"/>
                  </a:lnTo>
                  <a:lnTo>
                    <a:pt x="18336" y="323172"/>
                  </a:lnTo>
                  <a:lnTo>
                    <a:pt x="16458" y="353031"/>
                  </a:lnTo>
                  <a:lnTo>
                    <a:pt x="15204" y="378582"/>
                  </a:lnTo>
                  <a:lnTo>
                    <a:pt x="13813" y="422023"/>
                  </a:lnTo>
                  <a:lnTo>
                    <a:pt x="9658" y="464729"/>
                  </a:lnTo>
                  <a:lnTo>
                    <a:pt x="5939" y="478185"/>
                  </a:lnTo>
                  <a:lnTo>
                    <a:pt x="3959" y="481773"/>
                  </a:lnTo>
                  <a:lnTo>
                    <a:pt x="2639" y="482755"/>
                  </a:lnTo>
                  <a:lnTo>
                    <a:pt x="1759" y="481997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412"/>
            <p:cNvSpPr/>
            <p:nvPr>
              <p:custDataLst>
                <p:tags r:id="rId119"/>
              </p:custDataLst>
            </p:nvPr>
          </p:nvSpPr>
          <p:spPr>
            <a:xfrm>
              <a:off x="6382633" y="3105150"/>
              <a:ext cx="145168" cy="25401"/>
            </a:xfrm>
            <a:custGeom>
              <a:avLst/>
              <a:gdLst/>
              <a:ahLst/>
              <a:cxnLst/>
              <a:rect l="0" t="0" r="0" b="0"/>
              <a:pathLst>
                <a:path w="14516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4694"/>
                  </a:lnTo>
                  <a:lnTo>
                    <a:pt x="441" y="23518"/>
                  </a:lnTo>
                  <a:lnTo>
                    <a:pt x="0" y="22029"/>
                  </a:lnTo>
                  <a:lnTo>
                    <a:pt x="8916" y="20374"/>
                  </a:lnTo>
                  <a:lnTo>
                    <a:pt x="50128" y="15940"/>
                  </a:lnTo>
                  <a:lnTo>
                    <a:pt x="96395" y="8270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413"/>
            <p:cNvSpPr/>
            <p:nvPr>
              <p:custDataLst>
                <p:tags r:id="rId120"/>
              </p:custDataLst>
            </p:nvPr>
          </p:nvSpPr>
          <p:spPr>
            <a:xfrm>
              <a:off x="6395081" y="2963395"/>
              <a:ext cx="126370" cy="282835"/>
            </a:xfrm>
            <a:custGeom>
              <a:avLst/>
              <a:gdLst/>
              <a:ahLst/>
              <a:cxnLst/>
              <a:rect l="0" t="0" r="0" b="0"/>
              <a:pathLst>
                <a:path w="126370" h="282835">
                  <a:moveTo>
                    <a:pt x="31119" y="103655"/>
                  </a:moveTo>
                  <a:lnTo>
                    <a:pt x="31119" y="103655"/>
                  </a:lnTo>
                  <a:lnTo>
                    <a:pt x="31119" y="99997"/>
                  </a:lnTo>
                  <a:lnTo>
                    <a:pt x="27748" y="145566"/>
                  </a:lnTo>
                  <a:lnTo>
                    <a:pt x="22280" y="184355"/>
                  </a:lnTo>
                  <a:lnTo>
                    <a:pt x="16192" y="227128"/>
                  </a:lnTo>
                  <a:lnTo>
                    <a:pt x="4155" y="272161"/>
                  </a:lnTo>
                  <a:lnTo>
                    <a:pt x="787" y="282464"/>
                  </a:lnTo>
                  <a:lnTo>
                    <a:pt x="314" y="282834"/>
                  </a:lnTo>
                  <a:lnTo>
                    <a:pt x="0" y="282374"/>
                  </a:lnTo>
                  <a:lnTo>
                    <a:pt x="11385" y="239513"/>
                  </a:lnTo>
                  <a:lnTo>
                    <a:pt x="16703" y="204253"/>
                  </a:lnTo>
                  <a:lnTo>
                    <a:pt x="23771" y="158007"/>
                  </a:lnTo>
                  <a:lnTo>
                    <a:pt x="39143" y="110643"/>
                  </a:lnTo>
                  <a:lnTo>
                    <a:pt x="57968" y="67956"/>
                  </a:lnTo>
                  <a:lnTo>
                    <a:pt x="80466" y="26206"/>
                  </a:lnTo>
                  <a:lnTo>
                    <a:pt x="99128" y="5370"/>
                  </a:lnTo>
                  <a:lnTo>
                    <a:pt x="106736" y="0"/>
                  </a:lnTo>
                  <a:lnTo>
                    <a:pt x="110458" y="685"/>
                  </a:lnTo>
                  <a:lnTo>
                    <a:pt x="118356" y="7091"/>
                  </a:lnTo>
                  <a:lnTo>
                    <a:pt x="120926" y="24519"/>
                  </a:lnTo>
                  <a:lnTo>
                    <a:pt x="118406" y="65861"/>
                  </a:lnTo>
                  <a:lnTo>
                    <a:pt x="116480" y="99557"/>
                  </a:lnTo>
                  <a:lnTo>
                    <a:pt x="117975" y="133349"/>
                  </a:lnTo>
                  <a:lnTo>
                    <a:pt x="119413" y="180735"/>
                  </a:lnTo>
                  <a:lnTo>
                    <a:pt x="123210" y="222684"/>
                  </a:lnTo>
                  <a:lnTo>
                    <a:pt x="126369" y="25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414"/>
            <p:cNvSpPr/>
            <p:nvPr>
              <p:custDataLst>
                <p:tags r:id="rId121"/>
              </p:custDataLst>
            </p:nvPr>
          </p:nvSpPr>
          <p:spPr>
            <a:xfrm>
              <a:off x="6177748" y="2972061"/>
              <a:ext cx="121453" cy="324450"/>
            </a:xfrm>
            <a:custGeom>
              <a:avLst/>
              <a:gdLst/>
              <a:ahLst/>
              <a:cxnLst/>
              <a:rect l="0" t="0" r="0" b="0"/>
              <a:pathLst>
                <a:path w="121453" h="324450">
                  <a:moveTo>
                    <a:pt x="121452" y="6089"/>
                  </a:moveTo>
                  <a:lnTo>
                    <a:pt x="121452" y="6089"/>
                  </a:lnTo>
                  <a:lnTo>
                    <a:pt x="121451" y="2718"/>
                  </a:lnTo>
                  <a:lnTo>
                    <a:pt x="120747" y="1725"/>
                  </a:lnTo>
                  <a:lnTo>
                    <a:pt x="118081" y="622"/>
                  </a:lnTo>
                  <a:lnTo>
                    <a:pt x="109243" y="0"/>
                  </a:lnTo>
                  <a:lnTo>
                    <a:pt x="101679" y="3619"/>
                  </a:lnTo>
                  <a:lnTo>
                    <a:pt x="75213" y="27552"/>
                  </a:lnTo>
                  <a:lnTo>
                    <a:pt x="45448" y="74142"/>
                  </a:lnTo>
                  <a:lnTo>
                    <a:pt x="29582" y="109242"/>
                  </a:lnTo>
                  <a:lnTo>
                    <a:pt x="18767" y="148361"/>
                  </a:lnTo>
                  <a:lnTo>
                    <a:pt x="10902" y="188559"/>
                  </a:lnTo>
                  <a:lnTo>
                    <a:pt x="2704" y="227593"/>
                  </a:lnTo>
                  <a:lnTo>
                    <a:pt x="0" y="262344"/>
                  </a:lnTo>
                  <a:lnTo>
                    <a:pt x="4327" y="302150"/>
                  </a:lnTo>
                  <a:lnTo>
                    <a:pt x="7386" y="311413"/>
                  </a:lnTo>
                  <a:lnTo>
                    <a:pt x="11541" y="317588"/>
                  </a:lnTo>
                  <a:lnTo>
                    <a:pt x="16428" y="321705"/>
                  </a:lnTo>
                  <a:lnTo>
                    <a:pt x="21803" y="324449"/>
                  </a:lnTo>
                  <a:lnTo>
                    <a:pt x="28914" y="324163"/>
                  </a:lnTo>
                  <a:lnTo>
                    <a:pt x="64302" y="3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415"/>
            <p:cNvSpPr/>
            <p:nvPr>
              <p:custDataLst>
                <p:tags r:id="rId122"/>
              </p:custDataLst>
            </p:nvPr>
          </p:nvSpPr>
          <p:spPr>
            <a:xfrm>
              <a:off x="5888215" y="3092450"/>
              <a:ext cx="150636" cy="152231"/>
            </a:xfrm>
            <a:custGeom>
              <a:avLst/>
              <a:gdLst/>
              <a:ahLst/>
              <a:cxnLst/>
              <a:rect l="0" t="0" r="0" b="0"/>
              <a:pathLst>
                <a:path w="150636" h="152231">
                  <a:moveTo>
                    <a:pt x="10935" y="76200"/>
                  </a:moveTo>
                  <a:lnTo>
                    <a:pt x="10935" y="76200"/>
                  </a:lnTo>
                  <a:lnTo>
                    <a:pt x="2206" y="66767"/>
                  </a:lnTo>
                  <a:lnTo>
                    <a:pt x="0" y="61895"/>
                  </a:lnTo>
                  <a:lnTo>
                    <a:pt x="823" y="58902"/>
                  </a:lnTo>
                  <a:lnTo>
                    <a:pt x="5500" y="51814"/>
                  </a:lnTo>
                  <a:lnTo>
                    <a:pt x="16067" y="43260"/>
                  </a:lnTo>
                  <a:lnTo>
                    <a:pt x="34877" y="39629"/>
                  </a:lnTo>
                  <a:lnTo>
                    <a:pt x="48387" y="44424"/>
                  </a:lnTo>
                  <a:lnTo>
                    <a:pt x="54953" y="48666"/>
                  </a:lnTo>
                  <a:lnTo>
                    <a:pt x="64130" y="62786"/>
                  </a:lnTo>
                  <a:lnTo>
                    <a:pt x="69150" y="81528"/>
                  </a:lnTo>
                  <a:lnTo>
                    <a:pt x="67303" y="113762"/>
                  </a:lnTo>
                  <a:lnTo>
                    <a:pt x="58131" y="136954"/>
                  </a:lnTo>
                  <a:lnTo>
                    <a:pt x="50491" y="148122"/>
                  </a:lnTo>
                  <a:lnTo>
                    <a:pt x="46478" y="150959"/>
                  </a:lnTo>
                  <a:lnTo>
                    <a:pt x="42391" y="152145"/>
                  </a:lnTo>
                  <a:lnTo>
                    <a:pt x="38256" y="152230"/>
                  </a:lnTo>
                  <a:lnTo>
                    <a:pt x="35499" y="149465"/>
                  </a:lnTo>
                  <a:lnTo>
                    <a:pt x="32435" y="138866"/>
                  </a:lnTo>
                  <a:lnTo>
                    <a:pt x="41313" y="93857"/>
                  </a:lnTo>
                  <a:lnTo>
                    <a:pt x="58271" y="53993"/>
                  </a:lnTo>
                  <a:lnTo>
                    <a:pt x="84305" y="24779"/>
                  </a:lnTo>
                  <a:lnTo>
                    <a:pt x="101635" y="11953"/>
                  </a:lnTo>
                  <a:lnTo>
                    <a:pt x="120626" y="5313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416"/>
            <p:cNvSpPr/>
            <p:nvPr>
              <p:custDataLst>
                <p:tags r:id="rId123"/>
              </p:custDataLst>
            </p:nvPr>
          </p:nvSpPr>
          <p:spPr>
            <a:xfrm>
              <a:off x="5768779" y="2944556"/>
              <a:ext cx="118360" cy="327801"/>
            </a:xfrm>
            <a:custGeom>
              <a:avLst/>
              <a:gdLst/>
              <a:ahLst/>
              <a:cxnLst/>
              <a:rect l="0" t="0" r="0" b="0"/>
              <a:pathLst>
                <a:path w="118360" h="327801">
                  <a:moveTo>
                    <a:pt x="3371" y="122494"/>
                  </a:moveTo>
                  <a:lnTo>
                    <a:pt x="3371" y="122494"/>
                  </a:lnTo>
                  <a:lnTo>
                    <a:pt x="0" y="129236"/>
                  </a:lnTo>
                  <a:lnTo>
                    <a:pt x="7043" y="169504"/>
                  </a:lnTo>
                  <a:lnTo>
                    <a:pt x="13083" y="212074"/>
                  </a:lnTo>
                  <a:lnTo>
                    <a:pt x="14742" y="246268"/>
                  </a:lnTo>
                  <a:lnTo>
                    <a:pt x="19048" y="291107"/>
                  </a:lnTo>
                  <a:lnTo>
                    <a:pt x="16657" y="327800"/>
                  </a:lnTo>
                  <a:lnTo>
                    <a:pt x="15756" y="327098"/>
                  </a:lnTo>
                  <a:lnTo>
                    <a:pt x="12874" y="320673"/>
                  </a:lnTo>
                  <a:lnTo>
                    <a:pt x="5274" y="275496"/>
                  </a:lnTo>
                  <a:lnTo>
                    <a:pt x="1160" y="234945"/>
                  </a:lnTo>
                  <a:lnTo>
                    <a:pt x="485" y="211572"/>
                  </a:lnTo>
                  <a:lnTo>
                    <a:pt x="741" y="186819"/>
                  </a:lnTo>
                  <a:lnTo>
                    <a:pt x="1618" y="161144"/>
                  </a:lnTo>
                  <a:lnTo>
                    <a:pt x="6355" y="113801"/>
                  </a:lnTo>
                  <a:lnTo>
                    <a:pt x="15281" y="72064"/>
                  </a:lnTo>
                  <a:lnTo>
                    <a:pt x="39434" y="27589"/>
                  </a:lnTo>
                  <a:lnTo>
                    <a:pt x="56323" y="10698"/>
                  </a:lnTo>
                  <a:lnTo>
                    <a:pt x="71355" y="2252"/>
                  </a:lnTo>
                  <a:lnTo>
                    <a:pt x="78327" y="0"/>
                  </a:lnTo>
                  <a:lnTo>
                    <a:pt x="85798" y="614"/>
                  </a:lnTo>
                  <a:lnTo>
                    <a:pt x="101624" y="6942"/>
                  </a:lnTo>
                  <a:lnTo>
                    <a:pt x="107679" y="14415"/>
                  </a:lnTo>
                  <a:lnTo>
                    <a:pt x="116287" y="35888"/>
                  </a:lnTo>
                  <a:lnTo>
                    <a:pt x="118359" y="72374"/>
                  </a:lnTo>
                  <a:lnTo>
                    <a:pt x="111133" y="106624"/>
                  </a:lnTo>
                  <a:lnTo>
                    <a:pt x="98303" y="126495"/>
                  </a:lnTo>
                  <a:lnTo>
                    <a:pt x="80841" y="142616"/>
                  </a:lnTo>
                  <a:lnTo>
                    <a:pt x="61320" y="152133"/>
                  </a:lnTo>
                  <a:lnTo>
                    <a:pt x="42766" y="154952"/>
                  </a:lnTo>
                  <a:lnTo>
                    <a:pt x="27230" y="153147"/>
                  </a:lnTo>
                  <a:lnTo>
                    <a:pt x="9721" y="14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79"/>
          <p:cNvGrpSpPr/>
          <p:nvPr/>
        </p:nvGrpSpPr>
        <p:grpSpPr>
          <a:xfrm>
            <a:off x="7626350" y="2868570"/>
            <a:ext cx="789025" cy="427081"/>
            <a:chOff x="7626350" y="2868570"/>
            <a:chExt cx="789025" cy="427081"/>
          </a:xfrm>
        </p:grpSpPr>
        <p:sp>
          <p:nvSpPr>
            <p:cNvPr id="104" name="SMARTInkShape-1417"/>
            <p:cNvSpPr/>
            <p:nvPr>
              <p:custDataLst>
                <p:tags r:id="rId108"/>
              </p:custDataLst>
            </p:nvPr>
          </p:nvSpPr>
          <p:spPr>
            <a:xfrm>
              <a:off x="8299450" y="2924280"/>
              <a:ext cx="115925" cy="371371"/>
            </a:xfrm>
            <a:custGeom>
              <a:avLst/>
              <a:gdLst/>
              <a:ahLst/>
              <a:cxnLst/>
              <a:rect l="0" t="0" r="0" b="0"/>
              <a:pathLst>
                <a:path w="115925" h="371371">
                  <a:moveTo>
                    <a:pt x="63500" y="9420"/>
                  </a:moveTo>
                  <a:lnTo>
                    <a:pt x="63500" y="9420"/>
                  </a:lnTo>
                  <a:lnTo>
                    <a:pt x="60129" y="6049"/>
                  </a:lnTo>
                  <a:lnTo>
                    <a:pt x="59841" y="4351"/>
                  </a:lnTo>
                  <a:lnTo>
                    <a:pt x="60355" y="2513"/>
                  </a:lnTo>
                  <a:lnTo>
                    <a:pt x="61404" y="582"/>
                  </a:lnTo>
                  <a:lnTo>
                    <a:pt x="64219" y="0"/>
                  </a:lnTo>
                  <a:lnTo>
                    <a:pt x="72992" y="1235"/>
                  </a:lnTo>
                  <a:lnTo>
                    <a:pt x="82064" y="13543"/>
                  </a:lnTo>
                  <a:lnTo>
                    <a:pt x="96987" y="55562"/>
                  </a:lnTo>
                  <a:lnTo>
                    <a:pt x="107311" y="100483"/>
                  </a:lnTo>
                  <a:lnTo>
                    <a:pt x="111051" y="127279"/>
                  </a:lnTo>
                  <a:lnTo>
                    <a:pt x="114250" y="155726"/>
                  </a:lnTo>
                  <a:lnTo>
                    <a:pt x="115678" y="183862"/>
                  </a:lnTo>
                  <a:lnTo>
                    <a:pt x="115924" y="211793"/>
                  </a:lnTo>
                  <a:lnTo>
                    <a:pt x="115383" y="239585"/>
                  </a:lnTo>
                  <a:lnTo>
                    <a:pt x="107255" y="285517"/>
                  </a:lnTo>
                  <a:lnTo>
                    <a:pt x="93530" y="321924"/>
                  </a:lnTo>
                  <a:lnTo>
                    <a:pt x="75671" y="347513"/>
                  </a:lnTo>
                  <a:lnTo>
                    <a:pt x="48447" y="360767"/>
                  </a:lnTo>
                  <a:lnTo>
                    <a:pt x="0" y="37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418"/>
            <p:cNvSpPr/>
            <p:nvPr>
              <p:custDataLst>
                <p:tags r:id="rId109"/>
              </p:custDataLst>
            </p:nvPr>
          </p:nvSpPr>
          <p:spPr>
            <a:xfrm>
              <a:off x="8179943" y="2950897"/>
              <a:ext cx="83975" cy="266705"/>
            </a:xfrm>
            <a:custGeom>
              <a:avLst/>
              <a:gdLst/>
              <a:ahLst/>
              <a:cxnLst/>
              <a:rect l="0" t="0" r="0" b="0"/>
              <a:pathLst>
                <a:path w="83975" h="266705">
                  <a:moveTo>
                    <a:pt x="11557" y="84403"/>
                  </a:moveTo>
                  <a:lnTo>
                    <a:pt x="11557" y="84403"/>
                  </a:lnTo>
                  <a:lnTo>
                    <a:pt x="0" y="45090"/>
                  </a:lnTo>
                  <a:lnTo>
                    <a:pt x="2567" y="30265"/>
                  </a:lnTo>
                  <a:lnTo>
                    <a:pt x="7795" y="16935"/>
                  </a:lnTo>
                  <a:lnTo>
                    <a:pt x="15529" y="10202"/>
                  </a:lnTo>
                  <a:lnTo>
                    <a:pt x="41113" y="131"/>
                  </a:lnTo>
                  <a:lnTo>
                    <a:pt x="47489" y="0"/>
                  </a:lnTo>
                  <a:lnTo>
                    <a:pt x="58336" y="3616"/>
                  </a:lnTo>
                  <a:lnTo>
                    <a:pt x="75747" y="16957"/>
                  </a:lnTo>
                  <a:lnTo>
                    <a:pt x="82419" y="32084"/>
                  </a:lnTo>
                  <a:lnTo>
                    <a:pt x="83974" y="49862"/>
                  </a:lnTo>
                  <a:lnTo>
                    <a:pt x="79961" y="67170"/>
                  </a:lnTo>
                  <a:lnTo>
                    <a:pt x="66396" y="92781"/>
                  </a:lnTo>
                  <a:lnTo>
                    <a:pt x="45601" y="111501"/>
                  </a:lnTo>
                  <a:lnTo>
                    <a:pt x="20989" y="127004"/>
                  </a:lnTo>
                  <a:lnTo>
                    <a:pt x="20667" y="128326"/>
                  </a:lnTo>
                  <a:lnTo>
                    <a:pt x="21158" y="129913"/>
                  </a:lnTo>
                  <a:lnTo>
                    <a:pt x="22191" y="131676"/>
                  </a:lnTo>
                  <a:lnTo>
                    <a:pt x="39057" y="139576"/>
                  </a:lnTo>
                  <a:lnTo>
                    <a:pt x="50590" y="143732"/>
                  </a:lnTo>
                  <a:lnTo>
                    <a:pt x="60890" y="151693"/>
                  </a:lnTo>
                  <a:lnTo>
                    <a:pt x="65612" y="156780"/>
                  </a:lnTo>
                  <a:lnTo>
                    <a:pt x="78261" y="189586"/>
                  </a:lnTo>
                  <a:lnTo>
                    <a:pt x="83066" y="206881"/>
                  </a:lnTo>
                  <a:lnTo>
                    <a:pt x="81909" y="223974"/>
                  </a:lnTo>
                  <a:lnTo>
                    <a:pt x="75986" y="239568"/>
                  </a:lnTo>
                  <a:lnTo>
                    <a:pt x="66297" y="251202"/>
                  </a:lnTo>
                  <a:lnTo>
                    <a:pt x="48943" y="262315"/>
                  </a:lnTo>
                  <a:lnTo>
                    <a:pt x="27023" y="266704"/>
                  </a:lnTo>
                  <a:lnTo>
                    <a:pt x="16550" y="265850"/>
                  </a:lnTo>
                  <a:lnTo>
                    <a:pt x="12769" y="264634"/>
                  </a:lnTo>
                  <a:lnTo>
                    <a:pt x="10249" y="262413"/>
                  </a:lnTo>
                  <a:lnTo>
                    <a:pt x="7448" y="256181"/>
                  </a:lnTo>
                  <a:lnTo>
                    <a:pt x="8111" y="252544"/>
                  </a:lnTo>
                  <a:lnTo>
                    <a:pt x="17907" y="236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419"/>
            <p:cNvSpPr/>
            <p:nvPr>
              <p:custDataLst>
                <p:tags r:id="rId110"/>
              </p:custDataLst>
            </p:nvPr>
          </p:nvSpPr>
          <p:spPr>
            <a:xfrm>
              <a:off x="8160662" y="3012591"/>
              <a:ext cx="24489" cy="209279"/>
            </a:xfrm>
            <a:custGeom>
              <a:avLst/>
              <a:gdLst/>
              <a:ahLst/>
              <a:cxnLst/>
              <a:rect l="0" t="0" r="0" b="0"/>
              <a:pathLst>
                <a:path w="24489" h="209279">
                  <a:moveTo>
                    <a:pt x="24488" y="3659"/>
                  </a:moveTo>
                  <a:lnTo>
                    <a:pt x="24488" y="3659"/>
                  </a:lnTo>
                  <a:lnTo>
                    <a:pt x="24487" y="288"/>
                  </a:lnTo>
                  <a:lnTo>
                    <a:pt x="23783" y="0"/>
                  </a:lnTo>
                  <a:lnTo>
                    <a:pt x="21117" y="1563"/>
                  </a:lnTo>
                  <a:lnTo>
                    <a:pt x="19462" y="8372"/>
                  </a:lnTo>
                  <a:lnTo>
                    <a:pt x="15028" y="43474"/>
                  </a:lnTo>
                  <a:lnTo>
                    <a:pt x="9377" y="87109"/>
                  </a:lnTo>
                  <a:lnTo>
                    <a:pt x="7188" y="119300"/>
                  </a:lnTo>
                  <a:lnTo>
                    <a:pt x="5957" y="163512"/>
                  </a:lnTo>
                  <a:lnTo>
                    <a:pt x="0" y="209278"/>
                  </a:lnTo>
                  <a:lnTo>
                    <a:pt x="1107" y="209177"/>
                  </a:lnTo>
                  <a:lnTo>
                    <a:pt x="11788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420"/>
            <p:cNvSpPr/>
            <p:nvPr>
              <p:custDataLst>
                <p:tags r:id="rId111"/>
              </p:custDataLst>
            </p:nvPr>
          </p:nvSpPr>
          <p:spPr>
            <a:xfrm>
              <a:off x="8010524" y="2911166"/>
              <a:ext cx="79377" cy="311359"/>
            </a:xfrm>
            <a:custGeom>
              <a:avLst/>
              <a:gdLst/>
              <a:ahLst/>
              <a:cxnLst/>
              <a:rect l="0" t="0" r="0" b="0"/>
              <a:pathLst>
                <a:path w="79377" h="311359">
                  <a:moveTo>
                    <a:pt x="79376" y="9834"/>
                  </a:moveTo>
                  <a:lnTo>
                    <a:pt x="79376" y="9834"/>
                  </a:lnTo>
                  <a:lnTo>
                    <a:pt x="79375" y="374"/>
                  </a:lnTo>
                  <a:lnTo>
                    <a:pt x="78671" y="0"/>
                  </a:lnTo>
                  <a:lnTo>
                    <a:pt x="77494" y="456"/>
                  </a:lnTo>
                  <a:lnTo>
                    <a:pt x="76005" y="1465"/>
                  </a:lnTo>
                  <a:lnTo>
                    <a:pt x="48869" y="39934"/>
                  </a:lnTo>
                  <a:lnTo>
                    <a:pt x="25573" y="84839"/>
                  </a:lnTo>
                  <a:lnTo>
                    <a:pt x="12896" y="121957"/>
                  </a:lnTo>
                  <a:lnTo>
                    <a:pt x="3968" y="161266"/>
                  </a:lnTo>
                  <a:lnTo>
                    <a:pt x="0" y="199904"/>
                  </a:lnTo>
                  <a:lnTo>
                    <a:pt x="119" y="234480"/>
                  </a:lnTo>
                  <a:lnTo>
                    <a:pt x="4639" y="264193"/>
                  </a:lnTo>
                  <a:lnTo>
                    <a:pt x="22346" y="295377"/>
                  </a:lnTo>
                  <a:lnTo>
                    <a:pt x="34979" y="308662"/>
                  </a:lnTo>
                  <a:lnTo>
                    <a:pt x="42017" y="311358"/>
                  </a:lnTo>
                  <a:lnTo>
                    <a:pt x="73026" y="308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421"/>
            <p:cNvSpPr/>
            <p:nvPr>
              <p:custDataLst>
                <p:tags r:id="rId112"/>
              </p:custDataLst>
            </p:nvPr>
          </p:nvSpPr>
          <p:spPr>
            <a:xfrm>
              <a:off x="7753350" y="3028950"/>
              <a:ext cx="114301" cy="183978"/>
            </a:xfrm>
            <a:custGeom>
              <a:avLst/>
              <a:gdLst/>
              <a:ahLst/>
              <a:cxnLst/>
              <a:rect l="0" t="0" r="0" b="0"/>
              <a:pathLst>
                <a:path w="114301" h="183978">
                  <a:moveTo>
                    <a:pt x="0" y="76200"/>
                  </a:moveTo>
                  <a:lnTo>
                    <a:pt x="0" y="76200"/>
                  </a:lnTo>
                  <a:lnTo>
                    <a:pt x="0" y="69458"/>
                  </a:lnTo>
                  <a:lnTo>
                    <a:pt x="705" y="67472"/>
                  </a:lnTo>
                  <a:lnTo>
                    <a:pt x="1881" y="66148"/>
                  </a:lnTo>
                  <a:lnTo>
                    <a:pt x="5069" y="64677"/>
                  </a:lnTo>
                  <a:lnTo>
                    <a:pt x="8839" y="64023"/>
                  </a:lnTo>
                  <a:lnTo>
                    <a:pt x="18297" y="67026"/>
                  </a:lnTo>
                  <a:lnTo>
                    <a:pt x="33408" y="79126"/>
                  </a:lnTo>
                  <a:lnTo>
                    <a:pt x="47920" y="102859"/>
                  </a:lnTo>
                  <a:lnTo>
                    <a:pt x="54415" y="135605"/>
                  </a:lnTo>
                  <a:lnTo>
                    <a:pt x="52171" y="154108"/>
                  </a:lnTo>
                  <a:lnTo>
                    <a:pt x="42975" y="174543"/>
                  </a:lnTo>
                  <a:lnTo>
                    <a:pt x="39233" y="179862"/>
                  </a:lnTo>
                  <a:lnTo>
                    <a:pt x="35327" y="182702"/>
                  </a:lnTo>
                  <a:lnTo>
                    <a:pt x="31312" y="183890"/>
                  </a:lnTo>
                  <a:lnTo>
                    <a:pt x="27225" y="183977"/>
                  </a:lnTo>
                  <a:lnTo>
                    <a:pt x="24499" y="181918"/>
                  </a:lnTo>
                  <a:lnTo>
                    <a:pt x="21472" y="173986"/>
                  </a:lnTo>
                  <a:lnTo>
                    <a:pt x="23138" y="147507"/>
                  </a:lnTo>
                  <a:lnTo>
                    <a:pt x="33803" y="117299"/>
                  </a:lnTo>
                  <a:lnTo>
                    <a:pt x="50301" y="82472"/>
                  </a:lnTo>
                  <a:lnTo>
                    <a:pt x="78012" y="3862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422"/>
            <p:cNvSpPr/>
            <p:nvPr>
              <p:custDataLst>
                <p:tags r:id="rId113"/>
              </p:custDataLst>
            </p:nvPr>
          </p:nvSpPr>
          <p:spPr>
            <a:xfrm>
              <a:off x="7626350" y="2868570"/>
              <a:ext cx="114044" cy="347033"/>
            </a:xfrm>
            <a:custGeom>
              <a:avLst/>
              <a:gdLst/>
              <a:ahLst/>
              <a:cxnLst/>
              <a:rect l="0" t="0" r="0" b="0"/>
              <a:pathLst>
                <a:path w="114044" h="347033">
                  <a:moveTo>
                    <a:pt x="0" y="147680"/>
                  </a:moveTo>
                  <a:lnTo>
                    <a:pt x="0" y="147680"/>
                  </a:lnTo>
                  <a:lnTo>
                    <a:pt x="3370" y="189775"/>
                  </a:lnTo>
                  <a:lnTo>
                    <a:pt x="8838" y="231806"/>
                  </a:lnTo>
                  <a:lnTo>
                    <a:pt x="14927" y="276636"/>
                  </a:lnTo>
                  <a:lnTo>
                    <a:pt x="17530" y="323776"/>
                  </a:lnTo>
                  <a:lnTo>
                    <a:pt x="13476" y="347032"/>
                  </a:lnTo>
                  <a:lnTo>
                    <a:pt x="12512" y="346904"/>
                  </a:lnTo>
                  <a:lnTo>
                    <a:pt x="9558" y="342998"/>
                  </a:lnTo>
                  <a:lnTo>
                    <a:pt x="2619" y="311667"/>
                  </a:lnTo>
                  <a:lnTo>
                    <a:pt x="1482" y="265570"/>
                  </a:lnTo>
                  <a:lnTo>
                    <a:pt x="3715" y="220302"/>
                  </a:lnTo>
                  <a:lnTo>
                    <a:pt x="7416" y="195389"/>
                  </a:lnTo>
                  <a:lnTo>
                    <a:pt x="12705" y="169608"/>
                  </a:lnTo>
                  <a:lnTo>
                    <a:pt x="19052" y="143248"/>
                  </a:lnTo>
                  <a:lnTo>
                    <a:pt x="31751" y="98909"/>
                  </a:lnTo>
                  <a:lnTo>
                    <a:pt x="43745" y="63209"/>
                  </a:lnTo>
                  <a:lnTo>
                    <a:pt x="59841" y="27950"/>
                  </a:lnTo>
                  <a:lnTo>
                    <a:pt x="80447" y="5901"/>
                  </a:lnTo>
                  <a:lnTo>
                    <a:pt x="91258" y="0"/>
                  </a:lnTo>
                  <a:lnTo>
                    <a:pt x="96821" y="543"/>
                  </a:lnTo>
                  <a:lnTo>
                    <a:pt x="108648" y="6792"/>
                  </a:lnTo>
                  <a:lnTo>
                    <a:pt x="111943" y="13537"/>
                  </a:lnTo>
                  <a:lnTo>
                    <a:pt x="114043" y="58545"/>
                  </a:lnTo>
                  <a:lnTo>
                    <a:pt x="112343" y="103160"/>
                  </a:lnTo>
                  <a:lnTo>
                    <a:pt x="107785" y="130716"/>
                  </a:lnTo>
                  <a:lnTo>
                    <a:pt x="98704" y="152370"/>
                  </a:lnTo>
                  <a:lnTo>
                    <a:pt x="87613" y="165757"/>
                  </a:lnTo>
                  <a:lnTo>
                    <a:pt x="81692" y="170315"/>
                  </a:lnTo>
                  <a:lnTo>
                    <a:pt x="67587" y="175379"/>
                  </a:lnTo>
                  <a:lnTo>
                    <a:pt x="59875" y="176729"/>
                  </a:lnTo>
                  <a:lnTo>
                    <a:pt x="45661" y="174467"/>
                  </a:lnTo>
                  <a:lnTo>
                    <a:pt x="19050" y="160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80"/>
          <p:cNvGrpSpPr/>
          <p:nvPr/>
        </p:nvGrpSpPr>
        <p:grpSpPr>
          <a:xfrm>
            <a:off x="4943831" y="3727450"/>
            <a:ext cx="282220" cy="164218"/>
            <a:chOff x="4943831" y="3727450"/>
            <a:chExt cx="282220" cy="164218"/>
          </a:xfrm>
        </p:grpSpPr>
        <p:sp>
          <p:nvSpPr>
            <p:cNvPr id="111" name="SMARTInkShape-1423"/>
            <p:cNvSpPr/>
            <p:nvPr>
              <p:custDataLst>
                <p:tags r:id="rId106"/>
              </p:custDataLst>
            </p:nvPr>
          </p:nvSpPr>
          <p:spPr>
            <a:xfrm>
              <a:off x="4943831" y="3860800"/>
              <a:ext cx="225070" cy="30868"/>
            </a:xfrm>
            <a:custGeom>
              <a:avLst/>
              <a:gdLst/>
              <a:ahLst/>
              <a:cxnLst/>
              <a:rect l="0" t="0" r="0" b="0"/>
              <a:pathLst>
                <a:path w="225070" h="30868">
                  <a:moveTo>
                    <a:pt x="21869" y="25400"/>
                  </a:moveTo>
                  <a:lnTo>
                    <a:pt x="21869" y="25400"/>
                  </a:lnTo>
                  <a:lnTo>
                    <a:pt x="0" y="30867"/>
                  </a:lnTo>
                  <a:lnTo>
                    <a:pt x="28995" y="22848"/>
                  </a:lnTo>
                  <a:lnTo>
                    <a:pt x="73212" y="18764"/>
                  </a:lnTo>
                  <a:lnTo>
                    <a:pt x="110540" y="12808"/>
                  </a:lnTo>
                  <a:lnTo>
                    <a:pt x="154412" y="7339"/>
                  </a:lnTo>
                  <a:lnTo>
                    <a:pt x="193666" y="3262"/>
                  </a:lnTo>
                  <a:lnTo>
                    <a:pt x="2250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424"/>
            <p:cNvSpPr/>
            <p:nvPr>
              <p:custDataLst>
                <p:tags r:id="rId107"/>
              </p:custDataLst>
            </p:nvPr>
          </p:nvSpPr>
          <p:spPr>
            <a:xfrm>
              <a:off x="5026304" y="3727450"/>
              <a:ext cx="199747" cy="19051"/>
            </a:xfrm>
            <a:custGeom>
              <a:avLst/>
              <a:gdLst/>
              <a:ahLst/>
              <a:cxnLst/>
              <a:rect l="0" t="0" r="0" b="0"/>
              <a:pathLst>
                <a:path w="199747" h="19051">
                  <a:moveTo>
                    <a:pt x="15596" y="19050"/>
                  </a:moveTo>
                  <a:lnTo>
                    <a:pt x="15596" y="19050"/>
                  </a:lnTo>
                  <a:lnTo>
                    <a:pt x="12225" y="15679"/>
                  </a:lnTo>
                  <a:lnTo>
                    <a:pt x="8689" y="14024"/>
                  </a:lnTo>
                  <a:lnTo>
                    <a:pt x="669" y="12961"/>
                  </a:lnTo>
                  <a:lnTo>
                    <a:pt x="0" y="13580"/>
                  </a:lnTo>
                  <a:lnTo>
                    <a:pt x="260" y="14698"/>
                  </a:lnTo>
                  <a:lnTo>
                    <a:pt x="1138" y="16148"/>
                  </a:lnTo>
                  <a:lnTo>
                    <a:pt x="3841" y="16410"/>
                  </a:lnTo>
                  <a:lnTo>
                    <a:pt x="42740" y="13328"/>
                  </a:lnTo>
                  <a:lnTo>
                    <a:pt x="89726" y="9515"/>
                  </a:lnTo>
                  <a:lnTo>
                    <a:pt x="137122" y="3917"/>
                  </a:lnTo>
                  <a:lnTo>
                    <a:pt x="183718" y="774"/>
                  </a:lnTo>
                  <a:lnTo>
                    <a:pt x="199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81"/>
          <p:cNvGrpSpPr/>
          <p:nvPr/>
        </p:nvGrpSpPr>
        <p:grpSpPr>
          <a:xfrm>
            <a:off x="5601662" y="3619086"/>
            <a:ext cx="1326189" cy="413165"/>
            <a:chOff x="5601662" y="3619086"/>
            <a:chExt cx="1326189" cy="413165"/>
          </a:xfrm>
        </p:grpSpPr>
        <p:sp>
          <p:nvSpPr>
            <p:cNvPr id="114" name="SMARTInkShape-1425"/>
            <p:cNvSpPr/>
            <p:nvPr>
              <p:custDataLst>
                <p:tags r:id="rId97"/>
              </p:custDataLst>
            </p:nvPr>
          </p:nvSpPr>
          <p:spPr>
            <a:xfrm>
              <a:off x="6902450" y="38862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15260" y="436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426"/>
            <p:cNvSpPr/>
            <p:nvPr>
              <p:custDataLst>
                <p:tags r:id="rId98"/>
              </p:custDataLst>
            </p:nvPr>
          </p:nvSpPr>
          <p:spPr>
            <a:xfrm>
              <a:off x="6661150" y="3623362"/>
              <a:ext cx="114421" cy="300939"/>
            </a:xfrm>
            <a:custGeom>
              <a:avLst/>
              <a:gdLst/>
              <a:ahLst/>
              <a:cxnLst/>
              <a:rect l="0" t="0" r="0" b="0"/>
              <a:pathLst>
                <a:path w="114421" h="300939">
                  <a:moveTo>
                    <a:pt x="12700" y="8838"/>
                  </a:moveTo>
                  <a:lnTo>
                    <a:pt x="12700" y="8838"/>
                  </a:lnTo>
                  <a:lnTo>
                    <a:pt x="33748" y="0"/>
                  </a:lnTo>
                  <a:lnTo>
                    <a:pt x="47220" y="1618"/>
                  </a:lnTo>
                  <a:lnTo>
                    <a:pt x="54763" y="4024"/>
                  </a:lnTo>
                  <a:lnTo>
                    <a:pt x="68789" y="14224"/>
                  </a:lnTo>
                  <a:lnTo>
                    <a:pt x="82078" y="30282"/>
                  </a:lnTo>
                  <a:lnTo>
                    <a:pt x="100754" y="68501"/>
                  </a:lnTo>
                  <a:lnTo>
                    <a:pt x="110867" y="101677"/>
                  </a:lnTo>
                  <a:lnTo>
                    <a:pt x="114420" y="137589"/>
                  </a:lnTo>
                  <a:lnTo>
                    <a:pt x="111530" y="174010"/>
                  </a:lnTo>
                  <a:lnTo>
                    <a:pt x="100840" y="209013"/>
                  </a:lnTo>
                  <a:lnTo>
                    <a:pt x="72211" y="253710"/>
                  </a:lnTo>
                  <a:lnTo>
                    <a:pt x="36918" y="283652"/>
                  </a:lnTo>
                  <a:lnTo>
                    <a:pt x="0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427"/>
            <p:cNvSpPr/>
            <p:nvPr>
              <p:custDataLst>
                <p:tags r:id="rId99"/>
              </p:custDataLst>
            </p:nvPr>
          </p:nvSpPr>
          <p:spPr>
            <a:xfrm>
              <a:off x="6482383" y="3784600"/>
              <a:ext cx="178768" cy="44451"/>
            </a:xfrm>
            <a:custGeom>
              <a:avLst/>
              <a:gdLst/>
              <a:ahLst/>
              <a:cxnLst/>
              <a:rect l="0" t="0" r="0" b="0"/>
              <a:pathLst>
                <a:path w="178768" h="44451">
                  <a:moveTo>
                    <a:pt x="7317" y="44450"/>
                  </a:moveTo>
                  <a:lnTo>
                    <a:pt x="7317" y="44450"/>
                  </a:lnTo>
                  <a:lnTo>
                    <a:pt x="575" y="44450"/>
                  </a:lnTo>
                  <a:lnTo>
                    <a:pt x="0" y="43744"/>
                  </a:lnTo>
                  <a:lnTo>
                    <a:pt x="1028" y="42568"/>
                  </a:lnTo>
                  <a:lnTo>
                    <a:pt x="3125" y="41079"/>
                  </a:lnTo>
                  <a:lnTo>
                    <a:pt x="33247" y="34325"/>
                  </a:lnTo>
                  <a:lnTo>
                    <a:pt x="71366" y="31102"/>
                  </a:lnTo>
                  <a:lnTo>
                    <a:pt x="114645" y="21131"/>
                  </a:lnTo>
                  <a:lnTo>
                    <a:pt x="157259" y="7202"/>
                  </a:lnTo>
                  <a:lnTo>
                    <a:pt x="178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428"/>
            <p:cNvSpPr/>
            <p:nvPr>
              <p:custDataLst>
                <p:tags r:id="rId100"/>
              </p:custDataLst>
            </p:nvPr>
          </p:nvSpPr>
          <p:spPr>
            <a:xfrm>
              <a:off x="6480016" y="3671191"/>
              <a:ext cx="122573" cy="250067"/>
            </a:xfrm>
            <a:custGeom>
              <a:avLst/>
              <a:gdLst/>
              <a:ahLst/>
              <a:cxnLst/>
              <a:rect l="0" t="0" r="0" b="0"/>
              <a:pathLst>
                <a:path w="122573" h="250067">
                  <a:moveTo>
                    <a:pt x="41434" y="107059"/>
                  </a:moveTo>
                  <a:lnTo>
                    <a:pt x="41434" y="107059"/>
                  </a:lnTo>
                  <a:lnTo>
                    <a:pt x="41434" y="101592"/>
                  </a:lnTo>
                  <a:lnTo>
                    <a:pt x="34526" y="142170"/>
                  </a:lnTo>
                  <a:lnTo>
                    <a:pt x="26507" y="185177"/>
                  </a:lnTo>
                  <a:lnTo>
                    <a:pt x="16718" y="223593"/>
                  </a:lnTo>
                  <a:lnTo>
                    <a:pt x="0" y="248804"/>
                  </a:lnTo>
                  <a:lnTo>
                    <a:pt x="7990" y="238349"/>
                  </a:lnTo>
                  <a:lnTo>
                    <a:pt x="17022" y="207265"/>
                  </a:lnTo>
                  <a:lnTo>
                    <a:pt x="27526" y="169469"/>
                  </a:lnTo>
                  <a:lnTo>
                    <a:pt x="42308" y="122802"/>
                  </a:lnTo>
                  <a:lnTo>
                    <a:pt x="51189" y="98504"/>
                  </a:lnTo>
                  <a:lnTo>
                    <a:pt x="69052" y="53868"/>
                  </a:lnTo>
                  <a:lnTo>
                    <a:pt x="90304" y="12433"/>
                  </a:lnTo>
                  <a:lnTo>
                    <a:pt x="101019" y="1503"/>
                  </a:lnTo>
                  <a:lnTo>
                    <a:pt x="105146" y="0"/>
                  </a:lnTo>
                  <a:lnTo>
                    <a:pt x="108603" y="408"/>
                  </a:lnTo>
                  <a:lnTo>
                    <a:pt x="111613" y="2092"/>
                  </a:lnTo>
                  <a:lnTo>
                    <a:pt x="119221" y="24687"/>
                  </a:lnTo>
                  <a:lnTo>
                    <a:pt x="122572" y="71677"/>
                  </a:lnTo>
                  <a:lnTo>
                    <a:pt x="121475" y="110148"/>
                  </a:lnTo>
                  <a:lnTo>
                    <a:pt x="119341" y="148648"/>
                  </a:lnTo>
                  <a:lnTo>
                    <a:pt x="118393" y="182223"/>
                  </a:lnTo>
                  <a:lnTo>
                    <a:pt x="117858" y="222149"/>
                  </a:lnTo>
                  <a:lnTo>
                    <a:pt x="117653" y="250066"/>
                  </a:lnTo>
                  <a:lnTo>
                    <a:pt x="117634" y="227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429"/>
            <p:cNvSpPr/>
            <p:nvPr>
              <p:custDataLst>
                <p:tags r:id="rId101"/>
              </p:custDataLst>
            </p:nvPr>
          </p:nvSpPr>
          <p:spPr>
            <a:xfrm>
              <a:off x="6311900" y="3649226"/>
              <a:ext cx="68607" cy="383025"/>
            </a:xfrm>
            <a:custGeom>
              <a:avLst/>
              <a:gdLst/>
              <a:ahLst/>
              <a:cxnLst/>
              <a:rect l="0" t="0" r="0" b="0"/>
              <a:pathLst>
                <a:path w="68607" h="383025">
                  <a:moveTo>
                    <a:pt x="44450" y="46474"/>
                  </a:moveTo>
                  <a:lnTo>
                    <a:pt x="44450" y="46474"/>
                  </a:lnTo>
                  <a:lnTo>
                    <a:pt x="61456" y="6990"/>
                  </a:lnTo>
                  <a:lnTo>
                    <a:pt x="65650" y="1174"/>
                  </a:lnTo>
                  <a:lnTo>
                    <a:pt x="67049" y="46"/>
                  </a:lnTo>
                  <a:lnTo>
                    <a:pt x="67983" y="0"/>
                  </a:lnTo>
                  <a:lnTo>
                    <a:pt x="68606" y="674"/>
                  </a:lnTo>
                  <a:lnTo>
                    <a:pt x="64273" y="38533"/>
                  </a:lnTo>
                  <a:lnTo>
                    <a:pt x="60358" y="80027"/>
                  </a:lnTo>
                  <a:lnTo>
                    <a:pt x="58575" y="115479"/>
                  </a:lnTo>
                  <a:lnTo>
                    <a:pt x="56373" y="156165"/>
                  </a:lnTo>
                  <a:lnTo>
                    <a:pt x="50690" y="202470"/>
                  </a:lnTo>
                  <a:lnTo>
                    <a:pt x="45342" y="247509"/>
                  </a:lnTo>
                  <a:lnTo>
                    <a:pt x="38496" y="288929"/>
                  </a:lnTo>
                  <a:lnTo>
                    <a:pt x="26046" y="323800"/>
                  </a:lnTo>
                  <a:lnTo>
                    <a:pt x="10267" y="365446"/>
                  </a:lnTo>
                  <a:lnTo>
                    <a:pt x="3356" y="380951"/>
                  </a:lnTo>
                  <a:lnTo>
                    <a:pt x="2237" y="382348"/>
                  </a:lnTo>
                  <a:lnTo>
                    <a:pt x="0" y="383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430"/>
            <p:cNvSpPr/>
            <p:nvPr>
              <p:custDataLst>
                <p:tags r:id="rId102"/>
              </p:custDataLst>
            </p:nvPr>
          </p:nvSpPr>
          <p:spPr>
            <a:xfrm>
              <a:off x="6162975" y="3660621"/>
              <a:ext cx="118190" cy="291723"/>
            </a:xfrm>
            <a:custGeom>
              <a:avLst/>
              <a:gdLst/>
              <a:ahLst/>
              <a:cxnLst/>
              <a:rect l="0" t="0" r="0" b="0"/>
              <a:pathLst>
                <a:path w="118190" h="291723">
                  <a:moveTo>
                    <a:pt x="28275" y="85879"/>
                  </a:moveTo>
                  <a:lnTo>
                    <a:pt x="28275" y="85879"/>
                  </a:lnTo>
                  <a:lnTo>
                    <a:pt x="28275" y="80412"/>
                  </a:lnTo>
                  <a:lnTo>
                    <a:pt x="24904" y="86532"/>
                  </a:lnTo>
                  <a:lnTo>
                    <a:pt x="22808" y="104025"/>
                  </a:lnTo>
                  <a:lnTo>
                    <a:pt x="25758" y="146064"/>
                  </a:lnTo>
                  <a:lnTo>
                    <a:pt x="23374" y="186183"/>
                  </a:lnTo>
                  <a:lnTo>
                    <a:pt x="20238" y="224490"/>
                  </a:lnTo>
                  <a:lnTo>
                    <a:pt x="4678" y="269225"/>
                  </a:lnTo>
                  <a:lnTo>
                    <a:pt x="4077" y="270198"/>
                  </a:lnTo>
                  <a:lnTo>
                    <a:pt x="3677" y="270142"/>
                  </a:lnTo>
                  <a:lnTo>
                    <a:pt x="8007" y="222955"/>
                  </a:lnTo>
                  <a:lnTo>
                    <a:pt x="10801" y="186313"/>
                  </a:lnTo>
                  <a:lnTo>
                    <a:pt x="14509" y="162712"/>
                  </a:lnTo>
                  <a:lnTo>
                    <a:pt x="19096" y="137101"/>
                  </a:lnTo>
                  <a:lnTo>
                    <a:pt x="27959" y="91711"/>
                  </a:lnTo>
                  <a:lnTo>
                    <a:pt x="36601" y="53899"/>
                  </a:lnTo>
                  <a:lnTo>
                    <a:pt x="50105" y="18861"/>
                  </a:lnTo>
                  <a:lnTo>
                    <a:pt x="61261" y="7175"/>
                  </a:lnTo>
                  <a:lnTo>
                    <a:pt x="72699" y="0"/>
                  </a:lnTo>
                  <a:lnTo>
                    <a:pt x="76236" y="404"/>
                  </a:lnTo>
                  <a:lnTo>
                    <a:pt x="83928" y="4616"/>
                  </a:lnTo>
                  <a:lnTo>
                    <a:pt x="90169" y="14955"/>
                  </a:lnTo>
                  <a:lnTo>
                    <a:pt x="92821" y="21662"/>
                  </a:lnTo>
                  <a:lnTo>
                    <a:pt x="92004" y="40405"/>
                  </a:lnTo>
                  <a:lnTo>
                    <a:pt x="79982" y="83560"/>
                  </a:lnTo>
                  <a:lnTo>
                    <a:pt x="59656" y="118869"/>
                  </a:lnTo>
                  <a:lnTo>
                    <a:pt x="43714" y="134194"/>
                  </a:lnTo>
                  <a:lnTo>
                    <a:pt x="44211" y="135023"/>
                  </a:lnTo>
                  <a:lnTo>
                    <a:pt x="48529" y="135943"/>
                  </a:lnTo>
                  <a:lnTo>
                    <a:pt x="68572" y="137945"/>
                  </a:lnTo>
                  <a:lnTo>
                    <a:pt x="83109" y="143356"/>
                  </a:lnTo>
                  <a:lnTo>
                    <a:pt x="103789" y="161078"/>
                  </a:lnTo>
                  <a:lnTo>
                    <a:pt x="113107" y="179978"/>
                  </a:lnTo>
                  <a:lnTo>
                    <a:pt x="118189" y="202490"/>
                  </a:lnTo>
                  <a:lnTo>
                    <a:pt x="118096" y="226606"/>
                  </a:lnTo>
                  <a:lnTo>
                    <a:pt x="106295" y="249554"/>
                  </a:lnTo>
                  <a:lnTo>
                    <a:pt x="87645" y="269395"/>
                  </a:lnTo>
                  <a:lnTo>
                    <a:pt x="67596" y="282917"/>
                  </a:lnTo>
                  <a:lnTo>
                    <a:pt x="36476" y="291722"/>
                  </a:lnTo>
                  <a:lnTo>
                    <a:pt x="15457" y="286256"/>
                  </a:lnTo>
                  <a:lnTo>
                    <a:pt x="4913" y="280847"/>
                  </a:lnTo>
                  <a:lnTo>
                    <a:pt x="0" y="272302"/>
                  </a:lnTo>
                  <a:lnTo>
                    <a:pt x="186" y="249637"/>
                  </a:lnTo>
                  <a:lnTo>
                    <a:pt x="9206" y="228745"/>
                  </a:lnTo>
                  <a:lnTo>
                    <a:pt x="28275" y="200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431"/>
            <p:cNvSpPr/>
            <p:nvPr>
              <p:custDataLst>
                <p:tags r:id="rId103"/>
              </p:custDataLst>
            </p:nvPr>
          </p:nvSpPr>
          <p:spPr>
            <a:xfrm>
              <a:off x="5957802" y="3638550"/>
              <a:ext cx="125499" cy="321084"/>
            </a:xfrm>
            <a:custGeom>
              <a:avLst/>
              <a:gdLst/>
              <a:ahLst/>
              <a:cxnLst/>
              <a:rect l="0" t="0" r="0" b="0"/>
              <a:pathLst>
                <a:path w="125499" h="321084">
                  <a:moveTo>
                    <a:pt x="125498" y="0"/>
                  </a:moveTo>
                  <a:lnTo>
                    <a:pt x="125498" y="0"/>
                  </a:lnTo>
                  <a:lnTo>
                    <a:pt x="115358" y="705"/>
                  </a:lnTo>
                  <a:lnTo>
                    <a:pt x="97886" y="8789"/>
                  </a:lnTo>
                  <a:lnTo>
                    <a:pt x="92274" y="12209"/>
                  </a:lnTo>
                  <a:lnTo>
                    <a:pt x="70890" y="37249"/>
                  </a:lnTo>
                  <a:lnTo>
                    <a:pt x="54896" y="69002"/>
                  </a:lnTo>
                  <a:lnTo>
                    <a:pt x="39792" y="108984"/>
                  </a:lnTo>
                  <a:lnTo>
                    <a:pt x="28374" y="152624"/>
                  </a:lnTo>
                  <a:lnTo>
                    <a:pt x="14833" y="197890"/>
                  </a:lnTo>
                  <a:lnTo>
                    <a:pt x="2936" y="241762"/>
                  </a:lnTo>
                  <a:lnTo>
                    <a:pt x="0" y="280076"/>
                  </a:lnTo>
                  <a:lnTo>
                    <a:pt x="6691" y="306512"/>
                  </a:lnTo>
                  <a:lnTo>
                    <a:pt x="12427" y="316524"/>
                  </a:lnTo>
                  <a:lnTo>
                    <a:pt x="23306" y="321083"/>
                  </a:lnTo>
                  <a:lnTo>
                    <a:pt x="65272" y="319502"/>
                  </a:lnTo>
                  <a:lnTo>
                    <a:pt x="87398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432"/>
            <p:cNvSpPr/>
            <p:nvPr>
              <p:custDataLst>
                <p:tags r:id="rId104"/>
              </p:custDataLst>
            </p:nvPr>
          </p:nvSpPr>
          <p:spPr>
            <a:xfrm>
              <a:off x="5708650" y="3765550"/>
              <a:ext cx="158751" cy="173957"/>
            </a:xfrm>
            <a:custGeom>
              <a:avLst/>
              <a:gdLst/>
              <a:ahLst/>
              <a:cxnLst/>
              <a:rect l="0" t="0" r="0" b="0"/>
              <a:pathLst>
                <a:path w="158751" h="173957">
                  <a:moveTo>
                    <a:pt x="0" y="76200"/>
                  </a:moveTo>
                  <a:lnTo>
                    <a:pt x="0" y="76200"/>
                  </a:lnTo>
                  <a:lnTo>
                    <a:pt x="23144" y="44217"/>
                  </a:lnTo>
                  <a:lnTo>
                    <a:pt x="33569" y="37291"/>
                  </a:lnTo>
                  <a:lnTo>
                    <a:pt x="54138" y="32845"/>
                  </a:lnTo>
                  <a:lnTo>
                    <a:pt x="64984" y="35999"/>
                  </a:lnTo>
                  <a:lnTo>
                    <a:pt x="70839" y="38817"/>
                  </a:lnTo>
                  <a:lnTo>
                    <a:pt x="81109" y="53235"/>
                  </a:lnTo>
                  <a:lnTo>
                    <a:pt x="85822" y="63007"/>
                  </a:lnTo>
                  <a:lnTo>
                    <a:pt x="89084" y="103727"/>
                  </a:lnTo>
                  <a:lnTo>
                    <a:pt x="82212" y="141428"/>
                  </a:lnTo>
                  <a:lnTo>
                    <a:pt x="73228" y="158342"/>
                  </a:lnTo>
                  <a:lnTo>
                    <a:pt x="62884" y="169152"/>
                  </a:lnTo>
                  <a:lnTo>
                    <a:pt x="53584" y="173956"/>
                  </a:lnTo>
                  <a:lnTo>
                    <a:pt x="49128" y="173121"/>
                  </a:lnTo>
                  <a:lnTo>
                    <a:pt x="40414" y="166548"/>
                  </a:lnTo>
                  <a:lnTo>
                    <a:pt x="41246" y="143401"/>
                  </a:lnTo>
                  <a:lnTo>
                    <a:pt x="50081" y="110300"/>
                  </a:lnTo>
                  <a:lnTo>
                    <a:pt x="65768" y="74422"/>
                  </a:lnTo>
                  <a:lnTo>
                    <a:pt x="97803" y="32007"/>
                  </a:lnTo>
                  <a:lnTo>
                    <a:pt x="121785" y="1587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433"/>
            <p:cNvSpPr/>
            <p:nvPr>
              <p:custDataLst>
                <p:tags r:id="rId105"/>
              </p:custDataLst>
            </p:nvPr>
          </p:nvSpPr>
          <p:spPr>
            <a:xfrm>
              <a:off x="5601662" y="3619086"/>
              <a:ext cx="135861" cy="339279"/>
            </a:xfrm>
            <a:custGeom>
              <a:avLst/>
              <a:gdLst/>
              <a:ahLst/>
              <a:cxnLst/>
              <a:rect l="0" t="0" r="0" b="0"/>
              <a:pathLst>
                <a:path w="135861" h="339279">
                  <a:moveTo>
                    <a:pt x="30788" y="108364"/>
                  </a:moveTo>
                  <a:lnTo>
                    <a:pt x="30788" y="108364"/>
                  </a:lnTo>
                  <a:lnTo>
                    <a:pt x="27417" y="108364"/>
                  </a:lnTo>
                  <a:lnTo>
                    <a:pt x="23881" y="112127"/>
                  </a:lnTo>
                  <a:lnTo>
                    <a:pt x="21949" y="115106"/>
                  </a:lnTo>
                  <a:lnTo>
                    <a:pt x="18596" y="156698"/>
                  </a:lnTo>
                  <a:lnTo>
                    <a:pt x="16357" y="195828"/>
                  </a:lnTo>
                  <a:lnTo>
                    <a:pt x="13107" y="241288"/>
                  </a:lnTo>
                  <a:lnTo>
                    <a:pt x="12143" y="284156"/>
                  </a:lnTo>
                  <a:lnTo>
                    <a:pt x="8447" y="326454"/>
                  </a:lnTo>
                  <a:lnTo>
                    <a:pt x="6295" y="338319"/>
                  </a:lnTo>
                  <a:lnTo>
                    <a:pt x="5287" y="339278"/>
                  </a:lnTo>
                  <a:lnTo>
                    <a:pt x="3910" y="339212"/>
                  </a:lnTo>
                  <a:lnTo>
                    <a:pt x="2285" y="338463"/>
                  </a:lnTo>
                  <a:lnTo>
                    <a:pt x="0" y="317182"/>
                  </a:lnTo>
                  <a:lnTo>
                    <a:pt x="1347" y="286309"/>
                  </a:lnTo>
                  <a:lnTo>
                    <a:pt x="5003" y="243189"/>
                  </a:lnTo>
                  <a:lnTo>
                    <a:pt x="7954" y="215886"/>
                  </a:lnTo>
                  <a:lnTo>
                    <a:pt x="11332" y="186395"/>
                  </a:lnTo>
                  <a:lnTo>
                    <a:pt x="15700" y="158974"/>
                  </a:lnTo>
                  <a:lnTo>
                    <a:pt x="20730" y="132931"/>
                  </a:lnTo>
                  <a:lnTo>
                    <a:pt x="31256" y="87533"/>
                  </a:lnTo>
                  <a:lnTo>
                    <a:pt x="45822" y="42847"/>
                  </a:lnTo>
                  <a:lnTo>
                    <a:pt x="63229" y="13535"/>
                  </a:lnTo>
                  <a:lnTo>
                    <a:pt x="75545" y="3188"/>
                  </a:lnTo>
                  <a:lnTo>
                    <a:pt x="88074" y="0"/>
                  </a:lnTo>
                  <a:lnTo>
                    <a:pt x="100698" y="1641"/>
                  </a:lnTo>
                  <a:lnTo>
                    <a:pt x="113365" y="7074"/>
                  </a:lnTo>
                  <a:lnTo>
                    <a:pt x="124169" y="17956"/>
                  </a:lnTo>
                  <a:lnTo>
                    <a:pt x="129025" y="24808"/>
                  </a:lnTo>
                  <a:lnTo>
                    <a:pt x="134422" y="41830"/>
                  </a:lnTo>
                  <a:lnTo>
                    <a:pt x="135860" y="51307"/>
                  </a:lnTo>
                  <a:lnTo>
                    <a:pt x="129933" y="71246"/>
                  </a:lnTo>
                  <a:lnTo>
                    <a:pt x="117186" y="91162"/>
                  </a:lnTo>
                  <a:lnTo>
                    <a:pt x="99761" y="109420"/>
                  </a:lnTo>
                  <a:lnTo>
                    <a:pt x="60004" y="128824"/>
                  </a:lnTo>
                  <a:lnTo>
                    <a:pt x="41892" y="133215"/>
                  </a:lnTo>
                  <a:lnTo>
                    <a:pt x="24438" y="133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82"/>
          <p:cNvGrpSpPr/>
          <p:nvPr/>
        </p:nvGrpSpPr>
        <p:grpSpPr>
          <a:xfrm>
            <a:off x="7157354" y="3605961"/>
            <a:ext cx="857959" cy="407240"/>
            <a:chOff x="7157354" y="3605961"/>
            <a:chExt cx="857959" cy="407240"/>
          </a:xfrm>
        </p:grpSpPr>
        <p:sp>
          <p:nvSpPr>
            <p:cNvPr id="124" name="SMARTInkShape-1434"/>
            <p:cNvSpPr/>
            <p:nvPr>
              <p:custDataLst>
                <p:tags r:id="rId91"/>
              </p:custDataLst>
            </p:nvPr>
          </p:nvSpPr>
          <p:spPr>
            <a:xfrm>
              <a:off x="7835900" y="3649645"/>
              <a:ext cx="179413" cy="363556"/>
            </a:xfrm>
            <a:custGeom>
              <a:avLst/>
              <a:gdLst/>
              <a:ahLst/>
              <a:cxnLst/>
              <a:rect l="0" t="0" r="0" b="0"/>
              <a:pathLst>
                <a:path w="179413" h="363556">
                  <a:moveTo>
                    <a:pt x="146050" y="14305"/>
                  </a:moveTo>
                  <a:lnTo>
                    <a:pt x="146050" y="14305"/>
                  </a:lnTo>
                  <a:lnTo>
                    <a:pt x="139308" y="7563"/>
                  </a:lnTo>
                  <a:lnTo>
                    <a:pt x="138027" y="4871"/>
                  </a:lnTo>
                  <a:lnTo>
                    <a:pt x="137880" y="2372"/>
                  </a:lnTo>
                  <a:lnTo>
                    <a:pt x="138486" y="0"/>
                  </a:lnTo>
                  <a:lnTo>
                    <a:pt x="156195" y="30371"/>
                  </a:lnTo>
                  <a:lnTo>
                    <a:pt x="170314" y="70599"/>
                  </a:lnTo>
                  <a:lnTo>
                    <a:pt x="177043" y="94168"/>
                  </a:lnTo>
                  <a:lnTo>
                    <a:pt x="179412" y="119052"/>
                  </a:lnTo>
                  <a:lnTo>
                    <a:pt x="178874" y="144814"/>
                  </a:lnTo>
                  <a:lnTo>
                    <a:pt x="176399" y="171161"/>
                  </a:lnTo>
                  <a:lnTo>
                    <a:pt x="171222" y="197192"/>
                  </a:lnTo>
                  <a:lnTo>
                    <a:pt x="164242" y="223013"/>
                  </a:lnTo>
                  <a:lnTo>
                    <a:pt x="156061" y="248694"/>
                  </a:lnTo>
                  <a:lnTo>
                    <a:pt x="122512" y="290398"/>
                  </a:lnTo>
                  <a:lnTo>
                    <a:pt x="79849" y="322574"/>
                  </a:lnTo>
                  <a:lnTo>
                    <a:pt x="39722" y="343930"/>
                  </a:lnTo>
                  <a:lnTo>
                    <a:pt x="0" y="363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435"/>
            <p:cNvSpPr/>
            <p:nvPr>
              <p:custDataLst>
                <p:tags r:id="rId92"/>
              </p:custDataLst>
            </p:nvPr>
          </p:nvSpPr>
          <p:spPr>
            <a:xfrm>
              <a:off x="7740650" y="38100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39998" y="31750"/>
                  </a:lnTo>
                  <a:lnTo>
                    <a:pt x="80133" y="31750"/>
                  </a:lnTo>
                  <a:lnTo>
                    <a:pt x="116563" y="25008"/>
                  </a:lnTo>
                  <a:lnTo>
                    <a:pt x="156442" y="1070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436"/>
            <p:cNvSpPr/>
            <p:nvPr>
              <p:custDataLst>
                <p:tags r:id="rId93"/>
              </p:custDataLst>
            </p:nvPr>
          </p:nvSpPr>
          <p:spPr>
            <a:xfrm>
              <a:off x="7711042" y="3684784"/>
              <a:ext cx="159799" cy="264841"/>
            </a:xfrm>
            <a:custGeom>
              <a:avLst/>
              <a:gdLst/>
              <a:ahLst/>
              <a:cxnLst/>
              <a:rect l="0" t="0" r="0" b="0"/>
              <a:pathLst>
                <a:path w="159799" h="264841">
                  <a:moveTo>
                    <a:pt x="99458" y="55366"/>
                  </a:moveTo>
                  <a:lnTo>
                    <a:pt x="99458" y="55366"/>
                  </a:lnTo>
                  <a:lnTo>
                    <a:pt x="92716" y="51995"/>
                  </a:lnTo>
                  <a:lnTo>
                    <a:pt x="89319" y="52413"/>
                  </a:lnTo>
                  <a:lnTo>
                    <a:pt x="81782" y="56641"/>
                  </a:lnTo>
                  <a:lnTo>
                    <a:pt x="66233" y="77067"/>
                  </a:lnTo>
                  <a:lnTo>
                    <a:pt x="51591" y="115575"/>
                  </a:lnTo>
                  <a:lnTo>
                    <a:pt x="38317" y="162733"/>
                  </a:lnTo>
                  <a:lnTo>
                    <a:pt x="25953" y="195748"/>
                  </a:lnTo>
                  <a:lnTo>
                    <a:pt x="8769" y="238542"/>
                  </a:lnTo>
                  <a:lnTo>
                    <a:pt x="0" y="264840"/>
                  </a:lnTo>
                  <a:lnTo>
                    <a:pt x="16001" y="218247"/>
                  </a:lnTo>
                  <a:lnTo>
                    <a:pt x="31792" y="176206"/>
                  </a:lnTo>
                  <a:lnTo>
                    <a:pt x="43058" y="151448"/>
                  </a:lnTo>
                  <a:lnTo>
                    <a:pt x="56214" y="125065"/>
                  </a:lnTo>
                  <a:lnTo>
                    <a:pt x="70629" y="97599"/>
                  </a:lnTo>
                  <a:lnTo>
                    <a:pt x="96052" y="55791"/>
                  </a:lnTo>
                  <a:lnTo>
                    <a:pt x="126435" y="15981"/>
                  </a:lnTo>
                  <a:lnTo>
                    <a:pt x="141081" y="3289"/>
                  </a:lnTo>
                  <a:lnTo>
                    <a:pt x="152294" y="0"/>
                  </a:lnTo>
                  <a:lnTo>
                    <a:pt x="155849" y="2933"/>
                  </a:lnTo>
                  <a:lnTo>
                    <a:pt x="159798" y="15600"/>
                  </a:lnTo>
                  <a:lnTo>
                    <a:pt x="158650" y="52677"/>
                  </a:lnTo>
                  <a:lnTo>
                    <a:pt x="155634" y="87097"/>
                  </a:lnTo>
                  <a:lnTo>
                    <a:pt x="151942" y="123091"/>
                  </a:lnTo>
                  <a:lnTo>
                    <a:pt x="146602" y="166449"/>
                  </a:lnTo>
                  <a:lnTo>
                    <a:pt x="144440" y="209299"/>
                  </a:lnTo>
                  <a:lnTo>
                    <a:pt x="143908" y="233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437"/>
            <p:cNvSpPr/>
            <p:nvPr>
              <p:custDataLst>
                <p:tags r:id="rId94"/>
              </p:custDataLst>
            </p:nvPr>
          </p:nvSpPr>
          <p:spPr>
            <a:xfrm>
              <a:off x="7552766" y="3655759"/>
              <a:ext cx="105335" cy="287592"/>
            </a:xfrm>
            <a:custGeom>
              <a:avLst/>
              <a:gdLst/>
              <a:ahLst/>
              <a:cxnLst/>
              <a:rect l="0" t="0" r="0" b="0"/>
              <a:pathLst>
                <a:path w="105335" h="287592">
                  <a:moveTo>
                    <a:pt x="105334" y="27241"/>
                  </a:moveTo>
                  <a:lnTo>
                    <a:pt x="105334" y="27241"/>
                  </a:lnTo>
                  <a:lnTo>
                    <a:pt x="105334" y="7468"/>
                  </a:lnTo>
                  <a:lnTo>
                    <a:pt x="103453" y="2461"/>
                  </a:lnTo>
                  <a:lnTo>
                    <a:pt x="101963" y="137"/>
                  </a:lnTo>
                  <a:lnTo>
                    <a:pt x="99559" y="0"/>
                  </a:lnTo>
                  <a:lnTo>
                    <a:pt x="93125" y="3609"/>
                  </a:lnTo>
                  <a:lnTo>
                    <a:pt x="62699" y="49651"/>
                  </a:lnTo>
                  <a:lnTo>
                    <a:pt x="45462" y="83062"/>
                  </a:lnTo>
                  <a:lnTo>
                    <a:pt x="30746" y="121430"/>
                  </a:lnTo>
                  <a:lnTo>
                    <a:pt x="15269" y="163882"/>
                  </a:lnTo>
                  <a:lnTo>
                    <a:pt x="2510" y="205093"/>
                  </a:lnTo>
                  <a:lnTo>
                    <a:pt x="0" y="250682"/>
                  </a:lnTo>
                  <a:lnTo>
                    <a:pt x="4661" y="272833"/>
                  </a:lnTo>
                  <a:lnTo>
                    <a:pt x="8586" y="279164"/>
                  </a:lnTo>
                  <a:lnTo>
                    <a:pt x="13319" y="282679"/>
                  </a:lnTo>
                  <a:lnTo>
                    <a:pt x="29134" y="287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438"/>
            <p:cNvSpPr/>
            <p:nvPr>
              <p:custDataLst>
                <p:tags r:id="rId95"/>
              </p:custDataLst>
            </p:nvPr>
          </p:nvSpPr>
          <p:spPr>
            <a:xfrm>
              <a:off x="7304265" y="3765550"/>
              <a:ext cx="131586" cy="191861"/>
            </a:xfrm>
            <a:custGeom>
              <a:avLst/>
              <a:gdLst/>
              <a:ahLst/>
              <a:cxnLst/>
              <a:rect l="0" t="0" r="0" b="0"/>
              <a:pathLst>
                <a:path w="131586" h="191861">
                  <a:moveTo>
                    <a:pt x="10935" y="50800"/>
                  </a:moveTo>
                  <a:lnTo>
                    <a:pt x="10935" y="50800"/>
                  </a:lnTo>
                  <a:lnTo>
                    <a:pt x="4193" y="47429"/>
                  </a:lnTo>
                  <a:lnTo>
                    <a:pt x="2207" y="45730"/>
                  </a:lnTo>
                  <a:lnTo>
                    <a:pt x="0" y="41962"/>
                  </a:lnTo>
                  <a:lnTo>
                    <a:pt x="822" y="39969"/>
                  </a:lnTo>
                  <a:lnTo>
                    <a:pt x="5500" y="35873"/>
                  </a:lnTo>
                  <a:lnTo>
                    <a:pt x="14163" y="35464"/>
                  </a:lnTo>
                  <a:lnTo>
                    <a:pt x="32823" y="41082"/>
                  </a:lnTo>
                  <a:lnTo>
                    <a:pt x="40343" y="44321"/>
                  </a:lnTo>
                  <a:lnTo>
                    <a:pt x="54344" y="59209"/>
                  </a:lnTo>
                  <a:lnTo>
                    <a:pt x="61041" y="69106"/>
                  </a:lnTo>
                  <a:lnTo>
                    <a:pt x="66600" y="95154"/>
                  </a:lnTo>
                  <a:lnTo>
                    <a:pt x="65308" y="124135"/>
                  </a:lnTo>
                  <a:lnTo>
                    <a:pt x="49113" y="171590"/>
                  </a:lnTo>
                  <a:lnTo>
                    <a:pt x="44854" y="180010"/>
                  </a:lnTo>
                  <a:lnTo>
                    <a:pt x="39898" y="185623"/>
                  </a:lnTo>
                  <a:lnTo>
                    <a:pt x="28746" y="191860"/>
                  </a:lnTo>
                  <a:lnTo>
                    <a:pt x="24220" y="191407"/>
                  </a:lnTo>
                  <a:lnTo>
                    <a:pt x="20497" y="188988"/>
                  </a:lnTo>
                  <a:lnTo>
                    <a:pt x="17309" y="185258"/>
                  </a:lnTo>
                  <a:lnTo>
                    <a:pt x="15649" y="167944"/>
                  </a:lnTo>
                  <a:lnTo>
                    <a:pt x="16195" y="156413"/>
                  </a:lnTo>
                  <a:lnTo>
                    <a:pt x="28090" y="121022"/>
                  </a:lnTo>
                  <a:lnTo>
                    <a:pt x="47486" y="80599"/>
                  </a:lnTo>
                  <a:lnTo>
                    <a:pt x="82207" y="33602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439"/>
            <p:cNvSpPr/>
            <p:nvPr>
              <p:custDataLst>
                <p:tags r:id="rId96"/>
              </p:custDataLst>
            </p:nvPr>
          </p:nvSpPr>
          <p:spPr>
            <a:xfrm>
              <a:off x="7157354" y="3605961"/>
              <a:ext cx="146148" cy="332040"/>
            </a:xfrm>
            <a:custGeom>
              <a:avLst/>
              <a:gdLst/>
              <a:ahLst/>
              <a:cxnLst/>
              <a:rect l="0" t="0" r="0" b="0"/>
              <a:pathLst>
                <a:path w="146148" h="332040">
                  <a:moveTo>
                    <a:pt x="11796" y="115139"/>
                  </a:moveTo>
                  <a:lnTo>
                    <a:pt x="11796" y="115139"/>
                  </a:lnTo>
                  <a:lnTo>
                    <a:pt x="8425" y="115139"/>
                  </a:lnTo>
                  <a:lnTo>
                    <a:pt x="8137" y="116550"/>
                  </a:lnTo>
                  <a:lnTo>
                    <a:pt x="11174" y="146300"/>
                  </a:lnTo>
                  <a:lnTo>
                    <a:pt x="8240" y="190458"/>
                  </a:lnTo>
                  <a:lnTo>
                    <a:pt x="6688" y="223638"/>
                  </a:lnTo>
                  <a:lnTo>
                    <a:pt x="5998" y="256494"/>
                  </a:lnTo>
                  <a:lnTo>
                    <a:pt x="4904" y="299936"/>
                  </a:lnTo>
                  <a:lnTo>
                    <a:pt x="0" y="332039"/>
                  </a:lnTo>
                  <a:lnTo>
                    <a:pt x="404" y="331706"/>
                  </a:lnTo>
                  <a:lnTo>
                    <a:pt x="2735" y="325691"/>
                  </a:lnTo>
                  <a:lnTo>
                    <a:pt x="6321" y="279365"/>
                  </a:lnTo>
                  <a:lnTo>
                    <a:pt x="11950" y="233519"/>
                  </a:lnTo>
                  <a:lnTo>
                    <a:pt x="17543" y="204642"/>
                  </a:lnTo>
                  <a:lnTo>
                    <a:pt x="24800" y="172691"/>
                  </a:lnTo>
                  <a:lnTo>
                    <a:pt x="33165" y="138690"/>
                  </a:lnTo>
                  <a:lnTo>
                    <a:pt x="41564" y="108968"/>
                  </a:lnTo>
                  <a:lnTo>
                    <a:pt x="49985" y="82097"/>
                  </a:lnTo>
                  <a:lnTo>
                    <a:pt x="66163" y="39070"/>
                  </a:lnTo>
                  <a:lnTo>
                    <a:pt x="86467" y="8325"/>
                  </a:lnTo>
                  <a:lnTo>
                    <a:pt x="96959" y="639"/>
                  </a:lnTo>
                  <a:lnTo>
                    <a:pt x="102438" y="0"/>
                  </a:lnTo>
                  <a:lnTo>
                    <a:pt x="114170" y="3052"/>
                  </a:lnTo>
                  <a:lnTo>
                    <a:pt x="132675" y="19447"/>
                  </a:lnTo>
                  <a:lnTo>
                    <a:pt x="144822" y="55663"/>
                  </a:lnTo>
                  <a:lnTo>
                    <a:pt x="146147" y="98771"/>
                  </a:lnTo>
                  <a:lnTo>
                    <a:pt x="135330" y="136081"/>
                  </a:lnTo>
                  <a:lnTo>
                    <a:pt x="118911" y="152904"/>
                  </a:lnTo>
                  <a:lnTo>
                    <a:pt x="96796" y="163673"/>
                  </a:lnTo>
                  <a:lnTo>
                    <a:pt x="70506" y="168460"/>
                  </a:lnTo>
                  <a:lnTo>
                    <a:pt x="49883" y="166824"/>
                  </a:lnTo>
                  <a:lnTo>
                    <a:pt x="41421" y="164412"/>
                  </a:lnTo>
                  <a:lnTo>
                    <a:pt x="36484" y="161394"/>
                  </a:lnTo>
                  <a:lnTo>
                    <a:pt x="33899" y="157970"/>
                  </a:lnTo>
                  <a:lnTo>
                    <a:pt x="30846" y="14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283"/>
          <p:cNvGrpSpPr/>
          <p:nvPr/>
        </p:nvGrpSpPr>
        <p:grpSpPr>
          <a:xfrm>
            <a:off x="1923273" y="4523129"/>
            <a:ext cx="1042178" cy="353672"/>
            <a:chOff x="1923273" y="4523129"/>
            <a:chExt cx="1042178" cy="353672"/>
          </a:xfrm>
        </p:grpSpPr>
        <p:sp>
          <p:nvSpPr>
            <p:cNvPr id="131" name="SMARTInkShape-1440"/>
            <p:cNvSpPr/>
            <p:nvPr>
              <p:custDataLst>
                <p:tags r:id="rId85"/>
              </p:custDataLst>
            </p:nvPr>
          </p:nvSpPr>
          <p:spPr>
            <a:xfrm>
              <a:off x="2531426" y="4690034"/>
              <a:ext cx="154625" cy="186767"/>
            </a:xfrm>
            <a:custGeom>
              <a:avLst/>
              <a:gdLst/>
              <a:ahLst/>
              <a:cxnLst/>
              <a:rect l="0" t="0" r="0" b="0"/>
              <a:pathLst>
                <a:path w="154625" h="186767">
                  <a:moveTo>
                    <a:pt x="154624" y="72466"/>
                  </a:moveTo>
                  <a:lnTo>
                    <a:pt x="154624" y="72466"/>
                  </a:lnTo>
                  <a:lnTo>
                    <a:pt x="142415" y="45951"/>
                  </a:lnTo>
                  <a:lnTo>
                    <a:pt x="104192" y="8868"/>
                  </a:lnTo>
                  <a:lnTo>
                    <a:pt x="89406" y="1867"/>
                  </a:lnTo>
                  <a:lnTo>
                    <a:pt x="81512" y="0"/>
                  </a:lnTo>
                  <a:lnTo>
                    <a:pt x="65215" y="1689"/>
                  </a:lnTo>
                  <a:lnTo>
                    <a:pt x="56918" y="4114"/>
                  </a:lnTo>
                  <a:lnTo>
                    <a:pt x="31757" y="24383"/>
                  </a:lnTo>
                  <a:lnTo>
                    <a:pt x="9799" y="56103"/>
                  </a:lnTo>
                  <a:lnTo>
                    <a:pt x="0" y="95683"/>
                  </a:lnTo>
                  <a:lnTo>
                    <a:pt x="3838" y="131948"/>
                  </a:lnTo>
                  <a:lnTo>
                    <a:pt x="12114" y="148526"/>
                  </a:lnTo>
                  <a:lnTo>
                    <a:pt x="17284" y="154923"/>
                  </a:lnTo>
                  <a:lnTo>
                    <a:pt x="22847" y="158482"/>
                  </a:lnTo>
                  <a:lnTo>
                    <a:pt x="34673" y="160554"/>
                  </a:lnTo>
                  <a:lnTo>
                    <a:pt x="50748" y="153479"/>
                  </a:lnTo>
                  <a:lnTo>
                    <a:pt x="59973" y="147641"/>
                  </a:lnTo>
                  <a:lnTo>
                    <a:pt x="89988" y="104902"/>
                  </a:lnTo>
                  <a:lnTo>
                    <a:pt x="115982" y="61668"/>
                  </a:lnTo>
                  <a:lnTo>
                    <a:pt x="120832" y="51392"/>
                  </a:lnTo>
                  <a:lnTo>
                    <a:pt x="121513" y="52067"/>
                  </a:lnTo>
                  <a:lnTo>
                    <a:pt x="122795" y="99645"/>
                  </a:lnTo>
                  <a:lnTo>
                    <a:pt x="126229" y="140551"/>
                  </a:lnTo>
                  <a:lnTo>
                    <a:pt x="131708" y="168682"/>
                  </a:lnTo>
                  <a:lnTo>
                    <a:pt x="134408" y="174710"/>
                  </a:lnTo>
                  <a:lnTo>
                    <a:pt x="137619" y="178729"/>
                  </a:lnTo>
                  <a:lnTo>
                    <a:pt x="148274" y="186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441"/>
            <p:cNvSpPr/>
            <p:nvPr>
              <p:custDataLst>
                <p:tags r:id="rId86"/>
              </p:custDataLst>
            </p:nvPr>
          </p:nvSpPr>
          <p:spPr>
            <a:xfrm>
              <a:off x="2287254" y="4523129"/>
              <a:ext cx="185754" cy="335258"/>
            </a:xfrm>
            <a:custGeom>
              <a:avLst/>
              <a:gdLst/>
              <a:ahLst/>
              <a:cxnLst/>
              <a:rect l="0" t="0" r="0" b="0"/>
              <a:pathLst>
                <a:path w="185754" h="335258">
                  <a:moveTo>
                    <a:pt x="43196" y="29821"/>
                  </a:moveTo>
                  <a:lnTo>
                    <a:pt x="43196" y="29821"/>
                  </a:lnTo>
                  <a:lnTo>
                    <a:pt x="43196" y="0"/>
                  </a:lnTo>
                  <a:lnTo>
                    <a:pt x="38170" y="38507"/>
                  </a:lnTo>
                  <a:lnTo>
                    <a:pt x="36729" y="68959"/>
                  </a:lnTo>
                  <a:lnTo>
                    <a:pt x="33736" y="106012"/>
                  </a:lnTo>
                  <a:lnTo>
                    <a:pt x="30055" y="145998"/>
                  </a:lnTo>
                  <a:lnTo>
                    <a:pt x="26066" y="187288"/>
                  </a:lnTo>
                  <a:lnTo>
                    <a:pt x="21942" y="229158"/>
                  </a:lnTo>
                  <a:lnTo>
                    <a:pt x="17757" y="265641"/>
                  </a:lnTo>
                  <a:lnTo>
                    <a:pt x="11435" y="308303"/>
                  </a:lnTo>
                  <a:lnTo>
                    <a:pt x="5093" y="331291"/>
                  </a:lnTo>
                  <a:lnTo>
                    <a:pt x="2977" y="334518"/>
                  </a:lnTo>
                  <a:lnTo>
                    <a:pt x="1567" y="335257"/>
                  </a:lnTo>
                  <a:lnTo>
                    <a:pt x="627" y="334340"/>
                  </a:lnTo>
                  <a:lnTo>
                    <a:pt x="0" y="332316"/>
                  </a:lnTo>
                  <a:lnTo>
                    <a:pt x="7700" y="288622"/>
                  </a:lnTo>
                  <a:lnTo>
                    <a:pt x="22331" y="247144"/>
                  </a:lnTo>
                  <a:lnTo>
                    <a:pt x="38156" y="222364"/>
                  </a:lnTo>
                  <a:lnTo>
                    <a:pt x="70160" y="193958"/>
                  </a:lnTo>
                  <a:lnTo>
                    <a:pt x="102299" y="177389"/>
                  </a:lnTo>
                  <a:lnTo>
                    <a:pt x="123556" y="173018"/>
                  </a:lnTo>
                  <a:lnTo>
                    <a:pt x="155358" y="177299"/>
                  </a:lnTo>
                  <a:lnTo>
                    <a:pt x="163831" y="182467"/>
                  </a:lnTo>
                  <a:lnTo>
                    <a:pt x="177010" y="197617"/>
                  </a:lnTo>
                  <a:lnTo>
                    <a:pt x="183808" y="216110"/>
                  </a:lnTo>
                  <a:lnTo>
                    <a:pt x="185753" y="246355"/>
                  </a:lnTo>
                  <a:lnTo>
                    <a:pt x="182049" y="266464"/>
                  </a:lnTo>
                  <a:lnTo>
                    <a:pt x="161359" y="313100"/>
                  </a:lnTo>
                  <a:lnTo>
                    <a:pt x="157496" y="328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442"/>
            <p:cNvSpPr/>
            <p:nvPr>
              <p:custDataLst>
                <p:tags r:id="rId87"/>
              </p:custDataLst>
            </p:nvPr>
          </p:nvSpPr>
          <p:spPr>
            <a:xfrm>
              <a:off x="1923273" y="4544411"/>
              <a:ext cx="222145" cy="331272"/>
            </a:xfrm>
            <a:custGeom>
              <a:avLst/>
              <a:gdLst/>
              <a:ahLst/>
              <a:cxnLst/>
              <a:rect l="0" t="0" r="0" b="0"/>
              <a:pathLst>
                <a:path w="222145" h="331272">
                  <a:moveTo>
                    <a:pt x="216677" y="40289"/>
                  </a:moveTo>
                  <a:lnTo>
                    <a:pt x="216677" y="40289"/>
                  </a:lnTo>
                  <a:lnTo>
                    <a:pt x="216677" y="33547"/>
                  </a:lnTo>
                  <a:lnTo>
                    <a:pt x="218558" y="28355"/>
                  </a:lnTo>
                  <a:lnTo>
                    <a:pt x="221041" y="23696"/>
                  </a:lnTo>
                  <a:lnTo>
                    <a:pt x="222144" y="19274"/>
                  </a:lnTo>
                  <a:lnTo>
                    <a:pt x="219394" y="9446"/>
                  </a:lnTo>
                  <a:lnTo>
                    <a:pt x="212240" y="3532"/>
                  </a:lnTo>
                  <a:lnTo>
                    <a:pt x="207369" y="968"/>
                  </a:lnTo>
                  <a:lnTo>
                    <a:pt x="192549" y="0"/>
                  </a:lnTo>
                  <a:lnTo>
                    <a:pt x="147549" y="8498"/>
                  </a:lnTo>
                  <a:lnTo>
                    <a:pt x="105570" y="29850"/>
                  </a:lnTo>
                  <a:lnTo>
                    <a:pt x="68594" y="65261"/>
                  </a:lnTo>
                  <a:lnTo>
                    <a:pt x="48086" y="96543"/>
                  </a:lnTo>
                  <a:lnTo>
                    <a:pt x="29564" y="132319"/>
                  </a:lnTo>
                  <a:lnTo>
                    <a:pt x="11925" y="171738"/>
                  </a:lnTo>
                  <a:lnTo>
                    <a:pt x="2204" y="210893"/>
                  </a:lnTo>
                  <a:lnTo>
                    <a:pt x="0" y="247347"/>
                  </a:lnTo>
                  <a:lnTo>
                    <a:pt x="6076" y="277659"/>
                  </a:lnTo>
                  <a:lnTo>
                    <a:pt x="21477" y="301479"/>
                  </a:lnTo>
                  <a:lnTo>
                    <a:pt x="31510" y="311782"/>
                  </a:lnTo>
                  <a:lnTo>
                    <a:pt x="59591" y="325112"/>
                  </a:lnTo>
                  <a:lnTo>
                    <a:pt x="93239" y="331271"/>
                  </a:lnTo>
                  <a:lnTo>
                    <a:pt x="129360" y="329305"/>
                  </a:lnTo>
                  <a:lnTo>
                    <a:pt x="164699" y="318083"/>
                  </a:lnTo>
                  <a:lnTo>
                    <a:pt x="216677" y="29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443"/>
            <p:cNvSpPr/>
            <p:nvPr>
              <p:custDataLst>
                <p:tags r:id="rId88"/>
              </p:custDataLst>
            </p:nvPr>
          </p:nvSpPr>
          <p:spPr>
            <a:xfrm>
              <a:off x="2749550" y="47434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444"/>
            <p:cNvSpPr/>
            <p:nvPr>
              <p:custDataLst>
                <p:tags r:id="rId89"/>
              </p:custDataLst>
            </p:nvPr>
          </p:nvSpPr>
          <p:spPr>
            <a:xfrm>
              <a:off x="2749550" y="4597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445"/>
            <p:cNvSpPr/>
            <p:nvPr>
              <p:custDataLst>
                <p:tags r:id="rId90"/>
              </p:custDataLst>
            </p:nvPr>
          </p:nvSpPr>
          <p:spPr>
            <a:xfrm>
              <a:off x="2820383" y="4695671"/>
              <a:ext cx="145068" cy="174780"/>
            </a:xfrm>
            <a:custGeom>
              <a:avLst/>
              <a:gdLst/>
              <a:ahLst/>
              <a:cxnLst/>
              <a:rect l="0" t="0" r="0" b="0"/>
              <a:pathLst>
                <a:path w="145068" h="174780">
                  <a:moveTo>
                    <a:pt x="18067" y="3329"/>
                  </a:moveTo>
                  <a:lnTo>
                    <a:pt x="18067" y="3329"/>
                  </a:lnTo>
                  <a:lnTo>
                    <a:pt x="12998" y="48479"/>
                  </a:lnTo>
                  <a:lnTo>
                    <a:pt x="7083" y="93622"/>
                  </a:lnTo>
                  <a:lnTo>
                    <a:pt x="2335" y="139933"/>
                  </a:lnTo>
                  <a:lnTo>
                    <a:pt x="0" y="155517"/>
                  </a:lnTo>
                  <a:lnTo>
                    <a:pt x="378" y="156998"/>
                  </a:lnTo>
                  <a:lnTo>
                    <a:pt x="1335" y="157280"/>
                  </a:lnTo>
                  <a:lnTo>
                    <a:pt x="2679" y="156763"/>
                  </a:lnTo>
                  <a:lnTo>
                    <a:pt x="13802" y="115683"/>
                  </a:lnTo>
                  <a:lnTo>
                    <a:pt x="21816" y="85014"/>
                  </a:lnTo>
                  <a:lnTo>
                    <a:pt x="32433" y="47865"/>
                  </a:lnTo>
                  <a:lnTo>
                    <a:pt x="46940" y="10880"/>
                  </a:lnTo>
                  <a:lnTo>
                    <a:pt x="51427" y="4835"/>
                  </a:lnTo>
                  <a:lnTo>
                    <a:pt x="55829" y="1511"/>
                  </a:lnTo>
                  <a:lnTo>
                    <a:pt x="60175" y="0"/>
                  </a:lnTo>
                  <a:lnTo>
                    <a:pt x="65189" y="1110"/>
                  </a:lnTo>
                  <a:lnTo>
                    <a:pt x="76404" y="7987"/>
                  </a:lnTo>
                  <a:lnTo>
                    <a:pt x="100852" y="45563"/>
                  </a:lnTo>
                  <a:lnTo>
                    <a:pt x="119031" y="84909"/>
                  </a:lnTo>
                  <a:lnTo>
                    <a:pt x="132257" y="122986"/>
                  </a:lnTo>
                  <a:lnTo>
                    <a:pt x="145067" y="174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84"/>
          <p:cNvGrpSpPr/>
          <p:nvPr/>
        </p:nvGrpSpPr>
        <p:grpSpPr>
          <a:xfrm>
            <a:off x="1892300" y="4432852"/>
            <a:ext cx="2374901" cy="774149"/>
            <a:chOff x="1892300" y="4432852"/>
            <a:chExt cx="2374901" cy="774149"/>
          </a:xfrm>
        </p:grpSpPr>
        <p:sp>
          <p:nvSpPr>
            <p:cNvPr id="138" name="SMARTInkShape-1446"/>
            <p:cNvSpPr/>
            <p:nvPr>
              <p:custDataLst>
                <p:tags r:id="rId77"/>
              </p:custDataLst>
            </p:nvPr>
          </p:nvSpPr>
          <p:spPr>
            <a:xfrm>
              <a:off x="3283833" y="4660900"/>
              <a:ext cx="157868" cy="165716"/>
            </a:xfrm>
            <a:custGeom>
              <a:avLst/>
              <a:gdLst/>
              <a:ahLst/>
              <a:cxnLst/>
              <a:rect l="0" t="0" r="0" b="0"/>
              <a:pathLst>
                <a:path w="157868" h="165716">
                  <a:moveTo>
                    <a:pt x="5467" y="50800"/>
                  </a:moveTo>
                  <a:lnTo>
                    <a:pt x="5467" y="50800"/>
                  </a:lnTo>
                  <a:lnTo>
                    <a:pt x="441" y="38866"/>
                  </a:lnTo>
                  <a:lnTo>
                    <a:pt x="0" y="36494"/>
                  </a:lnTo>
                  <a:lnTo>
                    <a:pt x="411" y="34208"/>
                  </a:lnTo>
                  <a:lnTo>
                    <a:pt x="2749" y="29785"/>
                  </a:lnTo>
                  <a:lnTo>
                    <a:pt x="18146" y="23328"/>
                  </a:lnTo>
                  <a:lnTo>
                    <a:pt x="32739" y="24714"/>
                  </a:lnTo>
                  <a:lnTo>
                    <a:pt x="40582" y="27059"/>
                  </a:lnTo>
                  <a:lnTo>
                    <a:pt x="68474" y="47215"/>
                  </a:lnTo>
                  <a:lnTo>
                    <a:pt x="92340" y="78900"/>
                  </a:lnTo>
                  <a:lnTo>
                    <a:pt x="106074" y="115100"/>
                  </a:lnTo>
                  <a:lnTo>
                    <a:pt x="107870" y="145895"/>
                  </a:lnTo>
                  <a:lnTo>
                    <a:pt x="103661" y="158446"/>
                  </a:lnTo>
                  <a:lnTo>
                    <a:pt x="100563" y="162781"/>
                  </a:lnTo>
                  <a:lnTo>
                    <a:pt x="97086" y="164965"/>
                  </a:lnTo>
                  <a:lnTo>
                    <a:pt x="93357" y="165715"/>
                  </a:lnTo>
                  <a:lnTo>
                    <a:pt x="89461" y="165510"/>
                  </a:lnTo>
                  <a:lnTo>
                    <a:pt x="85452" y="162551"/>
                  </a:lnTo>
                  <a:lnTo>
                    <a:pt x="77234" y="151738"/>
                  </a:lnTo>
                  <a:lnTo>
                    <a:pt x="74523" y="129998"/>
                  </a:lnTo>
                  <a:lnTo>
                    <a:pt x="77786" y="101521"/>
                  </a:lnTo>
                  <a:lnTo>
                    <a:pt x="96196" y="55872"/>
                  </a:lnTo>
                  <a:lnTo>
                    <a:pt x="128020" y="15296"/>
                  </a:lnTo>
                  <a:lnTo>
                    <a:pt x="138957" y="6798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447"/>
            <p:cNvSpPr/>
            <p:nvPr>
              <p:custDataLst>
                <p:tags r:id="rId78"/>
              </p:custDataLst>
            </p:nvPr>
          </p:nvSpPr>
          <p:spPr>
            <a:xfrm>
              <a:off x="3510523" y="4645719"/>
              <a:ext cx="178828" cy="187839"/>
            </a:xfrm>
            <a:custGeom>
              <a:avLst/>
              <a:gdLst/>
              <a:ahLst/>
              <a:cxnLst/>
              <a:rect l="0" t="0" r="0" b="0"/>
              <a:pathLst>
                <a:path w="178828" h="187839">
                  <a:moveTo>
                    <a:pt x="51827" y="15181"/>
                  </a:moveTo>
                  <a:lnTo>
                    <a:pt x="51827" y="15181"/>
                  </a:lnTo>
                  <a:lnTo>
                    <a:pt x="56853" y="3247"/>
                  </a:lnTo>
                  <a:lnTo>
                    <a:pt x="57294" y="875"/>
                  </a:lnTo>
                  <a:lnTo>
                    <a:pt x="56883" y="0"/>
                  </a:lnTo>
                  <a:lnTo>
                    <a:pt x="55903" y="121"/>
                  </a:lnTo>
                  <a:lnTo>
                    <a:pt x="49272" y="5544"/>
                  </a:lnTo>
                  <a:lnTo>
                    <a:pt x="36488" y="21733"/>
                  </a:lnTo>
                  <a:lnTo>
                    <a:pt x="13206" y="65550"/>
                  </a:lnTo>
                  <a:lnTo>
                    <a:pt x="1265" y="103953"/>
                  </a:lnTo>
                  <a:lnTo>
                    <a:pt x="0" y="145514"/>
                  </a:lnTo>
                  <a:lnTo>
                    <a:pt x="6215" y="166946"/>
                  </a:lnTo>
                  <a:lnTo>
                    <a:pt x="10835" y="175624"/>
                  </a:lnTo>
                  <a:lnTo>
                    <a:pt x="16738" y="181410"/>
                  </a:lnTo>
                  <a:lnTo>
                    <a:pt x="30823" y="187838"/>
                  </a:lnTo>
                  <a:lnTo>
                    <a:pt x="39235" y="186024"/>
                  </a:lnTo>
                  <a:lnTo>
                    <a:pt x="57990" y="174602"/>
                  </a:lnTo>
                  <a:lnTo>
                    <a:pt x="88382" y="144967"/>
                  </a:lnTo>
                  <a:lnTo>
                    <a:pt x="116359" y="99262"/>
                  </a:lnTo>
                  <a:lnTo>
                    <a:pt x="139151" y="58987"/>
                  </a:lnTo>
                  <a:lnTo>
                    <a:pt x="156573" y="29320"/>
                  </a:lnTo>
                  <a:lnTo>
                    <a:pt x="157641" y="28841"/>
                  </a:lnTo>
                  <a:lnTo>
                    <a:pt x="156946" y="33952"/>
                  </a:lnTo>
                  <a:lnTo>
                    <a:pt x="149526" y="75639"/>
                  </a:lnTo>
                  <a:lnTo>
                    <a:pt x="149442" y="121903"/>
                  </a:lnTo>
                  <a:lnTo>
                    <a:pt x="156011" y="158480"/>
                  </a:lnTo>
                  <a:lnTo>
                    <a:pt x="159383" y="164335"/>
                  </a:lnTo>
                  <a:lnTo>
                    <a:pt x="178827" y="180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448"/>
            <p:cNvSpPr/>
            <p:nvPr>
              <p:custDataLst>
                <p:tags r:id="rId79"/>
              </p:custDataLst>
            </p:nvPr>
          </p:nvSpPr>
          <p:spPr>
            <a:xfrm>
              <a:off x="3845563" y="4432852"/>
              <a:ext cx="45664" cy="424899"/>
            </a:xfrm>
            <a:custGeom>
              <a:avLst/>
              <a:gdLst/>
              <a:ahLst/>
              <a:cxnLst/>
              <a:rect l="0" t="0" r="0" b="0"/>
              <a:pathLst>
                <a:path w="45664" h="424899">
                  <a:moveTo>
                    <a:pt x="40637" y="18498"/>
                  </a:moveTo>
                  <a:lnTo>
                    <a:pt x="40637" y="18498"/>
                  </a:lnTo>
                  <a:lnTo>
                    <a:pt x="41342" y="1747"/>
                  </a:lnTo>
                  <a:lnTo>
                    <a:pt x="42518" y="275"/>
                  </a:lnTo>
                  <a:lnTo>
                    <a:pt x="44008" y="0"/>
                  </a:lnTo>
                  <a:lnTo>
                    <a:pt x="45663" y="9101"/>
                  </a:lnTo>
                  <a:lnTo>
                    <a:pt x="44282" y="29844"/>
                  </a:lnTo>
                  <a:lnTo>
                    <a:pt x="36612" y="67285"/>
                  </a:lnTo>
                  <a:lnTo>
                    <a:pt x="32310" y="91945"/>
                  </a:lnTo>
                  <a:lnTo>
                    <a:pt x="28030" y="119674"/>
                  </a:lnTo>
                  <a:lnTo>
                    <a:pt x="23766" y="149449"/>
                  </a:lnTo>
                  <a:lnTo>
                    <a:pt x="20217" y="179176"/>
                  </a:lnTo>
                  <a:lnTo>
                    <a:pt x="17146" y="208872"/>
                  </a:lnTo>
                  <a:lnTo>
                    <a:pt x="14393" y="238548"/>
                  </a:lnTo>
                  <a:lnTo>
                    <a:pt x="11852" y="266797"/>
                  </a:lnTo>
                  <a:lnTo>
                    <a:pt x="9452" y="294098"/>
                  </a:lnTo>
                  <a:lnTo>
                    <a:pt x="7147" y="320764"/>
                  </a:lnTo>
                  <a:lnTo>
                    <a:pt x="2704" y="363565"/>
                  </a:lnTo>
                  <a:lnTo>
                    <a:pt x="0" y="404138"/>
                  </a:lnTo>
                  <a:lnTo>
                    <a:pt x="2537" y="424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449"/>
            <p:cNvSpPr/>
            <p:nvPr>
              <p:custDataLst>
                <p:tags r:id="rId80"/>
              </p:custDataLst>
            </p:nvPr>
          </p:nvSpPr>
          <p:spPr>
            <a:xfrm>
              <a:off x="3878454" y="4621137"/>
              <a:ext cx="274447" cy="188348"/>
            </a:xfrm>
            <a:custGeom>
              <a:avLst/>
              <a:gdLst/>
              <a:ahLst/>
              <a:cxnLst/>
              <a:rect l="0" t="0" r="0" b="0"/>
              <a:pathLst>
                <a:path w="274447" h="188348">
                  <a:moveTo>
                    <a:pt x="58546" y="115963"/>
                  </a:moveTo>
                  <a:lnTo>
                    <a:pt x="58546" y="115963"/>
                  </a:lnTo>
                  <a:lnTo>
                    <a:pt x="54888" y="115963"/>
                  </a:lnTo>
                  <a:lnTo>
                    <a:pt x="64667" y="115963"/>
                  </a:lnTo>
                  <a:lnTo>
                    <a:pt x="79409" y="109221"/>
                  </a:lnTo>
                  <a:lnTo>
                    <a:pt x="107718" y="87820"/>
                  </a:lnTo>
                  <a:lnTo>
                    <a:pt x="121322" y="70529"/>
                  </a:lnTo>
                  <a:lnTo>
                    <a:pt x="134139" y="37590"/>
                  </a:lnTo>
                  <a:lnTo>
                    <a:pt x="135664" y="11132"/>
                  </a:lnTo>
                  <a:lnTo>
                    <a:pt x="131830" y="5859"/>
                  </a:lnTo>
                  <a:lnTo>
                    <a:pt x="125747" y="2344"/>
                  </a:lnTo>
                  <a:lnTo>
                    <a:pt x="118163" y="0"/>
                  </a:lnTo>
                  <a:lnTo>
                    <a:pt x="94685" y="6803"/>
                  </a:lnTo>
                  <a:lnTo>
                    <a:pt x="66846" y="22998"/>
                  </a:lnTo>
                  <a:lnTo>
                    <a:pt x="29490" y="59176"/>
                  </a:lnTo>
                  <a:lnTo>
                    <a:pt x="11766" y="84375"/>
                  </a:lnTo>
                  <a:lnTo>
                    <a:pt x="0" y="122361"/>
                  </a:lnTo>
                  <a:lnTo>
                    <a:pt x="1877" y="133634"/>
                  </a:lnTo>
                  <a:lnTo>
                    <a:pt x="13369" y="153686"/>
                  </a:lnTo>
                  <a:lnTo>
                    <a:pt x="46415" y="177470"/>
                  </a:lnTo>
                  <a:lnTo>
                    <a:pt x="86550" y="185632"/>
                  </a:lnTo>
                  <a:lnTo>
                    <a:pt x="111082" y="187809"/>
                  </a:lnTo>
                  <a:lnTo>
                    <a:pt x="157154" y="188347"/>
                  </a:lnTo>
                  <a:lnTo>
                    <a:pt x="199739" y="186939"/>
                  </a:lnTo>
                  <a:lnTo>
                    <a:pt x="237480" y="186313"/>
                  </a:lnTo>
                  <a:lnTo>
                    <a:pt x="274446" y="18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450"/>
            <p:cNvSpPr/>
            <p:nvPr>
              <p:custDataLst>
                <p:tags r:id="rId81"/>
              </p:custDataLst>
            </p:nvPr>
          </p:nvSpPr>
          <p:spPr>
            <a:xfrm>
              <a:off x="1892300" y="4974053"/>
              <a:ext cx="1993901" cy="118648"/>
            </a:xfrm>
            <a:custGeom>
              <a:avLst/>
              <a:gdLst/>
              <a:ahLst/>
              <a:cxnLst/>
              <a:rect l="0" t="0" r="0" b="0"/>
              <a:pathLst>
                <a:path w="1993901" h="118648">
                  <a:moveTo>
                    <a:pt x="0" y="118647"/>
                  </a:moveTo>
                  <a:lnTo>
                    <a:pt x="0" y="118647"/>
                  </a:lnTo>
                  <a:lnTo>
                    <a:pt x="3371" y="115276"/>
                  </a:lnTo>
                  <a:lnTo>
                    <a:pt x="32435" y="109809"/>
                  </a:lnTo>
                  <a:lnTo>
                    <a:pt x="74388" y="102019"/>
                  </a:lnTo>
                  <a:lnTo>
                    <a:pt x="100392" y="96978"/>
                  </a:lnTo>
                  <a:lnTo>
                    <a:pt x="133250" y="90795"/>
                  </a:lnTo>
                  <a:lnTo>
                    <a:pt x="170678" y="83851"/>
                  </a:lnTo>
                  <a:lnTo>
                    <a:pt x="211152" y="76400"/>
                  </a:lnTo>
                  <a:lnTo>
                    <a:pt x="259301" y="69316"/>
                  </a:lnTo>
                  <a:lnTo>
                    <a:pt x="312567" y="62476"/>
                  </a:lnTo>
                  <a:lnTo>
                    <a:pt x="369245" y="55800"/>
                  </a:lnTo>
                  <a:lnTo>
                    <a:pt x="432430" y="49232"/>
                  </a:lnTo>
                  <a:lnTo>
                    <a:pt x="499953" y="42737"/>
                  </a:lnTo>
                  <a:lnTo>
                    <a:pt x="570369" y="36290"/>
                  </a:lnTo>
                  <a:lnTo>
                    <a:pt x="647651" y="29876"/>
                  </a:lnTo>
                  <a:lnTo>
                    <a:pt x="729512" y="23483"/>
                  </a:lnTo>
                  <a:lnTo>
                    <a:pt x="814425" y="17104"/>
                  </a:lnTo>
                  <a:lnTo>
                    <a:pt x="900666" y="12147"/>
                  </a:lnTo>
                  <a:lnTo>
                    <a:pt x="987794" y="8136"/>
                  </a:lnTo>
                  <a:lnTo>
                    <a:pt x="1075513" y="4756"/>
                  </a:lnTo>
                  <a:lnTo>
                    <a:pt x="1161508" y="2503"/>
                  </a:lnTo>
                  <a:lnTo>
                    <a:pt x="1246356" y="1001"/>
                  </a:lnTo>
                  <a:lnTo>
                    <a:pt x="1330437" y="0"/>
                  </a:lnTo>
                  <a:lnTo>
                    <a:pt x="1411186" y="38"/>
                  </a:lnTo>
                  <a:lnTo>
                    <a:pt x="1489713" y="768"/>
                  </a:lnTo>
                  <a:lnTo>
                    <a:pt x="1566758" y="1961"/>
                  </a:lnTo>
                  <a:lnTo>
                    <a:pt x="1635761" y="3462"/>
                  </a:lnTo>
                  <a:lnTo>
                    <a:pt x="1699402" y="5168"/>
                  </a:lnTo>
                  <a:lnTo>
                    <a:pt x="1759468" y="7011"/>
                  </a:lnTo>
                  <a:lnTo>
                    <a:pt x="1809390" y="8239"/>
                  </a:lnTo>
                  <a:lnTo>
                    <a:pt x="1852549" y="9059"/>
                  </a:lnTo>
                  <a:lnTo>
                    <a:pt x="1891199" y="9605"/>
                  </a:lnTo>
                  <a:lnTo>
                    <a:pt x="1919788" y="9969"/>
                  </a:lnTo>
                  <a:lnTo>
                    <a:pt x="1959080" y="10373"/>
                  </a:lnTo>
                  <a:lnTo>
                    <a:pt x="1993900" y="10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451"/>
            <p:cNvSpPr/>
            <p:nvPr>
              <p:custDataLst>
                <p:tags r:id="rId82"/>
              </p:custDataLst>
            </p:nvPr>
          </p:nvSpPr>
          <p:spPr>
            <a:xfrm>
              <a:off x="2470150" y="5029200"/>
              <a:ext cx="1403351" cy="177801"/>
            </a:xfrm>
            <a:custGeom>
              <a:avLst/>
              <a:gdLst/>
              <a:ahLst/>
              <a:cxnLst/>
              <a:rect l="0" t="0" r="0" b="0"/>
              <a:pathLst>
                <a:path w="1403351" h="177801">
                  <a:moveTo>
                    <a:pt x="0" y="177800"/>
                  </a:moveTo>
                  <a:lnTo>
                    <a:pt x="0" y="177800"/>
                  </a:lnTo>
                  <a:lnTo>
                    <a:pt x="18606" y="171320"/>
                  </a:lnTo>
                  <a:lnTo>
                    <a:pt x="58128" y="162220"/>
                  </a:lnTo>
                  <a:lnTo>
                    <a:pt x="88141" y="156124"/>
                  </a:lnTo>
                  <a:lnTo>
                    <a:pt x="123672" y="149239"/>
                  </a:lnTo>
                  <a:lnTo>
                    <a:pt x="162881" y="141825"/>
                  </a:lnTo>
                  <a:lnTo>
                    <a:pt x="209482" y="133356"/>
                  </a:lnTo>
                  <a:lnTo>
                    <a:pt x="261010" y="124181"/>
                  </a:lnTo>
                  <a:lnTo>
                    <a:pt x="315824" y="114538"/>
                  </a:lnTo>
                  <a:lnTo>
                    <a:pt x="377766" y="105286"/>
                  </a:lnTo>
                  <a:lnTo>
                    <a:pt x="444460" y="96296"/>
                  </a:lnTo>
                  <a:lnTo>
                    <a:pt x="514324" y="87481"/>
                  </a:lnTo>
                  <a:lnTo>
                    <a:pt x="585594" y="79487"/>
                  </a:lnTo>
                  <a:lnTo>
                    <a:pt x="657801" y="72041"/>
                  </a:lnTo>
                  <a:lnTo>
                    <a:pt x="730634" y="64961"/>
                  </a:lnTo>
                  <a:lnTo>
                    <a:pt x="799650" y="58829"/>
                  </a:lnTo>
                  <a:lnTo>
                    <a:pt x="866123" y="53330"/>
                  </a:lnTo>
                  <a:lnTo>
                    <a:pt x="930898" y="48253"/>
                  </a:lnTo>
                  <a:lnTo>
                    <a:pt x="991721" y="44164"/>
                  </a:lnTo>
                  <a:lnTo>
                    <a:pt x="1049908" y="40731"/>
                  </a:lnTo>
                  <a:lnTo>
                    <a:pt x="1106339" y="37738"/>
                  </a:lnTo>
                  <a:lnTo>
                    <a:pt x="1155953" y="35036"/>
                  </a:lnTo>
                  <a:lnTo>
                    <a:pt x="1201025" y="32530"/>
                  </a:lnTo>
                  <a:lnTo>
                    <a:pt x="1243066" y="30153"/>
                  </a:lnTo>
                  <a:lnTo>
                    <a:pt x="1277444" y="27863"/>
                  </a:lnTo>
                  <a:lnTo>
                    <a:pt x="1306712" y="25631"/>
                  </a:lnTo>
                  <a:lnTo>
                    <a:pt x="1351933" y="19858"/>
                  </a:lnTo>
                  <a:lnTo>
                    <a:pt x="140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52"/>
            <p:cNvSpPr/>
            <p:nvPr>
              <p:custDataLst>
                <p:tags r:id="rId83"/>
              </p:custDataLst>
            </p:nvPr>
          </p:nvSpPr>
          <p:spPr>
            <a:xfrm>
              <a:off x="4235450" y="4676579"/>
              <a:ext cx="6351" cy="28772"/>
            </a:xfrm>
            <a:custGeom>
              <a:avLst/>
              <a:gdLst/>
              <a:ahLst/>
              <a:cxnLst/>
              <a:rect l="0" t="0" r="0" b="0"/>
              <a:pathLst>
                <a:path w="6351" h="287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12112"/>
                  </a:lnTo>
                  <a:lnTo>
                    <a:pt x="6350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53"/>
            <p:cNvSpPr/>
            <p:nvPr>
              <p:custDataLst>
                <p:tags r:id="rId84"/>
              </p:custDataLst>
            </p:nvPr>
          </p:nvSpPr>
          <p:spPr>
            <a:xfrm>
              <a:off x="4241800" y="48260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7944" y="705"/>
                  </a:lnTo>
                  <a:lnTo>
                    <a:pt x="5296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285"/>
          <p:cNvGrpSpPr/>
          <p:nvPr/>
        </p:nvGrpSpPr>
        <p:grpSpPr>
          <a:xfrm>
            <a:off x="4817457" y="4547959"/>
            <a:ext cx="2303884" cy="449492"/>
            <a:chOff x="4817457" y="4547959"/>
            <a:chExt cx="2303884" cy="449492"/>
          </a:xfrm>
        </p:grpSpPr>
        <p:sp>
          <p:nvSpPr>
            <p:cNvPr id="147" name="SMARTInkShape-1454"/>
            <p:cNvSpPr/>
            <p:nvPr>
              <p:custDataLst>
                <p:tags r:id="rId67"/>
              </p:custDataLst>
            </p:nvPr>
          </p:nvSpPr>
          <p:spPr>
            <a:xfrm>
              <a:off x="4817457" y="4547959"/>
              <a:ext cx="167327" cy="406255"/>
            </a:xfrm>
            <a:custGeom>
              <a:avLst/>
              <a:gdLst/>
              <a:ahLst/>
              <a:cxnLst/>
              <a:rect l="0" t="0" r="0" b="0"/>
              <a:pathLst>
                <a:path w="167327" h="406255">
                  <a:moveTo>
                    <a:pt x="14893" y="119291"/>
                  </a:moveTo>
                  <a:lnTo>
                    <a:pt x="14893" y="119291"/>
                  </a:lnTo>
                  <a:lnTo>
                    <a:pt x="8804" y="113202"/>
                  </a:lnTo>
                  <a:lnTo>
                    <a:pt x="5249" y="123131"/>
                  </a:lnTo>
                  <a:lnTo>
                    <a:pt x="3099" y="163076"/>
                  </a:lnTo>
                  <a:lnTo>
                    <a:pt x="6358" y="203662"/>
                  </a:lnTo>
                  <a:lnTo>
                    <a:pt x="11099" y="249923"/>
                  </a:lnTo>
                  <a:lnTo>
                    <a:pt x="12364" y="274112"/>
                  </a:lnTo>
                  <a:lnTo>
                    <a:pt x="13769" y="320745"/>
                  </a:lnTo>
                  <a:lnTo>
                    <a:pt x="14393" y="360285"/>
                  </a:lnTo>
                  <a:lnTo>
                    <a:pt x="14089" y="399833"/>
                  </a:lnTo>
                  <a:lnTo>
                    <a:pt x="12946" y="403685"/>
                  </a:lnTo>
                  <a:lnTo>
                    <a:pt x="11478" y="406254"/>
                  </a:lnTo>
                  <a:lnTo>
                    <a:pt x="9794" y="403733"/>
                  </a:lnTo>
                  <a:lnTo>
                    <a:pt x="2022" y="361744"/>
                  </a:lnTo>
                  <a:lnTo>
                    <a:pt x="0" y="320181"/>
                  </a:lnTo>
                  <a:lnTo>
                    <a:pt x="1436" y="291318"/>
                  </a:lnTo>
                  <a:lnTo>
                    <a:pt x="3805" y="259375"/>
                  </a:lnTo>
                  <a:lnTo>
                    <a:pt x="8912" y="227497"/>
                  </a:lnTo>
                  <a:lnTo>
                    <a:pt x="15844" y="195662"/>
                  </a:lnTo>
                  <a:lnTo>
                    <a:pt x="23994" y="163855"/>
                  </a:lnTo>
                  <a:lnTo>
                    <a:pt x="32955" y="135595"/>
                  </a:lnTo>
                  <a:lnTo>
                    <a:pt x="42457" y="109699"/>
                  </a:lnTo>
                  <a:lnTo>
                    <a:pt x="61010" y="65639"/>
                  </a:lnTo>
                  <a:lnTo>
                    <a:pt x="84061" y="23118"/>
                  </a:lnTo>
                  <a:lnTo>
                    <a:pt x="100197" y="6933"/>
                  </a:lnTo>
                  <a:lnTo>
                    <a:pt x="118658" y="680"/>
                  </a:lnTo>
                  <a:lnTo>
                    <a:pt x="128519" y="0"/>
                  </a:lnTo>
                  <a:lnTo>
                    <a:pt x="137211" y="3074"/>
                  </a:lnTo>
                  <a:lnTo>
                    <a:pt x="152512" y="15898"/>
                  </a:lnTo>
                  <a:lnTo>
                    <a:pt x="162605" y="39002"/>
                  </a:lnTo>
                  <a:lnTo>
                    <a:pt x="167326" y="67379"/>
                  </a:lnTo>
                  <a:lnTo>
                    <a:pt x="164720" y="96454"/>
                  </a:lnTo>
                  <a:lnTo>
                    <a:pt x="155096" y="120194"/>
                  </a:lnTo>
                  <a:lnTo>
                    <a:pt x="139294" y="140154"/>
                  </a:lnTo>
                  <a:lnTo>
                    <a:pt x="115808" y="158432"/>
                  </a:lnTo>
                  <a:lnTo>
                    <a:pt x="90789" y="168437"/>
                  </a:lnTo>
                  <a:lnTo>
                    <a:pt x="50346" y="174860"/>
                  </a:lnTo>
                  <a:lnTo>
                    <a:pt x="39351" y="173857"/>
                  </a:lnTo>
                  <a:lnTo>
                    <a:pt x="27593" y="170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55"/>
            <p:cNvSpPr/>
            <p:nvPr>
              <p:custDataLst>
                <p:tags r:id="rId68"/>
              </p:custDataLst>
            </p:nvPr>
          </p:nvSpPr>
          <p:spPr>
            <a:xfrm>
              <a:off x="4951179" y="4724400"/>
              <a:ext cx="166922" cy="207263"/>
            </a:xfrm>
            <a:custGeom>
              <a:avLst/>
              <a:gdLst/>
              <a:ahLst/>
              <a:cxnLst/>
              <a:rect l="0" t="0" r="0" b="0"/>
              <a:pathLst>
                <a:path w="166922" h="207263">
                  <a:moveTo>
                    <a:pt x="8171" y="101600"/>
                  </a:moveTo>
                  <a:lnTo>
                    <a:pt x="8171" y="101600"/>
                  </a:lnTo>
                  <a:lnTo>
                    <a:pt x="1429" y="101600"/>
                  </a:lnTo>
                  <a:lnTo>
                    <a:pt x="148" y="100189"/>
                  </a:lnTo>
                  <a:lnTo>
                    <a:pt x="0" y="97837"/>
                  </a:lnTo>
                  <a:lnTo>
                    <a:pt x="4832" y="83923"/>
                  </a:lnTo>
                  <a:lnTo>
                    <a:pt x="20666" y="71746"/>
                  </a:lnTo>
                  <a:lnTo>
                    <a:pt x="39124" y="69046"/>
                  </a:lnTo>
                  <a:lnTo>
                    <a:pt x="49973" y="69314"/>
                  </a:lnTo>
                  <a:lnTo>
                    <a:pt x="69553" y="77138"/>
                  </a:lnTo>
                  <a:lnTo>
                    <a:pt x="87663" y="91434"/>
                  </a:lnTo>
                  <a:lnTo>
                    <a:pt x="105119" y="111898"/>
                  </a:lnTo>
                  <a:lnTo>
                    <a:pt x="114759" y="136986"/>
                  </a:lnTo>
                  <a:lnTo>
                    <a:pt x="116927" y="163188"/>
                  </a:lnTo>
                  <a:lnTo>
                    <a:pt x="110835" y="186592"/>
                  </a:lnTo>
                  <a:lnTo>
                    <a:pt x="101072" y="201228"/>
                  </a:lnTo>
                  <a:lnTo>
                    <a:pt x="95505" y="206119"/>
                  </a:lnTo>
                  <a:lnTo>
                    <a:pt x="89676" y="207262"/>
                  </a:lnTo>
                  <a:lnTo>
                    <a:pt x="83675" y="205908"/>
                  </a:lnTo>
                  <a:lnTo>
                    <a:pt x="77557" y="202889"/>
                  </a:lnTo>
                  <a:lnTo>
                    <a:pt x="66996" y="188245"/>
                  </a:lnTo>
                  <a:lnTo>
                    <a:pt x="62204" y="178413"/>
                  </a:lnTo>
                  <a:lnTo>
                    <a:pt x="60643" y="146793"/>
                  </a:lnTo>
                  <a:lnTo>
                    <a:pt x="68181" y="108280"/>
                  </a:lnTo>
                  <a:lnTo>
                    <a:pt x="87994" y="69997"/>
                  </a:lnTo>
                  <a:lnTo>
                    <a:pt x="133658" y="26227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56"/>
            <p:cNvSpPr/>
            <p:nvPr>
              <p:custDataLst>
                <p:tags r:id="rId69"/>
              </p:custDataLst>
            </p:nvPr>
          </p:nvSpPr>
          <p:spPr>
            <a:xfrm>
              <a:off x="5216147" y="4611767"/>
              <a:ext cx="197712" cy="385684"/>
            </a:xfrm>
            <a:custGeom>
              <a:avLst/>
              <a:gdLst/>
              <a:ahLst/>
              <a:cxnLst/>
              <a:rect l="0" t="0" r="0" b="0"/>
              <a:pathLst>
                <a:path w="197712" h="385684">
                  <a:moveTo>
                    <a:pt x="194053" y="23733"/>
                  </a:moveTo>
                  <a:lnTo>
                    <a:pt x="194053" y="23733"/>
                  </a:lnTo>
                  <a:lnTo>
                    <a:pt x="197424" y="13620"/>
                  </a:lnTo>
                  <a:lnTo>
                    <a:pt x="197711" y="9935"/>
                  </a:lnTo>
                  <a:lnTo>
                    <a:pt x="196149" y="3960"/>
                  </a:lnTo>
                  <a:lnTo>
                    <a:pt x="193334" y="2084"/>
                  </a:lnTo>
                  <a:lnTo>
                    <a:pt x="184561" y="0"/>
                  </a:lnTo>
                  <a:lnTo>
                    <a:pt x="167962" y="8482"/>
                  </a:lnTo>
                  <a:lnTo>
                    <a:pt x="131054" y="38734"/>
                  </a:lnTo>
                  <a:lnTo>
                    <a:pt x="99731" y="70617"/>
                  </a:lnTo>
                  <a:lnTo>
                    <a:pt x="64643" y="113009"/>
                  </a:lnTo>
                  <a:lnTo>
                    <a:pt x="48513" y="138284"/>
                  </a:lnTo>
                  <a:lnTo>
                    <a:pt x="33526" y="165717"/>
                  </a:lnTo>
                  <a:lnTo>
                    <a:pt x="19302" y="194589"/>
                  </a:lnTo>
                  <a:lnTo>
                    <a:pt x="9819" y="221598"/>
                  </a:lnTo>
                  <a:lnTo>
                    <a:pt x="3496" y="247365"/>
                  </a:lnTo>
                  <a:lnTo>
                    <a:pt x="0" y="293870"/>
                  </a:lnTo>
                  <a:lnTo>
                    <a:pt x="10205" y="331001"/>
                  </a:lnTo>
                  <a:lnTo>
                    <a:pt x="30263" y="356441"/>
                  </a:lnTo>
                  <a:lnTo>
                    <a:pt x="67053" y="385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57"/>
            <p:cNvSpPr/>
            <p:nvPr>
              <p:custDataLst>
                <p:tags r:id="rId70"/>
              </p:custDataLst>
            </p:nvPr>
          </p:nvSpPr>
          <p:spPr>
            <a:xfrm>
              <a:off x="5452040" y="4670445"/>
              <a:ext cx="200779" cy="301606"/>
            </a:xfrm>
            <a:custGeom>
              <a:avLst/>
              <a:gdLst/>
              <a:ahLst/>
              <a:cxnLst/>
              <a:rect l="0" t="0" r="0" b="0"/>
              <a:pathLst>
                <a:path w="200779" h="301606">
                  <a:moveTo>
                    <a:pt x="72460" y="79355"/>
                  </a:moveTo>
                  <a:lnTo>
                    <a:pt x="72460" y="79355"/>
                  </a:lnTo>
                  <a:lnTo>
                    <a:pt x="75831" y="82726"/>
                  </a:lnTo>
                  <a:lnTo>
                    <a:pt x="77927" y="98306"/>
                  </a:lnTo>
                  <a:lnTo>
                    <a:pt x="72155" y="144769"/>
                  </a:lnTo>
                  <a:lnTo>
                    <a:pt x="57788" y="191243"/>
                  </a:lnTo>
                  <a:lnTo>
                    <a:pt x="46184" y="224098"/>
                  </a:lnTo>
                  <a:lnTo>
                    <a:pt x="27750" y="267586"/>
                  </a:lnTo>
                  <a:lnTo>
                    <a:pt x="8883" y="293799"/>
                  </a:lnTo>
                  <a:lnTo>
                    <a:pt x="1870" y="299782"/>
                  </a:lnTo>
                  <a:lnTo>
                    <a:pt x="0" y="300389"/>
                  </a:lnTo>
                  <a:lnTo>
                    <a:pt x="19357" y="254356"/>
                  </a:lnTo>
                  <a:lnTo>
                    <a:pt x="35453" y="217106"/>
                  </a:lnTo>
                  <a:lnTo>
                    <a:pt x="45672" y="192355"/>
                  </a:lnTo>
                  <a:lnTo>
                    <a:pt x="56718" y="165271"/>
                  </a:lnTo>
                  <a:lnTo>
                    <a:pt x="69021" y="138044"/>
                  </a:lnTo>
                  <a:lnTo>
                    <a:pt x="82161" y="110720"/>
                  </a:lnTo>
                  <a:lnTo>
                    <a:pt x="95861" y="83332"/>
                  </a:lnTo>
                  <a:lnTo>
                    <a:pt x="122371" y="43493"/>
                  </a:lnTo>
                  <a:lnTo>
                    <a:pt x="155453" y="8757"/>
                  </a:lnTo>
                  <a:lnTo>
                    <a:pt x="163771" y="2656"/>
                  </a:lnTo>
                  <a:lnTo>
                    <a:pt x="171434" y="0"/>
                  </a:lnTo>
                  <a:lnTo>
                    <a:pt x="185593" y="812"/>
                  </a:lnTo>
                  <a:lnTo>
                    <a:pt x="190921" y="7238"/>
                  </a:lnTo>
                  <a:lnTo>
                    <a:pt x="198722" y="29429"/>
                  </a:lnTo>
                  <a:lnTo>
                    <a:pt x="200778" y="63751"/>
                  </a:lnTo>
                  <a:lnTo>
                    <a:pt x="200046" y="105581"/>
                  </a:lnTo>
                  <a:lnTo>
                    <a:pt x="199720" y="152394"/>
                  </a:lnTo>
                  <a:lnTo>
                    <a:pt x="197694" y="197659"/>
                  </a:lnTo>
                  <a:lnTo>
                    <a:pt x="194442" y="238473"/>
                  </a:lnTo>
                  <a:lnTo>
                    <a:pt x="188644" y="281018"/>
                  </a:lnTo>
                  <a:lnTo>
                    <a:pt x="180410" y="301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58"/>
            <p:cNvSpPr/>
            <p:nvPr>
              <p:custDataLst>
                <p:tags r:id="rId71"/>
              </p:custDataLst>
            </p:nvPr>
          </p:nvSpPr>
          <p:spPr>
            <a:xfrm>
              <a:off x="5502079" y="4832350"/>
              <a:ext cx="162122" cy="35409"/>
            </a:xfrm>
            <a:custGeom>
              <a:avLst/>
              <a:gdLst/>
              <a:ahLst/>
              <a:cxnLst/>
              <a:rect l="0" t="0" r="0" b="0"/>
              <a:pathLst>
                <a:path w="162122" h="35409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1124" y="35408"/>
                  </a:lnTo>
                  <a:lnTo>
                    <a:pt x="42649" y="26389"/>
                  </a:lnTo>
                  <a:lnTo>
                    <a:pt x="90033" y="15972"/>
                  </a:lnTo>
                  <a:lnTo>
                    <a:pt x="125848" y="8039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59"/>
            <p:cNvSpPr/>
            <p:nvPr>
              <p:custDataLst>
                <p:tags r:id="rId72"/>
              </p:custDataLst>
            </p:nvPr>
          </p:nvSpPr>
          <p:spPr>
            <a:xfrm>
              <a:off x="5824196" y="4671130"/>
              <a:ext cx="154869" cy="300921"/>
            </a:xfrm>
            <a:custGeom>
              <a:avLst/>
              <a:gdLst/>
              <a:ahLst/>
              <a:cxnLst/>
              <a:rect l="0" t="0" r="0" b="0"/>
              <a:pathLst>
                <a:path w="154869" h="300921">
                  <a:moveTo>
                    <a:pt x="30504" y="97720"/>
                  </a:moveTo>
                  <a:lnTo>
                    <a:pt x="30504" y="97720"/>
                  </a:lnTo>
                  <a:lnTo>
                    <a:pt x="27133" y="94349"/>
                  </a:lnTo>
                  <a:lnTo>
                    <a:pt x="26846" y="93356"/>
                  </a:lnTo>
                  <a:lnTo>
                    <a:pt x="27359" y="92694"/>
                  </a:lnTo>
                  <a:lnTo>
                    <a:pt x="28407" y="92253"/>
                  </a:lnTo>
                  <a:lnTo>
                    <a:pt x="28400" y="93369"/>
                  </a:lnTo>
                  <a:lnTo>
                    <a:pt x="25726" y="103799"/>
                  </a:lnTo>
                  <a:lnTo>
                    <a:pt x="20990" y="151132"/>
                  </a:lnTo>
                  <a:lnTo>
                    <a:pt x="15377" y="197507"/>
                  </a:lnTo>
                  <a:lnTo>
                    <a:pt x="9245" y="244722"/>
                  </a:lnTo>
                  <a:lnTo>
                    <a:pt x="0" y="291315"/>
                  </a:lnTo>
                  <a:lnTo>
                    <a:pt x="7702" y="250914"/>
                  </a:lnTo>
                  <a:lnTo>
                    <a:pt x="15431" y="211903"/>
                  </a:lnTo>
                  <a:lnTo>
                    <a:pt x="20455" y="188658"/>
                  </a:lnTo>
                  <a:lnTo>
                    <a:pt x="26627" y="161873"/>
                  </a:lnTo>
                  <a:lnTo>
                    <a:pt x="33564" y="132728"/>
                  </a:lnTo>
                  <a:lnTo>
                    <a:pt x="41010" y="102008"/>
                  </a:lnTo>
                  <a:lnTo>
                    <a:pt x="58692" y="54706"/>
                  </a:lnTo>
                  <a:lnTo>
                    <a:pt x="84717" y="11597"/>
                  </a:lnTo>
                  <a:lnTo>
                    <a:pt x="92046" y="4321"/>
                  </a:lnTo>
                  <a:lnTo>
                    <a:pt x="99048" y="882"/>
                  </a:lnTo>
                  <a:lnTo>
                    <a:pt x="105834" y="0"/>
                  </a:lnTo>
                  <a:lnTo>
                    <a:pt x="112473" y="823"/>
                  </a:lnTo>
                  <a:lnTo>
                    <a:pt x="125495" y="9264"/>
                  </a:lnTo>
                  <a:lnTo>
                    <a:pt x="131932" y="15466"/>
                  </a:lnTo>
                  <a:lnTo>
                    <a:pt x="147733" y="57905"/>
                  </a:lnTo>
                  <a:lnTo>
                    <a:pt x="153161" y="99074"/>
                  </a:lnTo>
                  <a:lnTo>
                    <a:pt x="154868" y="143477"/>
                  </a:lnTo>
                  <a:lnTo>
                    <a:pt x="153274" y="184379"/>
                  </a:lnTo>
                  <a:lnTo>
                    <a:pt x="148334" y="221843"/>
                  </a:lnTo>
                  <a:lnTo>
                    <a:pt x="137618" y="265260"/>
                  </a:lnTo>
                  <a:lnTo>
                    <a:pt x="125754" y="300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460"/>
            <p:cNvSpPr/>
            <p:nvPr>
              <p:custDataLst>
                <p:tags r:id="rId73"/>
              </p:custDataLst>
            </p:nvPr>
          </p:nvSpPr>
          <p:spPr>
            <a:xfrm>
              <a:off x="6149142" y="4629153"/>
              <a:ext cx="146417" cy="288045"/>
            </a:xfrm>
            <a:custGeom>
              <a:avLst/>
              <a:gdLst/>
              <a:ahLst/>
              <a:cxnLst/>
              <a:rect l="0" t="0" r="0" b="0"/>
              <a:pathLst>
                <a:path w="146417" h="288045">
                  <a:moveTo>
                    <a:pt x="35758" y="114297"/>
                  </a:moveTo>
                  <a:lnTo>
                    <a:pt x="35758" y="114297"/>
                  </a:lnTo>
                  <a:lnTo>
                    <a:pt x="35053" y="151873"/>
                  </a:lnTo>
                  <a:lnTo>
                    <a:pt x="31394" y="186579"/>
                  </a:lnTo>
                  <a:lnTo>
                    <a:pt x="29996" y="227122"/>
                  </a:lnTo>
                  <a:lnTo>
                    <a:pt x="27643" y="271580"/>
                  </a:lnTo>
                  <a:lnTo>
                    <a:pt x="23963" y="288044"/>
                  </a:lnTo>
                  <a:lnTo>
                    <a:pt x="23661" y="287984"/>
                  </a:lnTo>
                  <a:lnTo>
                    <a:pt x="23327" y="284154"/>
                  </a:lnTo>
                  <a:lnTo>
                    <a:pt x="28886" y="250756"/>
                  </a:lnTo>
                  <a:lnTo>
                    <a:pt x="35291" y="215397"/>
                  </a:lnTo>
                  <a:lnTo>
                    <a:pt x="38269" y="191574"/>
                  </a:lnTo>
                  <a:lnTo>
                    <a:pt x="40959" y="164404"/>
                  </a:lnTo>
                  <a:lnTo>
                    <a:pt x="43459" y="135002"/>
                  </a:lnTo>
                  <a:lnTo>
                    <a:pt x="47948" y="109050"/>
                  </a:lnTo>
                  <a:lnTo>
                    <a:pt x="60461" y="63282"/>
                  </a:lnTo>
                  <a:lnTo>
                    <a:pt x="80001" y="18670"/>
                  </a:lnTo>
                  <a:lnTo>
                    <a:pt x="92816" y="4768"/>
                  </a:lnTo>
                  <a:lnTo>
                    <a:pt x="99197" y="1061"/>
                  </a:lnTo>
                  <a:lnTo>
                    <a:pt x="104862" y="0"/>
                  </a:lnTo>
                  <a:lnTo>
                    <a:pt x="110050" y="705"/>
                  </a:lnTo>
                  <a:lnTo>
                    <a:pt x="114919" y="2585"/>
                  </a:lnTo>
                  <a:lnTo>
                    <a:pt x="118871" y="7367"/>
                  </a:lnTo>
                  <a:lnTo>
                    <a:pt x="125143" y="22087"/>
                  </a:lnTo>
                  <a:lnTo>
                    <a:pt x="125900" y="53579"/>
                  </a:lnTo>
                  <a:lnTo>
                    <a:pt x="106036" y="100735"/>
                  </a:lnTo>
                  <a:lnTo>
                    <a:pt x="91546" y="127604"/>
                  </a:lnTo>
                  <a:lnTo>
                    <a:pt x="77769" y="144077"/>
                  </a:lnTo>
                  <a:lnTo>
                    <a:pt x="76465" y="146850"/>
                  </a:lnTo>
                  <a:lnTo>
                    <a:pt x="77007" y="148699"/>
                  </a:lnTo>
                  <a:lnTo>
                    <a:pt x="78780" y="149932"/>
                  </a:lnTo>
                  <a:lnTo>
                    <a:pt x="85217" y="151301"/>
                  </a:lnTo>
                  <a:lnTo>
                    <a:pt x="95135" y="151910"/>
                  </a:lnTo>
                  <a:lnTo>
                    <a:pt x="119359" y="162366"/>
                  </a:lnTo>
                  <a:lnTo>
                    <a:pt x="133121" y="174936"/>
                  </a:lnTo>
                  <a:lnTo>
                    <a:pt x="138767" y="182240"/>
                  </a:lnTo>
                  <a:lnTo>
                    <a:pt x="145039" y="199762"/>
                  </a:lnTo>
                  <a:lnTo>
                    <a:pt x="146416" y="219309"/>
                  </a:lnTo>
                  <a:lnTo>
                    <a:pt x="142324" y="239756"/>
                  </a:lnTo>
                  <a:lnTo>
                    <a:pt x="128277" y="256840"/>
                  </a:lnTo>
                  <a:lnTo>
                    <a:pt x="107922" y="270077"/>
                  </a:lnTo>
                  <a:lnTo>
                    <a:pt x="84764" y="278313"/>
                  </a:lnTo>
                  <a:lnTo>
                    <a:pt x="47926" y="280173"/>
                  </a:lnTo>
                  <a:lnTo>
                    <a:pt x="4348" y="277618"/>
                  </a:lnTo>
                  <a:lnTo>
                    <a:pt x="0" y="276094"/>
                  </a:lnTo>
                  <a:lnTo>
                    <a:pt x="630" y="274373"/>
                  </a:lnTo>
                  <a:lnTo>
                    <a:pt x="23058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461"/>
            <p:cNvSpPr/>
            <p:nvPr>
              <p:custDataLst>
                <p:tags r:id="rId74"/>
              </p:custDataLst>
            </p:nvPr>
          </p:nvSpPr>
          <p:spPr>
            <a:xfrm>
              <a:off x="6426200" y="4642394"/>
              <a:ext cx="159163" cy="263587"/>
            </a:xfrm>
            <a:custGeom>
              <a:avLst/>
              <a:gdLst/>
              <a:ahLst/>
              <a:cxnLst/>
              <a:rect l="0" t="0" r="0" b="0"/>
              <a:pathLst>
                <a:path w="159163" h="263587">
                  <a:moveTo>
                    <a:pt x="0" y="126456"/>
                  </a:moveTo>
                  <a:lnTo>
                    <a:pt x="0" y="126456"/>
                  </a:lnTo>
                  <a:lnTo>
                    <a:pt x="8839" y="112150"/>
                  </a:lnTo>
                  <a:lnTo>
                    <a:pt x="10832" y="111274"/>
                  </a:lnTo>
                  <a:lnTo>
                    <a:pt x="12865" y="111396"/>
                  </a:lnTo>
                  <a:lnTo>
                    <a:pt x="14927" y="112182"/>
                  </a:lnTo>
                  <a:lnTo>
                    <a:pt x="19099" y="116819"/>
                  </a:lnTo>
                  <a:lnTo>
                    <a:pt x="21200" y="120032"/>
                  </a:lnTo>
                  <a:lnTo>
                    <a:pt x="24156" y="141407"/>
                  </a:lnTo>
                  <a:lnTo>
                    <a:pt x="20084" y="185305"/>
                  </a:lnTo>
                  <a:lnTo>
                    <a:pt x="12486" y="230979"/>
                  </a:lnTo>
                  <a:lnTo>
                    <a:pt x="6286" y="253146"/>
                  </a:lnTo>
                  <a:lnTo>
                    <a:pt x="1242" y="263586"/>
                  </a:lnTo>
                  <a:lnTo>
                    <a:pt x="12317" y="217093"/>
                  </a:lnTo>
                  <a:lnTo>
                    <a:pt x="21702" y="175676"/>
                  </a:lnTo>
                  <a:lnTo>
                    <a:pt x="27168" y="150803"/>
                  </a:lnTo>
                  <a:lnTo>
                    <a:pt x="33634" y="125048"/>
                  </a:lnTo>
                  <a:lnTo>
                    <a:pt x="40767" y="98707"/>
                  </a:lnTo>
                  <a:lnTo>
                    <a:pt x="55513" y="51328"/>
                  </a:lnTo>
                  <a:lnTo>
                    <a:pt x="69123" y="20864"/>
                  </a:lnTo>
                  <a:lnTo>
                    <a:pt x="82226" y="5442"/>
                  </a:lnTo>
                  <a:lnTo>
                    <a:pt x="88684" y="1330"/>
                  </a:lnTo>
                  <a:lnTo>
                    <a:pt x="95811" y="0"/>
                  </a:lnTo>
                  <a:lnTo>
                    <a:pt x="111257" y="2285"/>
                  </a:lnTo>
                  <a:lnTo>
                    <a:pt x="125647" y="13649"/>
                  </a:lnTo>
                  <a:lnTo>
                    <a:pt x="138393" y="32575"/>
                  </a:lnTo>
                  <a:lnTo>
                    <a:pt x="152796" y="75670"/>
                  </a:lnTo>
                  <a:lnTo>
                    <a:pt x="159162" y="110235"/>
                  </a:lnTo>
                  <a:lnTo>
                    <a:pt x="158698" y="143000"/>
                  </a:lnTo>
                  <a:lnTo>
                    <a:pt x="150503" y="185451"/>
                  </a:lnTo>
                  <a:lnTo>
                    <a:pt x="139137" y="214727"/>
                  </a:lnTo>
                  <a:lnTo>
                    <a:pt x="123040" y="239585"/>
                  </a:lnTo>
                  <a:lnTo>
                    <a:pt x="120650" y="247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462"/>
            <p:cNvSpPr/>
            <p:nvPr>
              <p:custDataLst>
                <p:tags r:id="rId75"/>
              </p:custDataLst>
            </p:nvPr>
          </p:nvSpPr>
          <p:spPr>
            <a:xfrm>
              <a:off x="6722713" y="4675727"/>
              <a:ext cx="160688" cy="213162"/>
            </a:xfrm>
            <a:custGeom>
              <a:avLst/>
              <a:gdLst/>
              <a:ahLst/>
              <a:cxnLst/>
              <a:rect l="0" t="0" r="0" b="0"/>
              <a:pathLst>
                <a:path w="160688" h="213162">
                  <a:moveTo>
                    <a:pt x="154337" y="29623"/>
                  </a:moveTo>
                  <a:lnTo>
                    <a:pt x="154337" y="29623"/>
                  </a:lnTo>
                  <a:lnTo>
                    <a:pt x="157707" y="26252"/>
                  </a:lnTo>
                  <a:lnTo>
                    <a:pt x="159362" y="22715"/>
                  </a:lnTo>
                  <a:lnTo>
                    <a:pt x="160425" y="14696"/>
                  </a:lnTo>
                  <a:lnTo>
                    <a:pt x="156807" y="8642"/>
                  </a:lnTo>
                  <a:lnTo>
                    <a:pt x="153867" y="5052"/>
                  </a:lnTo>
                  <a:lnTo>
                    <a:pt x="143075" y="1064"/>
                  </a:lnTo>
                  <a:lnTo>
                    <a:pt x="136245" y="0"/>
                  </a:lnTo>
                  <a:lnTo>
                    <a:pt x="106407" y="5245"/>
                  </a:lnTo>
                  <a:lnTo>
                    <a:pt x="67385" y="29220"/>
                  </a:lnTo>
                  <a:lnTo>
                    <a:pt x="31285" y="63135"/>
                  </a:lnTo>
                  <a:lnTo>
                    <a:pt x="4988" y="106737"/>
                  </a:lnTo>
                  <a:lnTo>
                    <a:pt x="0" y="137039"/>
                  </a:lnTo>
                  <a:lnTo>
                    <a:pt x="3898" y="164852"/>
                  </a:lnTo>
                  <a:lnTo>
                    <a:pt x="15038" y="186621"/>
                  </a:lnTo>
                  <a:lnTo>
                    <a:pt x="35040" y="201940"/>
                  </a:lnTo>
                  <a:lnTo>
                    <a:pt x="60394" y="211337"/>
                  </a:lnTo>
                  <a:lnTo>
                    <a:pt x="88125" y="213161"/>
                  </a:lnTo>
                  <a:lnTo>
                    <a:pt x="131504" y="203479"/>
                  </a:lnTo>
                  <a:lnTo>
                    <a:pt x="160687" y="19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463"/>
            <p:cNvSpPr/>
            <p:nvPr>
              <p:custDataLst>
                <p:tags r:id="rId76"/>
              </p:custDataLst>
            </p:nvPr>
          </p:nvSpPr>
          <p:spPr>
            <a:xfrm>
              <a:off x="6997700" y="4574692"/>
              <a:ext cx="123641" cy="371959"/>
            </a:xfrm>
            <a:custGeom>
              <a:avLst/>
              <a:gdLst/>
              <a:ahLst/>
              <a:cxnLst/>
              <a:rect l="0" t="0" r="0" b="0"/>
              <a:pathLst>
                <a:path w="123641" h="371959">
                  <a:moveTo>
                    <a:pt x="25400" y="3658"/>
                  </a:moveTo>
                  <a:lnTo>
                    <a:pt x="25400" y="3658"/>
                  </a:lnTo>
                  <a:lnTo>
                    <a:pt x="25399" y="287"/>
                  </a:lnTo>
                  <a:lnTo>
                    <a:pt x="26811" y="0"/>
                  </a:lnTo>
                  <a:lnTo>
                    <a:pt x="32141" y="1561"/>
                  </a:lnTo>
                  <a:lnTo>
                    <a:pt x="49819" y="16521"/>
                  </a:lnTo>
                  <a:lnTo>
                    <a:pt x="79673" y="55682"/>
                  </a:lnTo>
                  <a:lnTo>
                    <a:pt x="101262" y="97100"/>
                  </a:lnTo>
                  <a:lnTo>
                    <a:pt x="111958" y="120986"/>
                  </a:lnTo>
                  <a:lnTo>
                    <a:pt x="118383" y="146082"/>
                  </a:lnTo>
                  <a:lnTo>
                    <a:pt x="121961" y="171985"/>
                  </a:lnTo>
                  <a:lnTo>
                    <a:pt x="123640" y="198426"/>
                  </a:lnTo>
                  <a:lnTo>
                    <a:pt x="121232" y="223109"/>
                  </a:lnTo>
                  <a:lnTo>
                    <a:pt x="109149" y="269349"/>
                  </a:lnTo>
                  <a:lnTo>
                    <a:pt x="88257" y="307774"/>
                  </a:lnTo>
                  <a:lnTo>
                    <a:pt x="61803" y="337787"/>
                  </a:lnTo>
                  <a:lnTo>
                    <a:pt x="20820" y="361206"/>
                  </a:lnTo>
                  <a:lnTo>
                    <a:pt x="0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286"/>
          <p:cNvGrpSpPr/>
          <p:nvPr/>
        </p:nvGrpSpPr>
        <p:grpSpPr>
          <a:xfrm>
            <a:off x="7378700" y="4762500"/>
            <a:ext cx="292101" cy="98622"/>
            <a:chOff x="7378700" y="4762500"/>
            <a:chExt cx="292101" cy="98622"/>
          </a:xfrm>
        </p:grpSpPr>
        <p:sp>
          <p:nvSpPr>
            <p:cNvPr id="158" name="SMARTInkShape-1464"/>
            <p:cNvSpPr/>
            <p:nvPr>
              <p:custDataLst>
                <p:tags r:id="rId65"/>
              </p:custDataLst>
            </p:nvPr>
          </p:nvSpPr>
          <p:spPr>
            <a:xfrm>
              <a:off x="7378700" y="476250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2645" y="6233"/>
                  </a:lnTo>
                  <a:lnTo>
                    <a:pt x="83819" y="2160"/>
                  </a:lnTo>
                  <a:lnTo>
                    <a:pt x="117686" y="960"/>
                  </a:lnTo>
                  <a:lnTo>
                    <a:pt x="152023" y="427"/>
                  </a:lnTo>
                  <a:lnTo>
                    <a:pt x="195562" y="12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465"/>
            <p:cNvSpPr/>
            <p:nvPr>
              <p:custDataLst>
                <p:tags r:id="rId66"/>
              </p:custDataLst>
            </p:nvPr>
          </p:nvSpPr>
          <p:spPr>
            <a:xfrm>
              <a:off x="7410450" y="4832350"/>
              <a:ext cx="260351" cy="28772"/>
            </a:xfrm>
            <a:custGeom>
              <a:avLst/>
              <a:gdLst/>
              <a:ahLst/>
              <a:cxnLst/>
              <a:rect l="0" t="0" r="0" b="0"/>
              <a:pathLst>
                <a:path w="260351" h="28772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38309" y="25386"/>
                  </a:lnTo>
                  <a:lnTo>
                    <a:pt x="75352" y="19279"/>
                  </a:lnTo>
                  <a:lnTo>
                    <a:pt x="121449" y="13742"/>
                  </a:lnTo>
                  <a:lnTo>
                    <a:pt x="146583" y="11278"/>
                  </a:lnTo>
                  <a:lnTo>
                    <a:pt x="193324" y="6658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287"/>
          <p:cNvGrpSpPr/>
          <p:nvPr/>
        </p:nvGrpSpPr>
        <p:grpSpPr>
          <a:xfrm>
            <a:off x="7981950" y="4602467"/>
            <a:ext cx="847726" cy="371926"/>
            <a:chOff x="7981950" y="4602467"/>
            <a:chExt cx="847726" cy="371926"/>
          </a:xfrm>
        </p:grpSpPr>
        <p:sp>
          <p:nvSpPr>
            <p:cNvPr id="161" name="SMARTInkShape-1466"/>
            <p:cNvSpPr/>
            <p:nvPr>
              <p:custDataLst>
                <p:tags r:id="rId58"/>
              </p:custDataLst>
            </p:nvPr>
          </p:nvSpPr>
          <p:spPr>
            <a:xfrm>
              <a:off x="7981950" y="4602467"/>
              <a:ext cx="136685" cy="364647"/>
            </a:xfrm>
            <a:custGeom>
              <a:avLst/>
              <a:gdLst/>
              <a:ahLst/>
              <a:cxnLst/>
              <a:rect l="0" t="0" r="0" b="0"/>
              <a:pathLst>
                <a:path w="136685" h="364647">
                  <a:moveTo>
                    <a:pt x="12700" y="134633"/>
                  </a:moveTo>
                  <a:lnTo>
                    <a:pt x="12700" y="134633"/>
                  </a:lnTo>
                  <a:lnTo>
                    <a:pt x="7232" y="129166"/>
                  </a:lnTo>
                  <a:lnTo>
                    <a:pt x="7644" y="128871"/>
                  </a:lnTo>
                  <a:lnTo>
                    <a:pt x="9982" y="128544"/>
                  </a:lnTo>
                  <a:lnTo>
                    <a:pt x="13374" y="130281"/>
                  </a:lnTo>
                  <a:lnTo>
                    <a:pt x="15266" y="131731"/>
                  </a:lnTo>
                  <a:lnTo>
                    <a:pt x="17368" y="138988"/>
                  </a:lnTo>
                  <a:lnTo>
                    <a:pt x="18717" y="174377"/>
                  </a:lnTo>
                  <a:lnTo>
                    <a:pt x="18902" y="206389"/>
                  </a:lnTo>
                  <a:lnTo>
                    <a:pt x="18983" y="243430"/>
                  </a:lnTo>
                  <a:lnTo>
                    <a:pt x="19021" y="281059"/>
                  </a:lnTo>
                  <a:lnTo>
                    <a:pt x="19041" y="324461"/>
                  </a:lnTo>
                  <a:lnTo>
                    <a:pt x="19049" y="364646"/>
                  </a:lnTo>
                  <a:lnTo>
                    <a:pt x="19050" y="317359"/>
                  </a:lnTo>
                  <a:lnTo>
                    <a:pt x="19050" y="277933"/>
                  </a:lnTo>
                  <a:lnTo>
                    <a:pt x="20461" y="254156"/>
                  </a:lnTo>
                  <a:lnTo>
                    <a:pt x="22813" y="228425"/>
                  </a:lnTo>
                  <a:lnTo>
                    <a:pt x="25791" y="201394"/>
                  </a:lnTo>
                  <a:lnTo>
                    <a:pt x="32865" y="156309"/>
                  </a:lnTo>
                  <a:lnTo>
                    <a:pt x="40711" y="118161"/>
                  </a:lnTo>
                  <a:lnTo>
                    <a:pt x="48904" y="84743"/>
                  </a:lnTo>
                  <a:lnTo>
                    <a:pt x="61448" y="41534"/>
                  </a:lnTo>
                  <a:lnTo>
                    <a:pt x="73642" y="20583"/>
                  </a:lnTo>
                  <a:lnTo>
                    <a:pt x="87764" y="6333"/>
                  </a:lnTo>
                  <a:lnTo>
                    <a:pt x="101095" y="0"/>
                  </a:lnTo>
                  <a:lnTo>
                    <a:pt x="107614" y="428"/>
                  </a:lnTo>
                  <a:lnTo>
                    <a:pt x="120500" y="6547"/>
                  </a:lnTo>
                  <a:lnTo>
                    <a:pt x="129520" y="25730"/>
                  </a:lnTo>
                  <a:lnTo>
                    <a:pt x="136684" y="66382"/>
                  </a:lnTo>
                  <a:lnTo>
                    <a:pt x="135043" y="107825"/>
                  </a:lnTo>
                  <a:lnTo>
                    <a:pt x="132362" y="120995"/>
                  </a:lnTo>
                  <a:lnTo>
                    <a:pt x="119976" y="143153"/>
                  </a:lnTo>
                  <a:lnTo>
                    <a:pt x="102005" y="160998"/>
                  </a:lnTo>
                  <a:lnTo>
                    <a:pt x="79908" y="173632"/>
                  </a:lnTo>
                  <a:lnTo>
                    <a:pt x="43667" y="181936"/>
                  </a:lnTo>
                  <a:lnTo>
                    <a:pt x="0" y="179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67"/>
            <p:cNvSpPr/>
            <p:nvPr>
              <p:custDataLst>
                <p:tags r:id="rId59"/>
              </p:custDataLst>
            </p:nvPr>
          </p:nvSpPr>
          <p:spPr>
            <a:xfrm>
              <a:off x="8096250" y="4826000"/>
              <a:ext cx="88901" cy="148393"/>
            </a:xfrm>
            <a:custGeom>
              <a:avLst/>
              <a:gdLst/>
              <a:ahLst/>
              <a:cxnLst/>
              <a:rect l="0" t="0" r="0" b="0"/>
              <a:pathLst>
                <a:path w="88901" h="148393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12209" y="9721"/>
                  </a:lnTo>
                  <a:lnTo>
                    <a:pt x="17891" y="15138"/>
                  </a:lnTo>
                  <a:lnTo>
                    <a:pt x="30659" y="40228"/>
                  </a:lnTo>
                  <a:lnTo>
                    <a:pt x="39265" y="75733"/>
                  </a:lnTo>
                  <a:lnTo>
                    <a:pt x="42914" y="114161"/>
                  </a:lnTo>
                  <a:lnTo>
                    <a:pt x="40623" y="138875"/>
                  </a:lnTo>
                  <a:lnTo>
                    <a:pt x="38372" y="143383"/>
                  </a:lnTo>
                  <a:lnTo>
                    <a:pt x="35458" y="146388"/>
                  </a:lnTo>
                  <a:lnTo>
                    <a:pt x="32105" y="148392"/>
                  </a:lnTo>
                  <a:lnTo>
                    <a:pt x="29165" y="147612"/>
                  </a:lnTo>
                  <a:lnTo>
                    <a:pt x="24016" y="141100"/>
                  </a:lnTo>
                  <a:lnTo>
                    <a:pt x="17151" y="118791"/>
                  </a:lnTo>
                  <a:lnTo>
                    <a:pt x="17390" y="86468"/>
                  </a:lnTo>
                  <a:lnTo>
                    <a:pt x="28671" y="53450"/>
                  </a:lnTo>
                  <a:lnTo>
                    <a:pt x="48790" y="2806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68"/>
            <p:cNvSpPr/>
            <p:nvPr>
              <p:custDataLst>
                <p:tags r:id="rId60"/>
              </p:custDataLst>
            </p:nvPr>
          </p:nvSpPr>
          <p:spPr>
            <a:xfrm>
              <a:off x="8320491" y="4692650"/>
              <a:ext cx="86910" cy="273051"/>
            </a:xfrm>
            <a:custGeom>
              <a:avLst/>
              <a:gdLst/>
              <a:ahLst/>
              <a:cxnLst/>
              <a:rect l="0" t="0" r="0" b="0"/>
              <a:pathLst>
                <a:path w="86910" h="273051">
                  <a:moveTo>
                    <a:pt x="86909" y="0"/>
                  </a:moveTo>
                  <a:lnTo>
                    <a:pt x="86909" y="0"/>
                  </a:lnTo>
                  <a:lnTo>
                    <a:pt x="83538" y="0"/>
                  </a:lnTo>
                  <a:lnTo>
                    <a:pt x="71329" y="6742"/>
                  </a:lnTo>
                  <a:lnTo>
                    <a:pt x="54306" y="27789"/>
                  </a:lnTo>
                  <a:lnTo>
                    <a:pt x="35856" y="66481"/>
                  </a:lnTo>
                  <a:lnTo>
                    <a:pt x="23296" y="103160"/>
                  </a:lnTo>
                  <a:lnTo>
                    <a:pt x="12070" y="143216"/>
                  </a:lnTo>
                  <a:lnTo>
                    <a:pt x="4729" y="179833"/>
                  </a:lnTo>
                  <a:lnTo>
                    <a:pt x="0" y="225439"/>
                  </a:lnTo>
                  <a:lnTo>
                    <a:pt x="2657" y="246951"/>
                  </a:lnTo>
                  <a:lnTo>
                    <a:pt x="8540" y="261450"/>
                  </a:lnTo>
                  <a:lnTo>
                    <a:pt x="12086" y="265317"/>
                  </a:lnTo>
                  <a:lnTo>
                    <a:pt x="2340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69"/>
            <p:cNvSpPr/>
            <p:nvPr>
              <p:custDataLst>
                <p:tags r:id="rId61"/>
              </p:custDataLst>
            </p:nvPr>
          </p:nvSpPr>
          <p:spPr>
            <a:xfrm>
              <a:off x="8453363" y="4719549"/>
              <a:ext cx="131838" cy="226094"/>
            </a:xfrm>
            <a:custGeom>
              <a:avLst/>
              <a:gdLst/>
              <a:ahLst/>
              <a:cxnLst/>
              <a:rect l="0" t="0" r="0" b="0"/>
              <a:pathLst>
                <a:path w="131838" h="226094">
                  <a:moveTo>
                    <a:pt x="42937" y="36601"/>
                  </a:moveTo>
                  <a:lnTo>
                    <a:pt x="42937" y="36601"/>
                  </a:lnTo>
                  <a:lnTo>
                    <a:pt x="39566" y="36601"/>
                  </a:lnTo>
                  <a:lnTo>
                    <a:pt x="38573" y="38718"/>
                  </a:lnTo>
                  <a:lnTo>
                    <a:pt x="31692" y="80645"/>
                  </a:lnTo>
                  <a:lnTo>
                    <a:pt x="25808" y="118717"/>
                  </a:lnTo>
                  <a:lnTo>
                    <a:pt x="18890" y="157122"/>
                  </a:lnTo>
                  <a:lnTo>
                    <a:pt x="6149" y="202381"/>
                  </a:lnTo>
                  <a:lnTo>
                    <a:pt x="0" y="225589"/>
                  </a:lnTo>
                  <a:lnTo>
                    <a:pt x="201" y="226093"/>
                  </a:lnTo>
                  <a:lnTo>
                    <a:pt x="7458" y="199504"/>
                  </a:lnTo>
                  <a:lnTo>
                    <a:pt x="13292" y="169445"/>
                  </a:lnTo>
                  <a:lnTo>
                    <a:pt x="22001" y="130215"/>
                  </a:lnTo>
                  <a:lnTo>
                    <a:pt x="35277" y="86909"/>
                  </a:lnTo>
                  <a:lnTo>
                    <a:pt x="50586" y="51199"/>
                  </a:lnTo>
                  <a:lnTo>
                    <a:pt x="76668" y="7264"/>
                  </a:lnTo>
                  <a:lnTo>
                    <a:pt x="81652" y="2932"/>
                  </a:lnTo>
                  <a:lnTo>
                    <a:pt x="86386" y="749"/>
                  </a:lnTo>
                  <a:lnTo>
                    <a:pt x="90953" y="0"/>
                  </a:lnTo>
                  <a:lnTo>
                    <a:pt x="95408" y="1617"/>
                  </a:lnTo>
                  <a:lnTo>
                    <a:pt x="104122" y="9058"/>
                  </a:lnTo>
                  <a:lnTo>
                    <a:pt x="113590" y="38631"/>
                  </a:lnTo>
                  <a:lnTo>
                    <a:pt x="120865" y="82044"/>
                  </a:lnTo>
                  <a:lnTo>
                    <a:pt x="127488" y="123914"/>
                  </a:lnTo>
                  <a:lnTo>
                    <a:pt x="130978" y="165142"/>
                  </a:lnTo>
                  <a:lnTo>
                    <a:pt x="131837" y="19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70"/>
            <p:cNvSpPr/>
            <p:nvPr>
              <p:custDataLst>
                <p:tags r:id="rId62"/>
              </p:custDataLst>
            </p:nvPr>
          </p:nvSpPr>
          <p:spPr>
            <a:xfrm>
              <a:off x="8458200" y="48323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4044" y="8924"/>
                  </a:lnTo>
                  <a:lnTo>
                    <a:pt x="82821" y="640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71"/>
            <p:cNvSpPr/>
            <p:nvPr>
              <p:custDataLst>
                <p:tags r:id="rId63"/>
              </p:custDataLst>
            </p:nvPr>
          </p:nvSpPr>
          <p:spPr>
            <a:xfrm>
              <a:off x="8655050" y="4660900"/>
              <a:ext cx="61652" cy="285751"/>
            </a:xfrm>
            <a:custGeom>
              <a:avLst/>
              <a:gdLst/>
              <a:ahLst/>
              <a:cxnLst/>
              <a:rect l="0" t="0" r="0" b="0"/>
              <a:pathLst>
                <a:path w="61652" h="285751">
                  <a:moveTo>
                    <a:pt x="0" y="0"/>
                  </a:moveTo>
                  <a:lnTo>
                    <a:pt x="0" y="0"/>
                  </a:lnTo>
                  <a:lnTo>
                    <a:pt x="15580" y="0"/>
                  </a:lnTo>
                  <a:lnTo>
                    <a:pt x="26681" y="5644"/>
                  </a:lnTo>
                  <a:lnTo>
                    <a:pt x="32603" y="10113"/>
                  </a:lnTo>
                  <a:lnTo>
                    <a:pt x="47682" y="36628"/>
                  </a:lnTo>
                  <a:lnTo>
                    <a:pt x="57716" y="81408"/>
                  </a:lnTo>
                  <a:lnTo>
                    <a:pt x="60928" y="118496"/>
                  </a:lnTo>
                  <a:lnTo>
                    <a:pt x="61651" y="156382"/>
                  </a:lnTo>
                  <a:lnTo>
                    <a:pt x="59620" y="189682"/>
                  </a:lnTo>
                  <a:lnTo>
                    <a:pt x="47768" y="236198"/>
                  </a:lnTo>
                  <a:lnTo>
                    <a:pt x="34871" y="258788"/>
                  </a:lnTo>
                  <a:lnTo>
                    <a:pt x="21142" y="27376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72"/>
            <p:cNvSpPr/>
            <p:nvPr>
              <p:custDataLst>
                <p:tags r:id="rId64"/>
              </p:custDataLst>
            </p:nvPr>
          </p:nvSpPr>
          <p:spPr>
            <a:xfrm>
              <a:off x="8820150" y="4927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288"/>
          <p:cNvGrpSpPr/>
          <p:nvPr/>
        </p:nvGrpSpPr>
        <p:grpSpPr>
          <a:xfrm>
            <a:off x="9058079" y="4631555"/>
            <a:ext cx="1224711" cy="461146"/>
            <a:chOff x="9058079" y="4631555"/>
            <a:chExt cx="1224711" cy="461146"/>
          </a:xfrm>
        </p:grpSpPr>
        <p:sp>
          <p:nvSpPr>
            <p:cNvPr id="169" name="SMARTInkShape-1473"/>
            <p:cNvSpPr/>
            <p:nvPr>
              <p:custDataLst>
                <p:tags r:id="rId50"/>
              </p:custDataLst>
            </p:nvPr>
          </p:nvSpPr>
          <p:spPr>
            <a:xfrm>
              <a:off x="9058079" y="4648473"/>
              <a:ext cx="163857" cy="327287"/>
            </a:xfrm>
            <a:custGeom>
              <a:avLst/>
              <a:gdLst/>
              <a:ahLst/>
              <a:cxnLst/>
              <a:rect l="0" t="0" r="0" b="0"/>
              <a:pathLst>
                <a:path w="163857" h="327287">
                  <a:moveTo>
                    <a:pt x="3371" y="120377"/>
                  </a:moveTo>
                  <a:lnTo>
                    <a:pt x="3371" y="120377"/>
                  </a:lnTo>
                  <a:lnTo>
                    <a:pt x="0" y="127119"/>
                  </a:lnTo>
                  <a:lnTo>
                    <a:pt x="2440" y="167448"/>
                  </a:lnTo>
                  <a:lnTo>
                    <a:pt x="4977" y="211935"/>
                  </a:lnTo>
                  <a:lnTo>
                    <a:pt x="10196" y="257101"/>
                  </a:lnTo>
                  <a:lnTo>
                    <a:pt x="14911" y="303547"/>
                  </a:lnTo>
                  <a:lnTo>
                    <a:pt x="13674" y="316556"/>
                  </a:lnTo>
                  <a:lnTo>
                    <a:pt x="10502" y="327286"/>
                  </a:lnTo>
                  <a:lnTo>
                    <a:pt x="9824" y="291279"/>
                  </a:lnTo>
                  <a:lnTo>
                    <a:pt x="10472" y="261245"/>
                  </a:lnTo>
                  <a:lnTo>
                    <a:pt x="13111" y="217322"/>
                  </a:lnTo>
                  <a:lnTo>
                    <a:pt x="16215" y="192063"/>
                  </a:lnTo>
                  <a:lnTo>
                    <a:pt x="20400" y="165345"/>
                  </a:lnTo>
                  <a:lnTo>
                    <a:pt x="25307" y="137656"/>
                  </a:lnTo>
                  <a:lnTo>
                    <a:pt x="34522" y="93720"/>
                  </a:lnTo>
                  <a:lnTo>
                    <a:pt x="44732" y="59846"/>
                  </a:lnTo>
                  <a:lnTo>
                    <a:pt x="65642" y="26320"/>
                  </a:lnTo>
                  <a:lnTo>
                    <a:pt x="79024" y="12487"/>
                  </a:lnTo>
                  <a:lnTo>
                    <a:pt x="105201" y="136"/>
                  </a:lnTo>
                  <a:lnTo>
                    <a:pt x="113591" y="0"/>
                  </a:lnTo>
                  <a:lnTo>
                    <a:pt x="128557" y="5493"/>
                  </a:lnTo>
                  <a:lnTo>
                    <a:pt x="152254" y="33969"/>
                  </a:lnTo>
                  <a:lnTo>
                    <a:pt x="161263" y="59866"/>
                  </a:lnTo>
                  <a:lnTo>
                    <a:pt x="163856" y="87133"/>
                  </a:lnTo>
                  <a:lnTo>
                    <a:pt x="160305" y="113363"/>
                  </a:lnTo>
                  <a:lnTo>
                    <a:pt x="146496" y="137250"/>
                  </a:lnTo>
                  <a:lnTo>
                    <a:pt x="125544" y="158215"/>
                  </a:lnTo>
                  <a:lnTo>
                    <a:pt x="86685" y="179801"/>
                  </a:lnTo>
                  <a:lnTo>
                    <a:pt x="60861" y="185593"/>
                  </a:lnTo>
                  <a:lnTo>
                    <a:pt x="39035" y="184404"/>
                  </a:lnTo>
                  <a:lnTo>
                    <a:pt x="9721" y="177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74"/>
            <p:cNvSpPr/>
            <p:nvPr>
              <p:custDataLst>
                <p:tags r:id="rId51"/>
              </p:custDataLst>
            </p:nvPr>
          </p:nvSpPr>
          <p:spPr>
            <a:xfrm>
              <a:off x="9201150" y="4813300"/>
              <a:ext cx="133351" cy="158288"/>
            </a:xfrm>
            <a:custGeom>
              <a:avLst/>
              <a:gdLst/>
              <a:ahLst/>
              <a:cxnLst/>
              <a:rect l="0" t="0" r="0" b="0"/>
              <a:pathLst>
                <a:path w="133351" h="158288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15580" y="38983"/>
                  </a:lnTo>
                  <a:lnTo>
                    <a:pt x="24798" y="42255"/>
                  </a:lnTo>
                  <a:lnTo>
                    <a:pt x="29232" y="45103"/>
                  </a:lnTo>
                  <a:lnTo>
                    <a:pt x="36040" y="53912"/>
                  </a:lnTo>
                  <a:lnTo>
                    <a:pt x="49530" y="86928"/>
                  </a:lnTo>
                  <a:lnTo>
                    <a:pt x="56146" y="132811"/>
                  </a:lnTo>
                  <a:lnTo>
                    <a:pt x="55997" y="147927"/>
                  </a:lnTo>
                  <a:lnTo>
                    <a:pt x="53580" y="156997"/>
                  </a:lnTo>
                  <a:lnTo>
                    <a:pt x="51948" y="158287"/>
                  </a:lnTo>
                  <a:lnTo>
                    <a:pt x="50154" y="157735"/>
                  </a:lnTo>
                  <a:lnTo>
                    <a:pt x="48253" y="155957"/>
                  </a:lnTo>
                  <a:lnTo>
                    <a:pt x="45577" y="139970"/>
                  </a:lnTo>
                  <a:lnTo>
                    <a:pt x="51526" y="103875"/>
                  </a:lnTo>
                  <a:lnTo>
                    <a:pt x="68967" y="57432"/>
                  </a:lnTo>
                  <a:lnTo>
                    <a:pt x="91565" y="3211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75"/>
            <p:cNvSpPr/>
            <p:nvPr>
              <p:custDataLst>
                <p:tags r:id="rId52"/>
              </p:custDataLst>
            </p:nvPr>
          </p:nvSpPr>
          <p:spPr>
            <a:xfrm>
              <a:off x="9529265" y="4686562"/>
              <a:ext cx="103686" cy="298189"/>
            </a:xfrm>
            <a:custGeom>
              <a:avLst/>
              <a:gdLst/>
              <a:ahLst/>
              <a:cxnLst/>
              <a:rect l="0" t="0" r="0" b="0"/>
              <a:pathLst>
                <a:path w="103686" h="298189">
                  <a:moveTo>
                    <a:pt x="103685" y="6088"/>
                  </a:moveTo>
                  <a:lnTo>
                    <a:pt x="103685" y="6088"/>
                  </a:lnTo>
                  <a:lnTo>
                    <a:pt x="103684" y="2717"/>
                  </a:lnTo>
                  <a:lnTo>
                    <a:pt x="102980" y="1724"/>
                  </a:lnTo>
                  <a:lnTo>
                    <a:pt x="101804" y="1062"/>
                  </a:lnTo>
                  <a:lnTo>
                    <a:pt x="94847" y="0"/>
                  </a:lnTo>
                  <a:lnTo>
                    <a:pt x="90820" y="1736"/>
                  </a:lnTo>
                  <a:lnTo>
                    <a:pt x="84561" y="7681"/>
                  </a:lnTo>
                  <a:lnTo>
                    <a:pt x="57548" y="45888"/>
                  </a:lnTo>
                  <a:lnTo>
                    <a:pt x="41552" y="77398"/>
                  </a:lnTo>
                  <a:lnTo>
                    <a:pt x="25035" y="117274"/>
                  </a:lnTo>
                  <a:lnTo>
                    <a:pt x="12049" y="157104"/>
                  </a:lnTo>
                  <a:lnTo>
                    <a:pt x="2985" y="194561"/>
                  </a:lnTo>
                  <a:lnTo>
                    <a:pt x="0" y="242005"/>
                  </a:lnTo>
                  <a:lnTo>
                    <a:pt x="6803" y="267338"/>
                  </a:lnTo>
                  <a:lnTo>
                    <a:pt x="20645" y="284712"/>
                  </a:lnTo>
                  <a:lnTo>
                    <a:pt x="29275" y="291321"/>
                  </a:lnTo>
                  <a:lnTo>
                    <a:pt x="48271" y="296782"/>
                  </a:lnTo>
                  <a:lnTo>
                    <a:pt x="78285" y="29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76"/>
            <p:cNvSpPr/>
            <p:nvPr>
              <p:custDataLst>
                <p:tags r:id="rId53"/>
              </p:custDataLst>
            </p:nvPr>
          </p:nvSpPr>
          <p:spPr>
            <a:xfrm>
              <a:off x="9704095" y="4723509"/>
              <a:ext cx="94187" cy="239109"/>
            </a:xfrm>
            <a:custGeom>
              <a:avLst/>
              <a:gdLst/>
              <a:ahLst/>
              <a:cxnLst/>
              <a:rect l="0" t="0" r="0" b="0"/>
              <a:pathLst>
                <a:path w="94187" h="239109">
                  <a:moveTo>
                    <a:pt x="11405" y="64391"/>
                  </a:moveTo>
                  <a:lnTo>
                    <a:pt x="11405" y="64391"/>
                  </a:lnTo>
                  <a:lnTo>
                    <a:pt x="11405" y="110478"/>
                  </a:lnTo>
                  <a:lnTo>
                    <a:pt x="8034" y="150797"/>
                  </a:lnTo>
                  <a:lnTo>
                    <a:pt x="5938" y="190652"/>
                  </a:lnTo>
                  <a:lnTo>
                    <a:pt x="5106" y="235499"/>
                  </a:lnTo>
                  <a:lnTo>
                    <a:pt x="31" y="187903"/>
                  </a:lnTo>
                  <a:lnTo>
                    <a:pt x="0" y="153151"/>
                  </a:lnTo>
                  <a:lnTo>
                    <a:pt x="2338" y="109484"/>
                  </a:lnTo>
                  <a:lnTo>
                    <a:pt x="7610" y="73144"/>
                  </a:lnTo>
                  <a:lnTo>
                    <a:pt x="18512" y="34528"/>
                  </a:lnTo>
                  <a:lnTo>
                    <a:pt x="26558" y="18663"/>
                  </a:lnTo>
                  <a:lnTo>
                    <a:pt x="34838" y="9260"/>
                  </a:lnTo>
                  <a:lnTo>
                    <a:pt x="50803" y="0"/>
                  </a:lnTo>
                  <a:lnTo>
                    <a:pt x="56721" y="296"/>
                  </a:lnTo>
                  <a:lnTo>
                    <a:pt x="68939" y="6271"/>
                  </a:lnTo>
                  <a:lnTo>
                    <a:pt x="72339" y="15061"/>
                  </a:lnTo>
                  <a:lnTo>
                    <a:pt x="74234" y="41761"/>
                  </a:lnTo>
                  <a:lnTo>
                    <a:pt x="68963" y="65387"/>
                  </a:lnTo>
                  <a:lnTo>
                    <a:pt x="51703" y="96808"/>
                  </a:lnTo>
                  <a:lnTo>
                    <a:pt x="38438" y="113252"/>
                  </a:lnTo>
                  <a:lnTo>
                    <a:pt x="39305" y="113193"/>
                  </a:lnTo>
                  <a:lnTo>
                    <a:pt x="47973" y="110444"/>
                  </a:lnTo>
                  <a:lnTo>
                    <a:pt x="57996" y="109553"/>
                  </a:lnTo>
                  <a:lnTo>
                    <a:pt x="69507" y="112921"/>
                  </a:lnTo>
                  <a:lnTo>
                    <a:pt x="75539" y="115794"/>
                  </a:lnTo>
                  <a:lnTo>
                    <a:pt x="86005" y="126512"/>
                  </a:lnTo>
                  <a:lnTo>
                    <a:pt x="90772" y="133322"/>
                  </a:lnTo>
                  <a:lnTo>
                    <a:pt x="94186" y="150295"/>
                  </a:lnTo>
                  <a:lnTo>
                    <a:pt x="91940" y="169599"/>
                  </a:lnTo>
                  <a:lnTo>
                    <a:pt x="83887" y="189937"/>
                  </a:lnTo>
                  <a:lnTo>
                    <a:pt x="64082" y="214478"/>
                  </a:lnTo>
                  <a:lnTo>
                    <a:pt x="40340" y="231784"/>
                  </a:lnTo>
                  <a:lnTo>
                    <a:pt x="18802" y="239108"/>
                  </a:lnTo>
                  <a:lnTo>
                    <a:pt x="9283" y="238939"/>
                  </a:lnTo>
                  <a:lnTo>
                    <a:pt x="5757" y="237906"/>
                  </a:lnTo>
                  <a:lnTo>
                    <a:pt x="4112" y="235807"/>
                  </a:lnTo>
                  <a:lnTo>
                    <a:pt x="3720" y="232996"/>
                  </a:lnTo>
                  <a:lnTo>
                    <a:pt x="4165" y="229711"/>
                  </a:lnTo>
                  <a:lnTo>
                    <a:pt x="30455" y="19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77"/>
            <p:cNvSpPr/>
            <p:nvPr>
              <p:custDataLst>
                <p:tags r:id="rId54"/>
              </p:custDataLst>
            </p:nvPr>
          </p:nvSpPr>
          <p:spPr>
            <a:xfrm>
              <a:off x="9886950" y="4631555"/>
              <a:ext cx="43905" cy="461146"/>
            </a:xfrm>
            <a:custGeom>
              <a:avLst/>
              <a:gdLst/>
              <a:ahLst/>
              <a:cxnLst/>
              <a:rect l="0" t="0" r="0" b="0"/>
              <a:pathLst>
                <a:path w="43905" h="461146">
                  <a:moveTo>
                    <a:pt x="25400" y="29345"/>
                  </a:moveTo>
                  <a:lnTo>
                    <a:pt x="25400" y="29345"/>
                  </a:lnTo>
                  <a:lnTo>
                    <a:pt x="25399" y="6201"/>
                  </a:lnTo>
                  <a:lnTo>
                    <a:pt x="26105" y="3332"/>
                  </a:lnTo>
                  <a:lnTo>
                    <a:pt x="27281" y="1419"/>
                  </a:lnTo>
                  <a:lnTo>
                    <a:pt x="28770" y="145"/>
                  </a:lnTo>
                  <a:lnTo>
                    <a:pt x="29763" y="0"/>
                  </a:lnTo>
                  <a:lnTo>
                    <a:pt x="30426" y="609"/>
                  </a:lnTo>
                  <a:lnTo>
                    <a:pt x="40305" y="32381"/>
                  </a:lnTo>
                  <a:lnTo>
                    <a:pt x="42607" y="64796"/>
                  </a:lnTo>
                  <a:lnTo>
                    <a:pt x="43631" y="108366"/>
                  </a:lnTo>
                  <a:lnTo>
                    <a:pt x="43904" y="132826"/>
                  </a:lnTo>
                  <a:lnTo>
                    <a:pt x="42675" y="159010"/>
                  </a:lnTo>
                  <a:lnTo>
                    <a:pt x="40444" y="186344"/>
                  </a:lnTo>
                  <a:lnTo>
                    <a:pt x="37547" y="214445"/>
                  </a:lnTo>
                  <a:lnTo>
                    <a:pt x="34203" y="242350"/>
                  </a:lnTo>
                  <a:lnTo>
                    <a:pt x="30563" y="270126"/>
                  </a:lnTo>
                  <a:lnTo>
                    <a:pt x="26725" y="297815"/>
                  </a:lnTo>
                  <a:lnTo>
                    <a:pt x="22755" y="324037"/>
                  </a:lnTo>
                  <a:lnTo>
                    <a:pt x="18699" y="349278"/>
                  </a:lnTo>
                  <a:lnTo>
                    <a:pt x="11133" y="394493"/>
                  </a:lnTo>
                  <a:lnTo>
                    <a:pt x="3612" y="440220"/>
                  </a:lnTo>
                  <a:lnTo>
                    <a:pt x="712" y="460017"/>
                  </a:lnTo>
                  <a:lnTo>
                    <a:pt x="0" y="461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78"/>
            <p:cNvSpPr/>
            <p:nvPr>
              <p:custDataLst>
                <p:tags r:id="rId55"/>
              </p:custDataLst>
            </p:nvPr>
          </p:nvSpPr>
          <p:spPr>
            <a:xfrm>
              <a:off x="10008931" y="4742750"/>
              <a:ext cx="119320" cy="229301"/>
            </a:xfrm>
            <a:custGeom>
              <a:avLst/>
              <a:gdLst/>
              <a:ahLst/>
              <a:cxnLst/>
              <a:rect l="0" t="0" r="0" b="0"/>
              <a:pathLst>
                <a:path w="119320" h="229301">
                  <a:moveTo>
                    <a:pt x="43119" y="45150"/>
                  </a:moveTo>
                  <a:lnTo>
                    <a:pt x="43119" y="45150"/>
                  </a:lnTo>
                  <a:lnTo>
                    <a:pt x="34280" y="87245"/>
                  </a:lnTo>
                  <a:lnTo>
                    <a:pt x="28192" y="129276"/>
                  </a:lnTo>
                  <a:lnTo>
                    <a:pt x="18548" y="174106"/>
                  </a:lnTo>
                  <a:lnTo>
                    <a:pt x="5407" y="216936"/>
                  </a:lnTo>
                  <a:lnTo>
                    <a:pt x="1663" y="223100"/>
                  </a:lnTo>
                  <a:lnTo>
                    <a:pt x="666" y="223755"/>
                  </a:lnTo>
                  <a:lnTo>
                    <a:pt x="0" y="223487"/>
                  </a:lnTo>
                  <a:lnTo>
                    <a:pt x="9514" y="180958"/>
                  </a:lnTo>
                  <a:lnTo>
                    <a:pt x="19717" y="146431"/>
                  </a:lnTo>
                  <a:lnTo>
                    <a:pt x="31307" y="102864"/>
                  </a:lnTo>
                  <a:lnTo>
                    <a:pt x="45395" y="64686"/>
                  </a:lnTo>
                  <a:lnTo>
                    <a:pt x="65431" y="22951"/>
                  </a:lnTo>
                  <a:lnTo>
                    <a:pt x="75612" y="7062"/>
                  </a:lnTo>
                  <a:lnTo>
                    <a:pt x="84842" y="0"/>
                  </a:lnTo>
                  <a:lnTo>
                    <a:pt x="88574" y="233"/>
                  </a:lnTo>
                  <a:lnTo>
                    <a:pt x="91767" y="2506"/>
                  </a:lnTo>
                  <a:lnTo>
                    <a:pt x="94601" y="6137"/>
                  </a:lnTo>
                  <a:lnTo>
                    <a:pt x="107877" y="53227"/>
                  </a:lnTo>
                  <a:lnTo>
                    <a:pt x="110706" y="86840"/>
                  </a:lnTo>
                  <a:lnTo>
                    <a:pt x="113844" y="121064"/>
                  </a:lnTo>
                  <a:lnTo>
                    <a:pt x="117697" y="168303"/>
                  </a:lnTo>
                  <a:lnTo>
                    <a:pt x="118998" y="212077"/>
                  </a:lnTo>
                  <a:lnTo>
                    <a:pt x="119319" y="229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79"/>
            <p:cNvSpPr/>
            <p:nvPr>
              <p:custDataLst>
                <p:tags r:id="rId56"/>
              </p:custDataLst>
            </p:nvPr>
          </p:nvSpPr>
          <p:spPr>
            <a:xfrm>
              <a:off x="10042329" y="4845050"/>
              <a:ext cx="124022" cy="19051"/>
            </a:xfrm>
            <a:custGeom>
              <a:avLst/>
              <a:gdLst/>
              <a:ahLst/>
              <a:cxnLst/>
              <a:rect l="0" t="0" r="0" b="0"/>
              <a:pathLst>
                <a:path w="1240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4686"/>
                  </a:lnTo>
                  <a:lnTo>
                    <a:pt x="4646" y="13583"/>
                  </a:lnTo>
                  <a:lnTo>
                    <a:pt x="39842" y="12169"/>
                  </a:lnTo>
                  <a:lnTo>
                    <a:pt x="78068" y="7682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480"/>
            <p:cNvSpPr/>
            <p:nvPr>
              <p:custDataLst>
                <p:tags r:id="rId57"/>
              </p:custDataLst>
            </p:nvPr>
          </p:nvSpPr>
          <p:spPr>
            <a:xfrm>
              <a:off x="10210800" y="4674483"/>
              <a:ext cx="71990" cy="354718"/>
            </a:xfrm>
            <a:custGeom>
              <a:avLst/>
              <a:gdLst/>
              <a:ahLst/>
              <a:cxnLst/>
              <a:rect l="0" t="0" r="0" b="0"/>
              <a:pathLst>
                <a:path w="71990" h="3547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39345" y="12862"/>
                  </a:lnTo>
                  <a:lnTo>
                    <a:pt x="54881" y="36271"/>
                  </a:lnTo>
                  <a:lnTo>
                    <a:pt x="66725" y="71368"/>
                  </a:lnTo>
                  <a:lnTo>
                    <a:pt x="69883" y="94557"/>
                  </a:lnTo>
                  <a:lnTo>
                    <a:pt x="71989" y="119893"/>
                  </a:lnTo>
                  <a:lnTo>
                    <a:pt x="71982" y="145957"/>
                  </a:lnTo>
                  <a:lnTo>
                    <a:pt x="70565" y="172505"/>
                  </a:lnTo>
                  <a:lnTo>
                    <a:pt x="68210" y="199375"/>
                  </a:lnTo>
                  <a:lnTo>
                    <a:pt x="63818" y="224345"/>
                  </a:lnTo>
                  <a:lnTo>
                    <a:pt x="51412" y="270904"/>
                  </a:lnTo>
                  <a:lnTo>
                    <a:pt x="34608" y="307588"/>
                  </a:lnTo>
                  <a:lnTo>
                    <a:pt x="635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289"/>
          <p:cNvGrpSpPr/>
          <p:nvPr/>
        </p:nvGrpSpPr>
        <p:grpSpPr>
          <a:xfrm>
            <a:off x="10435742" y="4702516"/>
            <a:ext cx="1576682" cy="510835"/>
            <a:chOff x="10435742" y="4702516"/>
            <a:chExt cx="1576682" cy="510835"/>
          </a:xfrm>
        </p:grpSpPr>
        <p:sp>
          <p:nvSpPr>
            <p:cNvPr id="178" name="SMARTInkShape-1481"/>
            <p:cNvSpPr/>
            <p:nvPr>
              <p:custDataLst>
                <p:tags r:id="rId39"/>
              </p:custDataLst>
            </p:nvPr>
          </p:nvSpPr>
          <p:spPr>
            <a:xfrm>
              <a:off x="10435742" y="49530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3658" y="5958"/>
                  </a:lnTo>
                  <a:lnTo>
                    <a:pt x="2952" y="3972"/>
                  </a:lnTo>
                  <a:lnTo>
                    <a:pt x="1777" y="2648"/>
                  </a:lnTo>
                  <a:lnTo>
                    <a:pt x="287" y="1765"/>
                  </a:lnTo>
                  <a:lnTo>
                    <a:pt x="0" y="1177"/>
                  </a:lnTo>
                  <a:lnTo>
                    <a:pt x="514" y="78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482"/>
            <p:cNvSpPr/>
            <p:nvPr>
              <p:custDataLst>
                <p:tags r:id="rId40"/>
              </p:custDataLst>
            </p:nvPr>
          </p:nvSpPr>
          <p:spPr>
            <a:xfrm>
              <a:off x="10604500" y="4702516"/>
              <a:ext cx="145512" cy="335968"/>
            </a:xfrm>
            <a:custGeom>
              <a:avLst/>
              <a:gdLst/>
              <a:ahLst/>
              <a:cxnLst/>
              <a:rect l="0" t="0" r="0" b="0"/>
              <a:pathLst>
                <a:path w="145512" h="335968">
                  <a:moveTo>
                    <a:pt x="0" y="85384"/>
                  </a:moveTo>
                  <a:lnTo>
                    <a:pt x="0" y="85384"/>
                  </a:lnTo>
                  <a:lnTo>
                    <a:pt x="5069" y="98345"/>
                  </a:lnTo>
                  <a:lnTo>
                    <a:pt x="10985" y="140626"/>
                  </a:lnTo>
                  <a:lnTo>
                    <a:pt x="12192" y="185714"/>
                  </a:lnTo>
                  <a:lnTo>
                    <a:pt x="11768" y="220991"/>
                  </a:lnTo>
                  <a:lnTo>
                    <a:pt x="9229" y="257837"/>
                  </a:lnTo>
                  <a:lnTo>
                    <a:pt x="7202" y="304168"/>
                  </a:lnTo>
                  <a:lnTo>
                    <a:pt x="5813" y="331696"/>
                  </a:lnTo>
                  <a:lnTo>
                    <a:pt x="4581" y="334258"/>
                  </a:lnTo>
                  <a:lnTo>
                    <a:pt x="3055" y="335967"/>
                  </a:lnTo>
                  <a:lnTo>
                    <a:pt x="2036" y="335695"/>
                  </a:lnTo>
                  <a:lnTo>
                    <a:pt x="905" y="331629"/>
                  </a:lnTo>
                  <a:lnTo>
                    <a:pt x="884" y="284282"/>
                  </a:lnTo>
                  <a:lnTo>
                    <a:pt x="3450" y="242928"/>
                  </a:lnTo>
                  <a:lnTo>
                    <a:pt x="6943" y="196326"/>
                  </a:lnTo>
                  <a:lnTo>
                    <a:pt x="12257" y="149508"/>
                  </a:lnTo>
                  <a:lnTo>
                    <a:pt x="21677" y="107533"/>
                  </a:lnTo>
                  <a:lnTo>
                    <a:pt x="35507" y="61686"/>
                  </a:lnTo>
                  <a:lnTo>
                    <a:pt x="51912" y="29130"/>
                  </a:lnTo>
                  <a:lnTo>
                    <a:pt x="73551" y="8352"/>
                  </a:lnTo>
                  <a:lnTo>
                    <a:pt x="91485" y="1758"/>
                  </a:lnTo>
                  <a:lnTo>
                    <a:pt x="101207" y="0"/>
                  </a:lnTo>
                  <a:lnTo>
                    <a:pt x="110510" y="1650"/>
                  </a:lnTo>
                  <a:lnTo>
                    <a:pt x="128373" y="11010"/>
                  </a:lnTo>
                  <a:lnTo>
                    <a:pt x="140075" y="30221"/>
                  </a:lnTo>
                  <a:lnTo>
                    <a:pt x="145511" y="54517"/>
                  </a:lnTo>
                  <a:lnTo>
                    <a:pt x="143224" y="79427"/>
                  </a:lnTo>
                  <a:lnTo>
                    <a:pt x="133740" y="100845"/>
                  </a:lnTo>
                  <a:lnTo>
                    <a:pt x="127260" y="110508"/>
                  </a:lnTo>
                  <a:lnTo>
                    <a:pt x="84430" y="137592"/>
                  </a:lnTo>
                  <a:lnTo>
                    <a:pt x="58221" y="143630"/>
                  </a:lnTo>
                  <a:lnTo>
                    <a:pt x="33244" y="140977"/>
                  </a:lnTo>
                  <a:lnTo>
                    <a:pt x="19050" y="13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483"/>
            <p:cNvSpPr/>
            <p:nvPr>
              <p:custDataLst>
                <p:tags r:id="rId41"/>
              </p:custDataLst>
            </p:nvPr>
          </p:nvSpPr>
          <p:spPr>
            <a:xfrm>
              <a:off x="10718800" y="4876800"/>
              <a:ext cx="158751" cy="176666"/>
            </a:xfrm>
            <a:custGeom>
              <a:avLst/>
              <a:gdLst/>
              <a:ahLst/>
              <a:cxnLst/>
              <a:rect l="0" t="0" r="0" b="0"/>
              <a:pathLst>
                <a:path w="158751" h="176666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527" y="31192"/>
                  </a:lnTo>
                  <a:lnTo>
                    <a:pt x="19572" y="28680"/>
                  </a:lnTo>
                  <a:lnTo>
                    <a:pt x="31982" y="29915"/>
                  </a:lnTo>
                  <a:lnTo>
                    <a:pt x="50869" y="37948"/>
                  </a:lnTo>
                  <a:lnTo>
                    <a:pt x="59768" y="50968"/>
                  </a:lnTo>
                  <a:lnTo>
                    <a:pt x="65368" y="69219"/>
                  </a:lnTo>
                  <a:lnTo>
                    <a:pt x="68521" y="104000"/>
                  </a:lnTo>
                  <a:lnTo>
                    <a:pt x="68046" y="142449"/>
                  </a:lnTo>
                  <a:lnTo>
                    <a:pt x="60299" y="167091"/>
                  </a:lnTo>
                  <a:lnTo>
                    <a:pt x="55492" y="176098"/>
                  </a:lnTo>
                  <a:lnTo>
                    <a:pt x="53222" y="176665"/>
                  </a:lnTo>
                  <a:lnTo>
                    <a:pt x="51003" y="174927"/>
                  </a:lnTo>
                  <a:lnTo>
                    <a:pt x="48820" y="171651"/>
                  </a:lnTo>
                  <a:lnTo>
                    <a:pt x="49115" y="143444"/>
                  </a:lnTo>
                  <a:lnTo>
                    <a:pt x="60414" y="100436"/>
                  </a:lnTo>
                  <a:lnTo>
                    <a:pt x="83909" y="55315"/>
                  </a:lnTo>
                  <a:lnTo>
                    <a:pt x="109842" y="24151"/>
                  </a:lnTo>
                  <a:lnTo>
                    <a:pt x="128781" y="1238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484"/>
            <p:cNvSpPr/>
            <p:nvPr>
              <p:custDataLst>
                <p:tags r:id="rId42"/>
              </p:custDataLst>
            </p:nvPr>
          </p:nvSpPr>
          <p:spPr>
            <a:xfrm>
              <a:off x="10941872" y="4737100"/>
              <a:ext cx="113479" cy="402168"/>
            </a:xfrm>
            <a:custGeom>
              <a:avLst/>
              <a:gdLst/>
              <a:ahLst/>
              <a:cxnLst/>
              <a:rect l="0" t="0" r="0" b="0"/>
              <a:pathLst>
                <a:path w="113479" h="402168">
                  <a:moveTo>
                    <a:pt x="113478" y="0"/>
                  </a:moveTo>
                  <a:lnTo>
                    <a:pt x="113478" y="0"/>
                  </a:lnTo>
                  <a:lnTo>
                    <a:pt x="110107" y="0"/>
                  </a:lnTo>
                  <a:lnTo>
                    <a:pt x="106571" y="3763"/>
                  </a:lnTo>
                  <a:lnTo>
                    <a:pt x="85627" y="40398"/>
                  </a:lnTo>
                  <a:lnTo>
                    <a:pt x="71231" y="73223"/>
                  </a:lnTo>
                  <a:lnTo>
                    <a:pt x="62031" y="96793"/>
                  </a:lnTo>
                  <a:lnTo>
                    <a:pt x="51664" y="124501"/>
                  </a:lnTo>
                  <a:lnTo>
                    <a:pt x="40518" y="154967"/>
                  </a:lnTo>
                  <a:lnTo>
                    <a:pt x="30972" y="184450"/>
                  </a:lnTo>
                  <a:lnTo>
                    <a:pt x="22490" y="213278"/>
                  </a:lnTo>
                  <a:lnTo>
                    <a:pt x="14720" y="241669"/>
                  </a:lnTo>
                  <a:lnTo>
                    <a:pt x="8834" y="267651"/>
                  </a:lnTo>
                  <a:lnTo>
                    <a:pt x="4204" y="292028"/>
                  </a:lnTo>
                  <a:lnTo>
                    <a:pt x="0" y="335107"/>
                  </a:lnTo>
                  <a:lnTo>
                    <a:pt x="5188" y="368364"/>
                  </a:lnTo>
                  <a:lnTo>
                    <a:pt x="12357" y="380338"/>
                  </a:lnTo>
                  <a:lnTo>
                    <a:pt x="33493" y="397404"/>
                  </a:lnTo>
                  <a:lnTo>
                    <a:pt x="61231" y="402167"/>
                  </a:lnTo>
                  <a:lnTo>
                    <a:pt x="107128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485"/>
            <p:cNvSpPr/>
            <p:nvPr>
              <p:custDataLst>
                <p:tags r:id="rId43"/>
              </p:custDataLst>
            </p:nvPr>
          </p:nvSpPr>
          <p:spPr>
            <a:xfrm>
              <a:off x="11130479" y="4874008"/>
              <a:ext cx="115372" cy="158586"/>
            </a:xfrm>
            <a:custGeom>
              <a:avLst/>
              <a:gdLst/>
              <a:ahLst/>
              <a:cxnLst/>
              <a:rect l="0" t="0" r="0" b="0"/>
              <a:pathLst>
                <a:path w="115372" h="158586">
                  <a:moveTo>
                    <a:pt x="115371" y="28192"/>
                  </a:moveTo>
                  <a:lnTo>
                    <a:pt x="115371" y="28192"/>
                  </a:lnTo>
                  <a:lnTo>
                    <a:pt x="110345" y="16259"/>
                  </a:lnTo>
                  <a:lnTo>
                    <a:pt x="109903" y="13886"/>
                  </a:lnTo>
                  <a:lnTo>
                    <a:pt x="105649" y="9370"/>
                  </a:lnTo>
                  <a:lnTo>
                    <a:pt x="94792" y="720"/>
                  </a:lnTo>
                  <a:lnTo>
                    <a:pt x="91067" y="0"/>
                  </a:lnTo>
                  <a:lnTo>
                    <a:pt x="81286" y="1080"/>
                  </a:lnTo>
                  <a:lnTo>
                    <a:pt x="60508" y="12398"/>
                  </a:lnTo>
                  <a:lnTo>
                    <a:pt x="33107" y="35899"/>
                  </a:lnTo>
                  <a:lnTo>
                    <a:pt x="12758" y="68575"/>
                  </a:lnTo>
                  <a:lnTo>
                    <a:pt x="1162" y="101698"/>
                  </a:lnTo>
                  <a:lnTo>
                    <a:pt x="0" y="130483"/>
                  </a:lnTo>
                  <a:lnTo>
                    <a:pt x="6240" y="144446"/>
                  </a:lnTo>
                  <a:lnTo>
                    <a:pt x="10867" y="150145"/>
                  </a:lnTo>
                  <a:lnTo>
                    <a:pt x="23533" y="156476"/>
                  </a:lnTo>
                  <a:lnTo>
                    <a:pt x="39982" y="158585"/>
                  </a:lnTo>
                  <a:lnTo>
                    <a:pt x="61404" y="157170"/>
                  </a:lnTo>
                  <a:lnTo>
                    <a:pt x="115371" y="129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486"/>
            <p:cNvSpPr/>
            <p:nvPr>
              <p:custDataLst>
                <p:tags r:id="rId44"/>
              </p:custDataLst>
            </p:nvPr>
          </p:nvSpPr>
          <p:spPr>
            <a:xfrm>
              <a:off x="11347450" y="4737100"/>
              <a:ext cx="44451" cy="457201"/>
            </a:xfrm>
            <a:custGeom>
              <a:avLst/>
              <a:gdLst/>
              <a:ahLst/>
              <a:cxnLst/>
              <a:rect l="0" t="0" r="0" b="0"/>
              <a:pathLst>
                <a:path w="44451" h="457201">
                  <a:moveTo>
                    <a:pt x="44450" y="0"/>
                  </a:moveTo>
                  <a:lnTo>
                    <a:pt x="44450" y="0"/>
                  </a:lnTo>
                  <a:lnTo>
                    <a:pt x="35612" y="43370"/>
                  </a:lnTo>
                  <a:lnTo>
                    <a:pt x="31584" y="75014"/>
                  </a:lnTo>
                  <a:lnTo>
                    <a:pt x="26737" y="113773"/>
                  </a:lnTo>
                  <a:lnTo>
                    <a:pt x="23470" y="137937"/>
                  </a:lnTo>
                  <a:lnTo>
                    <a:pt x="19879" y="163924"/>
                  </a:lnTo>
                  <a:lnTo>
                    <a:pt x="16780" y="191127"/>
                  </a:lnTo>
                  <a:lnTo>
                    <a:pt x="14010" y="219140"/>
                  </a:lnTo>
                  <a:lnTo>
                    <a:pt x="11457" y="247694"/>
                  </a:lnTo>
                  <a:lnTo>
                    <a:pt x="9754" y="275901"/>
                  </a:lnTo>
                  <a:lnTo>
                    <a:pt x="8620" y="303878"/>
                  </a:lnTo>
                  <a:lnTo>
                    <a:pt x="7862" y="331702"/>
                  </a:lnTo>
                  <a:lnTo>
                    <a:pt x="5141" y="377669"/>
                  </a:lnTo>
                  <a:lnTo>
                    <a:pt x="2285" y="413387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487"/>
            <p:cNvSpPr/>
            <p:nvPr>
              <p:custDataLst>
                <p:tags r:id="rId45"/>
              </p:custDataLst>
            </p:nvPr>
          </p:nvSpPr>
          <p:spPr>
            <a:xfrm>
              <a:off x="11488169" y="4910697"/>
              <a:ext cx="100582" cy="231849"/>
            </a:xfrm>
            <a:custGeom>
              <a:avLst/>
              <a:gdLst/>
              <a:ahLst/>
              <a:cxnLst/>
              <a:rect l="0" t="0" r="0" b="0"/>
              <a:pathLst>
                <a:path w="100582" h="231849">
                  <a:moveTo>
                    <a:pt x="43431" y="10553"/>
                  </a:moveTo>
                  <a:lnTo>
                    <a:pt x="43431" y="10553"/>
                  </a:lnTo>
                  <a:lnTo>
                    <a:pt x="43430" y="7182"/>
                  </a:lnTo>
                  <a:lnTo>
                    <a:pt x="44136" y="6895"/>
                  </a:lnTo>
                  <a:lnTo>
                    <a:pt x="46801" y="8457"/>
                  </a:lnTo>
                  <a:lnTo>
                    <a:pt x="48457" y="13384"/>
                  </a:lnTo>
                  <a:lnTo>
                    <a:pt x="48487" y="21689"/>
                  </a:lnTo>
                  <a:lnTo>
                    <a:pt x="40865" y="68141"/>
                  </a:lnTo>
                  <a:lnTo>
                    <a:pt x="34831" y="112675"/>
                  </a:lnTo>
                  <a:lnTo>
                    <a:pt x="28791" y="145076"/>
                  </a:lnTo>
                  <a:lnTo>
                    <a:pt x="17457" y="189406"/>
                  </a:lnTo>
                  <a:lnTo>
                    <a:pt x="2563" y="229597"/>
                  </a:lnTo>
                  <a:lnTo>
                    <a:pt x="1369" y="231371"/>
                  </a:lnTo>
                  <a:lnTo>
                    <a:pt x="572" y="231848"/>
                  </a:lnTo>
                  <a:lnTo>
                    <a:pt x="0" y="205150"/>
                  </a:lnTo>
                  <a:lnTo>
                    <a:pt x="5555" y="161972"/>
                  </a:lnTo>
                  <a:lnTo>
                    <a:pt x="14603" y="124887"/>
                  </a:lnTo>
                  <a:lnTo>
                    <a:pt x="23798" y="90531"/>
                  </a:lnTo>
                  <a:lnTo>
                    <a:pt x="36909" y="50948"/>
                  </a:lnTo>
                  <a:lnTo>
                    <a:pt x="58225" y="13102"/>
                  </a:lnTo>
                  <a:lnTo>
                    <a:pt x="70236" y="2685"/>
                  </a:lnTo>
                  <a:lnTo>
                    <a:pt x="76041" y="0"/>
                  </a:lnTo>
                  <a:lnTo>
                    <a:pt x="78576" y="695"/>
                  </a:lnTo>
                  <a:lnTo>
                    <a:pt x="83276" y="5231"/>
                  </a:lnTo>
                  <a:lnTo>
                    <a:pt x="89157" y="50034"/>
                  </a:lnTo>
                  <a:lnTo>
                    <a:pt x="94607" y="91631"/>
                  </a:lnTo>
                  <a:lnTo>
                    <a:pt x="98811" y="128885"/>
                  </a:lnTo>
                  <a:lnTo>
                    <a:pt x="100231" y="169708"/>
                  </a:lnTo>
                  <a:lnTo>
                    <a:pt x="100581" y="201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488"/>
            <p:cNvSpPr/>
            <p:nvPr>
              <p:custDataLst>
                <p:tags r:id="rId46"/>
              </p:custDataLst>
            </p:nvPr>
          </p:nvSpPr>
          <p:spPr>
            <a:xfrm>
              <a:off x="11493500" y="50292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0476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489"/>
            <p:cNvSpPr/>
            <p:nvPr>
              <p:custDataLst>
                <p:tags r:id="rId47"/>
              </p:custDataLst>
            </p:nvPr>
          </p:nvSpPr>
          <p:spPr>
            <a:xfrm>
              <a:off x="11664948" y="4914026"/>
              <a:ext cx="85303" cy="178675"/>
            </a:xfrm>
            <a:custGeom>
              <a:avLst/>
              <a:gdLst/>
              <a:ahLst/>
              <a:cxnLst/>
              <a:rect l="0" t="0" r="0" b="0"/>
              <a:pathLst>
                <a:path w="85303" h="178675">
                  <a:moveTo>
                    <a:pt x="2" y="77074"/>
                  </a:moveTo>
                  <a:lnTo>
                    <a:pt x="2" y="77074"/>
                  </a:lnTo>
                  <a:lnTo>
                    <a:pt x="0" y="124471"/>
                  </a:lnTo>
                  <a:lnTo>
                    <a:pt x="0" y="171799"/>
                  </a:lnTo>
                  <a:lnTo>
                    <a:pt x="0" y="176637"/>
                  </a:lnTo>
                  <a:lnTo>
                    <a:pt x="707" y="134512"/>
                  </a:lnTo>
                  <a:lnTo>
                    <a:pt x="5071" y="95817"/>
                  </a:lnTo>
                  <a:lnTo>
                    <a:pt x="10833" y="55894"/>
                  </a:lnTo>
                  <a:lnTo>
                    <a:pt x="20983" y="22011"/>
                  </a:lnTo>
                  <a:lnTo>
                    <a:pt x="24573" y="14965"/>
                  </a:lnTo>
                  <a:lnTo>
                    <a:pt x="34205" y="5256"/>
                  </a:lnTo>
                  <a:lnTo>
                    <a:pt x="39738" y="1679"/>
                  </a:lnTo>
                  <a:lnTo>
                    <a:pt x="44838" y="0"/>
                  </a:lnTo>
                  <a:lnTo>
                    <a:pt x="54266" y="15"/>
                  </a:lnTo>
                  <a:lnTo>
                    <a:pt x="66922" y="15544"/>
                  </a:lnTo>
                  <a:lnTo>
                    <a:pt x="79133" y="39850"/>
                  </a:lnTo>
                  <a:lnTo>
                    <a:pt x="85302" y="77333"/>
                  </a:lnTo>
                  <a:lnTo>
                    <a:pt x="82975" y="114545"/>
                  </a:lnTo>
                  <a:lnTo>
                    <a:pt x="77749" y="155318"/>
                  </a:lnTo>
                  <a:lnTo>
                    <a:pt x="76202" y="178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490"/>
            <p:cNvSpPr/>
            <p:nvPr>
              <p:custDataLst>
                <p:tags r:id="rId48"/>
              </p:custDataLst>
            </p:nvPr>
          </p:nvSpPr>
          <p:spPr>
            <a:xfrm>
              <a:off x="11798300" y="4900416"/>
              <a:ext cx="89739" cy="219057"/>
            </a:xfrm>
            <a:custGeom>
              <a:avLst/>
              <a:gdLst/>
              <a:ahLst/>
              <a:cxnLst/>
              <a:rect l="0" t="0" r="0" b="0"/>
              <a:pathLst>
                <a:path w="89739" h="219057">
                  <a:moveTo>
                    <a:pt x="25400" y="46234"/>
                  </a:moveTo>
                  <a:lnTo>
                    <a:pt x="25400" y="46234"/>
                  </a:lnTo>
                  <a:lnTo>
                    <a:pt x="23989" y="74979"/>
                  </a:lnTo>
                  <a:lnTo>
                    <a:pt x="18659" y="122039"/>
                  </a:lnTo>
                  <a:lnTo>
                    <a:pt x="15347" y="159888"/>
                  </a:lnTo>
                  <a:lnTo>
                    <a:pt x="11603" y="193503"/>
                  </a:lnTo>
                  <a:lnTo>
                    <a:pt x="7904" y="204169"/>
                  </a:lnTo>
                  <a:lnTo>
                    <a:pt x="7386" y="204441"/>
                  </a:lnTo>
                  <a:lnTo>
                    <a:pt x="6441" y="168308"/>
                  </a:lnTo>
                  <a:lnTo>
                    <a:pt x="8272" y="126830"/>
                  </a:lnTo>
                  <a:lnTo>
                    <a:pt x="9747" y="99965"/>
                  </a:lnTo>
                  <a:lnTo>
                    <a:pt x="15152" y="58825"/>
                  </a:lnTo>
                  <a:lnTo>
                    <a:pt x="22962" y="29252"/>
                  </a:lnTo>
                  <a:lnTo>
                    <a:pt x="33489" y="11405"/>
                  </a:lnTo>
                  <a:lnTo>
                    <a:pt x="43341" y="2532"/>
                  </a:lnTo>
                  <a:lnTo>
                    <a:pt x="47944" y="166"/>
                  </a:lnTo>
                  <a:lnTo>
                    <a:pt x="51719" y="0"/>
                  </a:lnTo>
                  <a:lnTo>
                    <a:pt x="54939" y="1300"/>
                  </a:lnTo>
                  <a:lnTo>
                    <a:pt x="57793" y="3578"/>
                  </a:lnTo>
                  <a:lnTo>
                    <a:pt x="60964" y="15516"/>
                  </a:lnTo>
                  <a:lnTo>
                    <a:pt x="62998" y="45184"/>
                  </a:lnTo>
                  <a:lnTo>
                    <a:pt x="59513" y="58467"/>
                  </a:lnTo>
                  <a:lnTo>
                    <a:pt x="53263" y="70015"/>
                  </a:lnTo>
                  <a:lnTo>
                    <a:pt x="45779" y="77499"/>
                  </a:lnTo>
                  <a:lnTo>
                    <a:pt x="39631" y="81296"/>
                  </a:lnTo>
                  <a:lnTo>
                    <a:pt x="37003" y="82309"/>
                  </a:lnTo>
                  <a:lnTo>
                    <a:pt x="36664" y="82984"/>
                  </a:lnTo>
                  <a:lnTo>
                    <a:pt x="37848" y="83434"/>
                  </a:lnTo>
                  <a:lnTo>
                    <a:pt x="63372" y="90898"/>
                  </a:lnTo>
                  <a:lnTo>
                    <a:pt x="79671" y="101833"/>
                  </a:lnTo>
                  <a:lnTo>
                    <a:pt x="86982" y="108700"/>
                  </a:lnTo>
                  <a:lnTo>
                    <a:pt x="89738" y="120334"/>
                  </a:lnTo>
                  <a:lnTo>
                    <a:pt x="87155" y="152074"/>
                  </a:lnTo>
                  <a:lnTo>
                    <a:pt x="77071" y="176529"/>
                  </a:lnTo>
                  <a:lnTo>
                    <a:pt x="63181" y="193749"/>
                  </a:lnTo>
                  <a:lnTo>
                    <a:pt x="33150" y="214419"/>
                  </a:lnTo>
                  <a:lnTo>
                    <a:pt x="21084" y="219056"/>
                  </a:lnTo>
                  <a:lnTo>
                    <a:pt x="13370" y="218764"/>
                  </a:lnTo>
                  <a:lnTo>
                    <a:pt x="10324" y="216993"/>
                  </a:lnTo>
                  <a:lnTo>
                    <a:pt x="0" y="20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491"/>
            <p:cNvSpPr/>
            <p:nvPr>
              <p:custDataLst>
                <p:tags r:id="rId49"/>
              </p:custDataLst>
            </p:nvPr>
          </p:nvSpPr>
          <p:spPr>
            <a:xfrm>
              <a:off x="11931650" y="4787900"/>
              <a:ext cx="80774" cy="425451"/>
            </a:xfrm>
            <a:custGeom>
              <a:avLst/>
              <a:gdLst/>
              <a:ahLst/>
              <a:cxnLst/>
              <a:rect l="0" t="0" r="0" b="0"/>
              <a:pathLst>
                <a:path w="80774" h="425451">
                  <a:moveTo>
                    <a:pt x="50800" y="0"/>
                  </a:moveTo>
                  <a:lnTo>
                    <a:pt x="50800" y="0"/>
                  </a:lnTo>
                  <a:lnTo>
                    <a:pt x="56445" y="21167"/>
                  </a:lnTo>
                  <a:lnTo>
                    <a:pt x="65853" y="56445"/>
                  </a:lnTo>
                  <a:lnTo>
                    <a:pt x="77768" y="101129"/>
                  </a:lnTo>
                  <a:lnTo>
                    <a:pt x="80773" y="151381"/>
                  </a:lnTo>
                  <a:lnTo>
                    <a:pt x="77839" y="205343"/>
                  </a:lnTo>
                  <a:lnTo>
                    <a:pt x="70941" y="261778"/>
                  </a:lnTo>
                  <a:lnTo>
                    <a:pt x="59994" y="305047"/>
                  </a:lnTo>
                  <a:lnTo>
                    <a:pt x="46346" y="339537"/>
                  </a:lnTo>
                  <a:lnTo>
                    <a:pt x="30898" y="368175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1492"/>
          <p:cNvSpPr/>
          <p:nvPr>
            <p:custDataLst>
              <p:tags r:id="rId3"/>
            </p:custDataLst>
          </p:nvPr>
        </p:nvSpPr>
        <p:spPr>
          <a:xfrm>
            <a:off x="10522832" y="5372983"/>
            <a:ext cx="1040519" cy="168208"/>
          </a:xfrm>
          <a:custGeom>
            <a:avLst/>
            <a:gdLst/>
            <a:ahLst/>
            <a:cxnLst/>
            <a:rect l="0" t="0" r="0" b="0"/>
            <a:pathLst>
              <a:path w="1040519" h="168208">
                <a:moveTo>
                  <a:pt x="5468" y="5467"/>
                </a:moveTo>
                <a:lnTo>
                  <a:pt x="5468" y="5467"/>
                </a:lnTo>
                <a:lnTo>
                  <a:pt x="0" y="0"/>
                </a:lnTo>
                <a:lnTo>
                  <a:pt x="7049" y="41801"/>
                </a:lnTo>
                <a:lnTo>
                  <a:pt x="21223" y="71109"/>
                </a:lnTo>
                <a:lnTo>
                  <a:pt x="35282" y="89205"/>
                </a:lnTo>
                <a:lnTo>
                  <a:pt x="69178" y="108516"/>
                </a:lnTo>
                <a:lnTo>
                  <a:pt x="101987" y="114767"/>
                </a:lnTo>
                <a:lnTo>
                  <a:pt x="142910" y="114723"/>
                </a:lnTo>
                <a:lnTo>
                  <a:pt x="167651" y="110759"/>
                </a:lnTo>
                <a:lnTo>
                  <a:pt x="194023" y="105295"/>
                </a:lnTo>
                <a:lnTo>
                  <a:pt x="220777" y="98124"/>
                </a:lnTo>
                <a:lnTo>
                  <a:pt x="247785" y="89816"/>
                </a:lnTo>
                <a:lnTo>
                  <a:pt x="274962" y="80750"/>
                </a:lnTo>
                <a:lnTo>
                  <a:pt x="300136" y="71883"/>
                </a:lnTo>
                <a:lnTo>
                  <a:pt x="346922" y="54505"/>
                </a:lnTo>
                <a:lnTo>
                  <a:pt x="383709" y="44901"/>
                </a:lnTo>
                <a:lnTo>
                  <a:pt x="414170" y="42748"/>
                </a:lnTo>
                <a:lnTo>
                  <a:pt x="441818" y="48848"/>
                </a:lnTo>
                <a:lnTo>
                  <a:pt x="464455" y="62376"/>
                </a:lnTo>
                <a:lnTo>
                  <a:pt x="505354" y="103178"/>
                </a:lnTo>
                <a:lnTo>
                  <a:pt x="540226" y="136175"/>
                </a:lnTo>
                <a:lnTo>
                  <a:pt x="584112" y="161553"/>
                </a:lnTo>
                <a:lnTo>
                  <a:pt x="618242" y="168207"/>
                </a:lnTo>
                <a:lnTo>
                  <a:pt x="656696" y="167401"/>
                </a:lnTo>
                <a:lnTo>
                  <a:pt x="702008" y="159988"/>
                </a:lnTo>
                <a:lnTo>
                  <a:pt x="748488" y="147756"/>
                </a:lnTo>
                <a:lnTo>
                  <a:pt x="794310" y="135029"/>
                </a:lnTo>
                <a:lnTo>
                  <a:pt x="838194" y="127020"/>
                </a:lnTo>
                <a:lnTo>
                  <a:pt x="877454" y="122991"/>
                </a:lnTo>
                <a:lnTo>
                  <a:pt x="912306" y="121200"/>
                </a:lnTo>
                <a:lnTo>
                  <a:pt x="955728" y="121603"/>
                </a:lnTo>
                <a:lnTo>
                  <a:pt x="994698" y="129326"/>
                </a:lnTo>
                <a:lnTo>
                  <a:pt x="1040518" y="1388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291"/>
          <p:cNvGrpSpPr/>
          <p:nvPr/>
        </p:nvGrpSpPr>
        <p:grpSpPr>
          <a:xfrm>
            <a:off x="7132610" y="5709352"/>
            <a:ext cx="2023221" cy="457099"/>
            <a:chOff x="7132610" y="5709352"/>
            <a:chExt cx="2023221" cy="457099"/>
          </a:xfrm>
        </p:grpSpPr>
        <p:sp>
          <p:nvSpPr>
            <p:cNvPr id="191" name="SMARTInkShape-1493"/>
            <p:cNvSpPr/>
            <p:nvPr>
              <p:custDataLst>
                <p:tags r:id="rId27"/>
              </p:custDataLst>
            </p:nvPr>
          </p:nvSpPr>
          <p:spPr>
            <a:xfrm>
              <a:off x="8953500" y="5791200"/>
              <a:ext cx="38529" cy="285751"/>
            </a:xfrm>
            <a:custGeom>
              <a:avLst/>
              <a:gdLst/>
              <a:ahLst/>
              <a:cxnLst/>
              <a:rect l="0" t="0" r="0" b="0"/>
              <a:pathLst>
                <a:path w="38529" h="285751">
                  <a:moveTo>
                    <a:pt x="12700" y="0"/>
                  </a:moveTo>
                  <a:lnTo>
                    <a:pt x="12700" y="0"/>
                  </a:lnTo>
                  <a:lnTo>
                    <a:pt x="31540" y="31392"/>
                  </a:lnTo>
                  <a:lnTo>
                    <a:pt x="38006" y="55580"/>
                  </a:lnTo>
                  <a:lnTo>
                    <a:pt x="38528" y="87497"/>
                  </a:lnTo>
                  <a:lnTo>
                    <a:pt x="34527" y="126612"/>
                  </a:lnTo>
                  <a:lnTo>
                    <a:pt x="28046" y="167749"/>
                  </a:lnTo>
                  <a:lnTo>
                    <a:pt x="20461" y="204848"/>
                  </a:lnTo>
                  <a:lnTo>
                    <a:pt x="11628" y="24735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94"/>
            <p:cNvSpPr/>
            <p:nvPr>
              <p:custDataLst>
                <p:tags r:id="rId28"/>
              </p:custDataLst>
            </p:nvPr>
          </p:nvSpPr>
          <p:spPr>
            <a:xfrm>
              <a:off x="8084794" y="5784850"/>
              <a:ext cx="87657" cy="279401"/>
            </a:xfrm>
            <a:custGeom>
              <a:avLst/>
              <a:gdLst/>
              <a:ahLst/>
              <a:cxnLst/>
              <a:rect l="0" t="0" r="0" b="0"/>
              <a:pathLst>
                <a:path w="87657" h="279401">
                  <a:moveTo>
                    <a:pt x="24156" y="0"/>
                  </a:moveTo>
                  <a:lnTo>
                    <a:pt x="24156" y="0"/>
                  </a:lnTo>
                  <a:lnTo>
                    <a:pt x="13324" y="28848"/>
                  </a:lnTo>
                  <a:lnTo>
                    <a:pt x="5056" y="75548"/>
                  </a:lnTo>
                  <a:lnTo>
                    <a:pt x="1556" y="106955"/>
                  </a:lnTo>
                  <a:lnTo>
                    <a:pt x="0" y="142080"/>
                  </a:lnTo>
                  <a:lnTo>
                    <a:pt x="3072" y="175095"/>
                  </a:lnTo>
                  <a:lnTo>
                    <a:pt x="14616" y="219567"/>
                  </a:lnTo>
                  <a:lnTo>
                    <a:pt x="19913" y="233161"/>
                  </a:lnTo>
                  <a:lnTo>
                    <a:pt x="42731" y="253910"/>
                  </a:lnTo>
                  <a:lnTo>
                    <a:pt x="87656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95"/>
            <p:cNvSpPr/>
            <p:nvPr>
              <p:custDataLst>
                <p:tags r:id="rId29"/>
              </p:custDataLst>
            </p:nvPr>
          </p:nvSpPr>
          <p:spPr>
            <a:xfrm>
              <a:off x="8737600" y="5780734"/>
              <a:ext cx="149619" cy="263839"/>
            </a:xfrm>
            <a:custGeom>
              <a:avLst/>
              <a:gdLst/>
              <a:ahLst/>
              <a:cxnLst/>
              <a:rect l="0" t="0" r="0" b="0"/>
              <a:pathLst>
                <a:path w="149619" h="263839">
                  <a:moveTo>
                    <a:pt x="50800" y="93016"/>
                  </a:moveTo>
                  <a:lnTo>
                    <a:pt x="50800" y="93016"/>
                  </a:lnTo>
                  <a:lnTo>
                    <a:pt x="50800" y="136354"/>
                  </a:lnTo>
                  <a:lnTo>
                    <a:pt x="50800" y="181070"/>
                  </a:lnTo>
                  <a:lnTo>
                    <a:pt x="50094" y="223876"/>
                  </a:lnTo>
                  <a:lnTo>
                    <a:pt x="44710" y="244493"/>
                  </a:lnTo>
                  <a:lnTo>
                    <a:pt x="44484" y="201350"/>
                  </a:lnTo>
                  <a:lnTo>
                    <a:pt x="45170" y="162331"/>
                  </a:lnTo>
                  <a:lnTo>
                    <a:pt x="46341" y="137109"/>
                  </a:lnTo>
                  <a:lnTo>
                    <a:pt x="47827" y="109711"/>
                  </a:lnTo>
                  <a:lnTo>
                    <a:pt x="53242" y="67981"/>
                  </a:lnTo>
                  <a:lnTo>
                    <a:pt x="62342" y="28212"/>
                  </a:lnTo>
                  <a:lnTo>
                    <a:pt x="67924" y="14120"/>
                  </a:lnTo>
                  <a:lnTo>
                    <a:pt x="75109" y="5505"/>
                  </a:lnTo>
                  <a:lnTo>
                    <a:pt x="84887" y="1206"/>
                  </a:lnTo>
                  <a:lnTo>
                    <a:pt x="95582" y="0"/>
                  </a:lnTo>
                  <a:lnTo>
                    <a:pt x="105040" y="1816"/>
                  </a:lnTo>
                  <a:lnTo>
                    <a:pt x="113947" y="8738"/>
                  </a:lnTo>
                  <a:lnTo>
                    <a:pt x="118298" y="13547"/>
                  </a:lnTo>
                  <a:lnTo>
                    <a:pt x="123132" y="28299"/>
                  </a:lnTo>
                  <a:lnTo>
                    <a:pt x="123973" y="54555"/>
                  </a:lnTo>
                  <a:lnTo>
                    <a:pt x="117935" y="85340"/>
                  </a:lnTo>
                  <a:lnTo>
                    <a:pt x="101782" y="111803"/>
                  </a:lnTo>
                  <a:lnTo>
                    <a:pt x="111767" y="115360"/>
                  </a:lnTo>
                  <a:lnTo>
                    <a:pt x="128131" y="130995"/>
                  </a:lnTo>
                  <a:lnTo>
                    <a:pt x="143014" y="156871"/>
                  </a:lnTo>
                  <a:lnTo>
                    <a:pt x="149618" y="186882"/>
                  </a:lnTo>
                  <a:lnTo>
                    <a:pt x="148205" y="218117"/>
                  </a:lnTo>
                  <a:lnTo>
                    <a:pt x="137600" y="237282"/>
                  </a:lnTo>
                  <a:lnTo>
                    <a:pt x="129833" y="246343"/>
                  </a:lnTo>
                  <a:lnTo>
                    <a:pt x="106151" y="258292"/>
                  </a:lnTo>
                  <a:lnTo>
                    <a:pt x="75401" y="263838"/>
                  </a:lnTo>
                  <a:lnTo>
                    <a:pt x="38215" y="261600"/>
                  </a:lnTo>
                  <a:lnTo>
                    <a:pt x="0" y="258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496"/>
            <p:cNvSpPr/>
            <p:nvPr>
              <p:custDataLst>
                <p:tags r:id="rId30"/>
              </p:custDataLst>
            </p:nvPr>
          </p:nvSpPr>
          <p:spPr>
            <a:xfrm>
              <a:off x="8465909" y="5820587"/>
              <a:ext cx="167051" cy="218262"/>
            </a:xfrm>
            <a:custGeom>
              <a:avLst/>
              <a:gdLst/>
              <a:ahLst/>
              <a:cxnLst/>
              <a:rect l="0" t="0" r="0" b="0"/>
              <a:pathLst>
                <a:path w="167051" h="218262">
                  <a:moveTo>
                    <a:pt x="11341" y="59513"/>
                  </a:moveTo>
                  <a:lnTo>
                    <a:pt x="11341" y="59513"/>
                  </a:lnTo>
                  <a:lnTo>
                    <a:pt x="11341" y="103958"/>
                  </a:lnTo>
                  <a:lnTo>
                    <a:pt x="11341" y="142898"/>
                  </a:lnTo>
                  <a:lnTo>
                    <a:pt x="10635" y="188609"/>
                  </a:lnTo>
                  <a:lnTo>
                    <a:pt x="5253" y="210921"/>
                  </a:lnTo>
                  <a:lnTo>
                    <a:pt x="11334" y="218256"/>
                  </a:lnTo>
                  <a:lnTo>
                    <a:pt x="11339" y="218261"/>
                  </a:lnTo>
                  <a:lnTo>
                    <a:pt x="11340" y="214891"/>
                  </a:lnTo>
                  <a:lnTo>
                    <a:pt x="9460" y="211354"/>
                  </a:lnTo>
                  <a:lnTo>
                    <a:pt x="7970" y="209424"/>
                  </a:lnTo>
                  <a:lnTo>
                    <a:pt x="6315" y="203516"/>
                  </a:lnTo>
                  <a:lnTo>
                    <a:pt x="3225" y="165549"/>
                  </a:lnTo>
                  <a:lnTo>
                    <a:pt x="0" y="128797"/>
                  </a:lnTo>
                  <a:lnTo>
                    <a:pt x="2280" y="81822"/>
                  </a:lnTo>
                  <a:lnTo>
                    <a:pt x="5866" y="48711"/>
                  </a:lnTo>
                  <a:lnTo>
                    <a:pt x="11494" y="34956"/>
                  </a:lnTo>
                  <a:lnTo>
                    <a:pt x="25968" y="18684"/>
                  </a:lnTo>
                  <a:lnTo>
                    <a:pt x="49821" y="5613"/>
                  </a:lnTo>
                  <a:lnTo>
                    <a:pt x="62310" y="751"/>
                  </a:lnTo>
                  <a:lnTo>
                    <a:pt x="76797" y="0"/>
                  </a:lnTo>
                  <a:lnTo>
                    <a:pt x="100821" y="5426"/>
                  </a:lnTo>
                  <a:lnTo>
                    <a:pt x="130851" y="19901"/>
                  </a:lnTo>
                  <a:lnTo>
                    <a:pt x="150703" y="35546"/>
                  </a:lnTo>
                  <a:lnTo>
                    <a:pt x="159827" y="51213"/>
                  </a:lnTo>
                  <a:lnTo>
                    <a:pt x="167050" y="77985"/>
                  </a:lnTo>
                  <a:lnTo>
                    <a:pt x="166119" y="119057"/>
                  </a:lnTo>
                  <a:lnTo>
                    <a:pt x="162173" y="164781"/>
                  </a:lnTo>
                  <a:lnTo>
                    <a:pt x="157391" y="192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497"/>
            <p:cNvSpPr/>
            <p:nvPr>
              <p:custDataLst>
                <p:tags r:id="rId31"/>
              </p:custDataLst>
            </p:nvPr>
          </p:nvSpPr>
          <p:spPr>
            <a:xfrm>
              <a:off x="8229600" y="59309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2095" y="297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98"/>
            <p:cNvSpPr/>
            <p:nvPr>
              <p:custDataLst>
                <p:tags r:id="rId32"/>
              </p:custDataLst>
            </p:nvPr>
          </p:nvSpPr>
          <p:spPr>
            <a:xfrm>
              <a:off x="7132610" y="5709352"/>
              <a:ext cx="95445" cy="363529"/>
            </a:xfrm>
            <a:custGeom>
              <a:avLst/>
              <a:gdLst/>
              <a:ahLst/>
              <a:cxnLst/>
              <a:rect l="0" t="0" r="0" b="0"/>
              <a:pathLst>
                <a:path w="95445" h="363529">
                  <a:moveTo>
                    <a:pt x="11140" y="151698"/>
                  </a:moveTo>
                  <a:lnTo>
                    <a:pt x="11140" y="151698"/>
                  </a:lnTo>
                  <a:lnTo>
                    <a:pt x="11140" y="193793"/>
                  </a:lnTo>
                  <a:lnTo>
                    <a:pt x="14510" y="232452"/>
                  </a:lnTo>
                  <a:lnTo>
                    <a:pt x="19979" y="278557"/>
                  </a:lnTo>
                  <a:lnTo>
                    <a:pt x="26067" y="321224"/>
                  </a:lnTo>
                  <a:lnTo>
                    <a:pt x="29948" y="363528"/>
                  </a:lnTo>
                  <a:lnTo>
                    <a:pt x="30030" y="363473"/>
                  </a:lnTo>
                  <a:lnTo>
                    <a:pt x="30082" y="362732"/>
                  </a:lnTo>
                  <a:lnTo>
                    <a:pt x="20029" y="324774"/>
                  </a:lnTo>
                  <a:lnTo>
                    <a:pt x="12504" y="278010"/>
                  </a:lnTo>
                  <a:lnTo>
                    <a:pt x="9227" y="250017"/>
                  </a:lnTo>
                  <a:lnTo>
                    <a:pt x="6337" y="220065"/>
                  </a:lnTo>
                  <a:lnTo>
                    <a:pt x="3705" y="188810"/>
                  </a:lnTo>
                  <a:lnTo>
                    <a:pt x="1950" y="162328"/>
                  </a:lnTo>
                  <a:lnTo>
                    <a:pt x="0" y="117852"/>
                  </a:lnTo>
                  <a:lnTo>
                    <a:pt x="1015" y="81152"/>
                  </a:lnTo>
                  <a:lnTo>
                    <a:pt x="7435" y="38367"/>
                  </a:lnTo>
                  <a:lnTo>
                    <a:pt x="15137" y="18779"/>
                  </a:lnTo>
                  <a:lnTo>
                    <a:pt x="25617" y="5369"/>
                  </a:lnTo>
                  <a:lnTo>
                    <a:pt x="31374" y="1935"/>
                  </a:lnTo>
                  <a:lnTo>
                    <a:pt x="43416" y="0"/>
                  </a:lnTo>
                  <a:lnTo>
                    <a:pt x="57705" y="7136"/>
                  </a:lnTo>
                  <a:lnTo>
                    <a:pt x="65467" y="12990"/>
                  </a:lnTo>
                  <a:lnTo>
                    <a:pt x="77855" y="32665"/>
                  </a:lnTo>
                  <a:lnTo>
                    <a:pt x="90879" y="73390"/>
                  </a:lnTo>
                  <a:lnTo>
                    <a:pt x="95444" y="115560"/>
                  </a:lnTo>
                  <a:lnTo>
                    <a:pt x="92353" y="137753"/>
                  </a:lnTo>
                  <a:lnTo>
                    <a:pt x="83923" y="154673"/>
                  </a:lnTo>
                  <a:lnTo>
                    <a:pt x="73121" y="165485"/>
                  </a:lnTo>
                  <a:lnTo>
                    <a:pt x="67277" y="169356"/>
                  </a:lnTo>
                  <a:lnTo>
                    <a:pt x="53258" y="171775"/>
                  </a:lnTo>
                  <a:lnTo>
                    <a:pt x="45568" y="171432"/>
                  </a:lnTo>
                  <a:lnTo>
                    <a:pt x="33262" y="165408"/>
                  </a:lnTo>
                  <a:lnTo>
                    <a:pt x="17490" y="151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99"/>
            <p:cNvSpPr/>
            <p:nvPr>
              <p:custDataLst>
                <p:tags r:id="rId33"/>
              </p:custDataLst>
            </p:nvPr>
          </p:nvSpPr>
          <p:spPr>
            <a:xfrm>
              <a:off x="7219950" y="5886450"/>
              <a:ext cx="133351" cy="165558"/>
            </a:xfrm>
            <a:custGeom>
              <a:avLst/>
              <a:gdLst/>
              <a:ahLst/>
              <a:cxnLst/>
              <a:rect l="0" t="0" r="0" b="0"/>
              <a:pathLst>
                <a:path w="133351" h="165558">
                  <a:moveTo>
                    <a:pt x="0" y="76200"/>
                  </a:moveTo>
                  <a:lnTo>
                    <a:pt x="0" y="76200"/>
                  </a:lnTo>
                  <a:lnTo>
                    <a:pt x="1881" y="55477"/>
                  </a:lnTo>
                  <a:lnTo>
                    <a:pt x="6907" y="41367"/>
                  </a:lnTo>
                  <a:lnTo>
                    <a:pt x="8839" y="38162"/>
                  </a:lnTo>
                  <a:lnTo>
                    <a:pt x="11537" y="36025"/>
                  </a:lnTo>
                  <a:lnTo>
                    <a:pt x="18297" y="33650"/>
                  </a:lnTo>
                  <a:lnTo>
                    <a:pt x="27887" y="36357"/>
                  </a:lnTo>
                  <a:lnTo>
                    <a:pt x="33408" y="39055"/>
                  </a:lnTo>
                  <a:lnTo>
                    <a:pt x="51292" y="59706"/>
                  </a:lnTo>
                  <a:lnTo>
                    <a:pt x="66157" y="107017"/>
                  </a:lnTo>
                  <a:lnTo>
                    <a:pt x="74737" y="152469"/>
                  </a:lnTo>
                  <a:lnTo>
                    <a:pt x="73668" y="161368"/>
                  </a:lnTo>
                  <a:lnTo>
                    <a:pt x="72252" y="165557"/>
                  </a:lnTo>
                  <a:lnTo>
                    <a:pt x="73975" y="162716"/>
                  </a:lnTo>
                  <a:lnTo>
                    <a:pt x="72807" y="119813"/>
                  </a:lnTo>
                  <a:lnTo>
                    <a:pt x="77279" y="77004"/>
                  </a:lnTo>
                  <a:lnTo>
                    <a:pt x="87733" y="40574"/>
                  </a:lnTo>
                  <a:lnTo>
                    <a:pt x="103842" y="7554"/>
                  </a:lnTo>
                  <a:lnTo>
                    <a:pt x="107328" y="2919"/>
                  </a:lnTo>
                  <a:lnTo>
                    <a:pt x="111768" y="5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500"/>
            <p:cNvSpPr/>
            <p:nvPr>
              <p:custDataLst>
                <p:tags r:id="rId34"/>
              </p:custDataLst>
            </p:nvPr>
          </p:nvSpPr>
          <p:spPr>
            <a:xfrm>
              <a:off x="7470486" y="5773556"/>
              <a:ext cx="149515" cy="281849"/>
            </a:xfrm>
            <a:custGeom>
              <a:avLst/>
              <a:gdLst/>
              <a:ahLst/>
              <a:cxnLst/>
              <a:rect l="0" t="0" r="0" b="0"/>
              <a:pathLst>
                <a:path w="149515" h="281849">
                  <a:moveTo>
                    <a:pt x="149514" y="17644"/>
                  </a:moveTo>
                  <a:lnTo>
                    <a:pt x="149514" y="17644"/>
                  </a:lnTo>
                  <a:lnTo>
                    <a:pt x="138669" y="8210"/>
                  </a:lnTo>
                  <a:lnTo>
                    <a:pt x="128466" y="3338"/>
                  </a:lnTo>
                  <a:lnTo>
                    <a:pt x="107451" y="0"/>
                  </a:lnTo>
                  <a:lnTo>
                    <a:pt x="79979" y="2381"/>
                  </a:lnTo>
                  <a:lnTo>
                    <a:pt x="61695" y="13212"/>
                  </a:lnTo>
                  <a:lnTo>
                    <a:pt x="44161" y="32607"/>
                  </a:lnTo>
                  <a:lnTo>
                    <a:pt x="19834" y="79933"/>
                  </a:lnTo>
                  <a:lnTo>
                    <a:pt x="8152" y="118235"/>
                  </a:lnTo>
                  <a:lnTo>
                    <a:pt x="2019" y="156896"/>
                  </a:lnTo>
                  <a:lnTo>
                    <a:pt x="0" y="193833"/>
                  </a:lnTo>
                  <a:lnTo>
                    <a:pt x="4240" y="239573"/>
                  </a:lnTo>
                  <a:lnTo>
                    <a:pt x="12980" y="259507"/>
                  </a:lnTo>
                  <a:lnTo>
                    <a:pt x="27684" y="273540"/>
                  </a:lnTo>
                  <a:lnTo>
                    <a:pt x="36543" y="279257"/>
                  </a:lnTo>
                  <a:lnTo>
                    <a:pt x="57677" y="281848"/>
                  </a:lnTo>
                  <a:lnTo>
                    <a:pt x="92364" y="277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501"/>
            <p:cNvSpPr/>
            <p:nvPr>
              <p:custDataLst>
                <p:tags r:id="rId35"/>
              </p:custDataLst>
            </p:nvPr>
          </p:nvSpPr>
          <p:spPr>
            <a:xfrm>
              <a:off x="7698777" y="5830183"/>
              <a:ext cx="105374" cy="197871"/>
            </a:xfrm>
            <a:custGeom>
              <a:avLst/>
              <a:gdLst/>
              <a:ahLst/>
              <a:cxnLst/>
              <a:rect l="0" t="0" r="0" b="0"/>
              <a:pathLst>
                <a:path w="105374" h="197871">
                  <a:moveTo>
                    <a:pt x="92673" y="5467"/>
                  </a:moveTo>
                  <a:lnTo>
                    <a:pt x="92673" y="5467"/>
                  </a:lnTo>
                  <a:lnTo>
                    <a:pt x="69529" y="0"/>
                  </a:lnTo>
                  <a:lnTo>
                    <a:pt x="49989" y="2749"/>
                  </a:lnTo>
                  <a:lnTo>
                    <a:pt x="36307" y="11784"/>
                  </a:lnTo>
                  <a:lnTo>
                    <a:pt x="23877" y="26619"/>
                  </a:lnTo>
                  <a:lnTo>
                    <a:pt x="9652" y="59476"/>
                  </a:lnTo>
                  <a:lnTo>
                    <a:pt x="1359" y="100179"/>
                  </a:lnTo>
                  <a:lnTo>
                    <a:pt x="0" y="141401"/>
                  </a:lnTo>
                  <a:lnTo>
                    <a:pt x="4683" y="162778"/>
                  </a:lnTo>
                  <a:lnTo>
                    <a:pt x="18624" y="187309"/>
                  </a:lnTo>
                  <a:lnTo>
                    <a:pt x="26373" y="192311"/>
                  </a:lnTo>
                  <a:lnTo>
                    <a:pt x="46273" y="197870"/>
                  </a:lnTo>
                  <a:lnTo>
                    <a:pt x="69228" y="194697"/>
                  </a:lnTo>
                  <a:lnTo>
                    <a:pt x="105373" y="18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502"/>
            <p:cNvSpPr/>
            <p:nvPr>
              <p:custDataLst>
                <p:tags r:id="rId36"/>
              </p:custDataLst>
            </p:nvPr>
          </p:nvSpPr>
          <p:spPr>
            <a:xfrm>
              <a:off x="7988506" y="5717692"/>
              <a:ext cx="12495" cy="448759"/>
            </a:xfrm>
            <a:custGeom>
              <a:avLst/>
              <a:gdLst/>
              <a:ahLst/>
              <a:cxnLst/>
              <a:rect l="0" t="0" r="0" b="0"/>
              <a:pathLst>
                <a:path w="12495" h="448759">
                  <a:moveTo>
                    <a:pt x="6144" y="3658"/>
                  </a:moveTo>
                  <a:lnTo>
                    <a:pt x="6144" y="3658"/>
                  </a:lnTo>
                  <a:lnTo>
                    <a:pt x="6143" y="0"/>
                  </a:lnTo>
                  <a:lnTo>
                    <a:pt x="2773" y="43473"/>
                  </a:lnTo>
                  <a:lnTo>
                    <a:pt x="2999" y="77327"/>
                  </a:lnTo>
                  <a:lnTo>
                    <a:pt x="4041" y="121772"/>
                  </a:lnTo>
                  <a:lnTo>
                    <a:pt x="3330" y="149429"/>
                  </a:lnTo>
                  <a:lnTo>
                    <a:pt x="2151" y="179155"/>
                  </a:lnTo>
                  <a:lnTo>
                    <a:pt x="1365" y="209556"/>
                  </a:lnTo>
                  <a:lnTo>
                    <a:pt x="841" y="240407"/>
                  </a:lnTo>
                  <a:lnTo>
                    <a:pt x="492" y="271557"/>
                  </a:lnTo>
                  <a:lnTo>
                    <a:pt x="260" y="300791"/>
                  </a:lnTo>
                  <a:lnTo>
                    <a:pt x="104" y="328746"/>
                  </a:lnTo>
                  <a:lnTo>
                    <a:pt x="0" y="355850"/>
                  </a:lnTo>
                  <a:lnTo>
                    <a:pt x="1767" y="399136"/>
                  </a:lnTo>
                  <a:lnTo>
                    <a:pt x="4847" y="439983"/>
                  </a:lnTo>
                  <a:lnTo>
                    <a:pt x="5280" y="446941"/>
                  </a:lnTo>
                  <a:lnTo>
                    <a:pt x="6273" y="448758"/>
                  </a:lnTo>
                  <a:lnTo>
                    <a:pt x="7641" y="447146"/>
                  </a:lnTo>
                  <a:lnTo>
                    <a:pt x="12494" y="435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503"/>
            <p:cNvSpPr/>
            <p:nvPr>
              <p:custDataLst>
                <p:tags r:id="rId37"/>
              </p:custDataLst>
            </p:nvPr>
          </p:nvSpPr>
          <p:spPr>
            <a:xfrm>
              <a:off x="8197959" y="5787031"/>
              <a:ext cx="133242" cy="302620"/>
            </a:xfrm>
            <a:custGeom>
              <a:avLst/>
              <a:gdLst/>
              <a:ahLst/>
              <a:cxnLst/>
              <a:rect l="0" t="0" r="0" b="0"/>
              <a:pathLst>
                <a:path w="133242" h="302620">
                  <a:moveTo>
                    <a:pt x="25291" y="124819"/>
                  </a:moveTo>
                  <a:lnTo>
                    <a:pt x="25291" y="124819"/>
                  </a:lnTo>
                  <a:lnTo>
                    <a:pt x="18384" y="144278"/>
                  </a:lnTo>
                  <a:lnTo>
                    <a:pt x="10363" y="187929"/>
                  </a:lnTo>
                  <a:lnTo>
                    <a:pt x="2691" y="232561"/>
                  </a:lnTo>
                  <a:lnTo>
                    <a:pt x="55" y="265607"/>
                  </a:lnTo>
                  <a:lnTo>
                    <a:pt x="0" y="265244"/>
                  </a:lnTo>
                  <a:lnTo>
                    <a:pt x="4982" y="224236"/>
                  </a:lnTo>
                  <a:lnTo>
                    <a:pt x="8739" y="179118"/>
                  </a:lnTo>
                  <a:lnTo>
                    <a:pt x="11434" y="151846"/>
                  </a:lnTo>
                  <a:lnTo>
                    <a:pt x="14642" y="122376"/>
                  </a:lnTo>
                  <a:lnTo>
                    <a:pt x="18191" y="91440"/>
                  </a:lnTo>
                  <a:lnTo>
                    <a:pt x="25899" y="45778"/>
                  </a:lnTo>
                  <a:lnTo>
                    <a:pt x="36290" y="7561"/>
                  </a:lnTo>
                  <a:lnTo>
                    <a:pt x="38973" y="2197"/>
                  </a:lnTo>
                  <a:lnTo>
                    <a:pt x="42174" y="32"/>
                  </a:lnTo>
                  <a:lnTo>
                    <a:pt x="45718" y="0"/>
                  </a:lnTo>
                  <a:lnTo>
                    <a:pt x="49492" y="1389"/>
                  </a:lnTo>
                  <a:lnTo>
                    <a:pt x="64917" y="20201"/>
                  </a:lnTo>
                  <a:lnTo>
                    <a:pt x="76769" y="51511"/>
                  </a:lnTo>
                  <a:lnTo>
                    <a:pt x="88386" y="93648"/>
                  </a:lnTo>
                  <a:lnTo>
                    <a:pt x="98253" y="140599"/>
                  </a:lnTo>
                  <a:lnTo>
                    <a:pt x="107343" y="185925"/>
                  </a:lnTo>
                  <a:lnTo>
                    <a:pt x="115380" y="226766"/>
                  </a:lnTo>
                  <a:lnTo>
                    <a:pt x="123872" y="270737"/>
                  </a:lnTo>
                  <a:lnTo>
                    <a:pt x="133241" y="302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504"/>
            <p:cNvSpPr/>
            <p:nvPr>
              <p:custDataLst>
                <p:tags r:id="rId38"/>
              </p:custDataLst>
            </p:nvPr>
          </p:nvSpPr>
          <p:spPr>
            <a:xfrm>
              <a:off x="9080500" y="5715000"/>
              <a:ext cx="75331" cy="400051"/>
            </a:xfrm>
            <a:custGeom>
              <a:avLst/>
              <a:gdLst/>
              <a:ahLst/>
              <a:cxnLst/>
              <a:rect l="0" t="0" r="0" b="0"/>
              <a:pathLst>
                <a:path w="75331" h="400051">
                  <a:moveTo>
                    <a:pt x="25400" y="0"/>
                  </a:moveTo>
                  <a:lnTo>
                    <a:pt x="25400" y="0"/>
                  </a:lnTo>
                  <a:lnTo>
                    <a:pt x="49818" y="27789"/>
                  </a:lnTo>
                  <a:lnTo>
                    <a:pt x="63064" y="57742"/>
                  </a:lnTo>
                  <a:lnTo>
                    <a:pt x="73183" y="101157"/>
                  </a:lnTo>
                  <a:lnTo>
                    <a:pt x="74895" y="129527"/>
                  </a:lnTo>
                  <a:lnTo>
                    <a:pt x="75330" y="160435"/>
                  </a:lnTo>
                  <a:lnTo>
                    <a:pt x="71386" y="192328"/>
                  </a:lnTo>
                  <a:lnTo>
                    <a:pt x="64524" y="224880"/>
                  </a:lnTo>
                  <a:lnTo>
                    <a:pt x="55716" y="257870"/>
                  </a:lnTo>
                  <a:lnTo>
                    <a:pt x="45610" y="288329"/>
                  </a:lnTo>
                  <a:lnTo>
                    <a:pt x="34641" y="317103"/>
                  </a:lnTo>
                  <a:lnTo>
                    <a:pt x="15395" y="363185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292"/>
          <p:cNvGrpSpPr/>
          <p:nvPr/>
        </p:nvGrpSpPr>
        <p:grpSpPr>
          <a:xfrm>
            <a:off x="9417050" y="5800242"/>
            <a:ext cx="2264822" cy="888400"/>
            <a:chOff x="9417050" y="5800242"/>
            <a:chExt cx="2264822" cy="888400"/>
          </a:xfrm>
        </p:grpSpPr>
        <p:sp>
          <p:nvSpPr>
            <p:cNvPr id="204" name="SMARTInkShape-1505"/>
            <p:cNvSpPr/>
            <p:nvPr>
              <p:custDataLst>
                <p:tags r:id="rId4"/>
              </p:custDataLst>
            </p:nvPr>
          </p:nvSpPr>
          <p:spPr>
            <a:xfrm>
              <a:off x="11169650" y="5894494"/>
              <a:ext cx="103731" cy="186884"/>
            </a:xfrm>
            <a:custGeom>
              <a:avLst/>
              <a:gdLst/>
              <a:ahLst/>
              <a:cxnLst/>
              <a:rect l="0" t="0" r="0" b="0"/>
              <a:pathLst>
                <a:path w="103731" h="186884">
                  <a:moveTo>
                    <a:pt x="0" y="68156"/>
                  </a:moveTo>
                  <a:lnTo>
                    <a:pt x="0" y="68156"/>
                  </a:lnTo>
                  <a:lnTo>
                    <a:pt x="3370" y="74898"/>
                  </a:lnTo>
                  <a:lnTo>
                    <a:pt x="9459" y="121154"/>
                  </a:lnTo>
                  <a:lnTo>
                    <a:pt x="9128" y="164679"/>
                  </a:lnTo>
                  <a:lnTo>
                    <a:pt x="10407" y="175261"/>
                  </a:lnTo>
                  <a:lnTo>
                    <a:pt x="7024" y="186883"/>
                  </a:lnTo>
                  <a:lnTo>
                    <a:pt x="6649" y="184188"/>
                  </a:lnTo>
                  <a:lnTo>
                    <a:pt x="7094" y="148295"/>
                  </a:lnTo>
                  <a:lnTo>
                    <a:pt x="9737" y="115532"/>
                  </a:lnTo>
                  <a:lnTo>
                    <a:pt x="13264" y="83097"/>
                  </a:lnTo>
                  <a:lnTo>
                    <a:pt x="21098" y="42714"/>
                  </a:lnTo>
                  <a:lnTo>
                    <a:pt x="33017" y="13898"/>
                  </a:lnTo>
                  <a:lnTo>
                    <a:pt x="41485" y="6882"/>
                  </a:lnTo>
                  <a:lnTo>
                    <a:pt x="52305" y="2118"/>
                  </a:lnTo>
                  <a:lnTo>
                    <a:pt x="64169" y="0"/>
                  </a:lnTo>
                  <a:lnTo>
                    <a:pt x="82748" y="2177"/>
                  </a:lnTo>
                  <a:lnTo>
                    <a:pt x="93456" y="11081"/>
                  </a:lnTo>
                  <a:lnTo>
                    <a:pt x="98288" y="17406"/>
                  </a:lnTo>
                  <a:lnTo>
                    <a:pt x="103656" y="35722"/>
                  </a:lnTo>
                  <a:lnTo>
                    <a:pt x="103730" y="81975"/>
                  </a:lnTo>
                  <a:lnTo>
                    <a:pt x="101316" y="126101"/>
                  </a:lnTo>
                  <a:lnTo>
                    <a:pt x="95667" y="172908"/>
                  </a:lnTo>
                  <a:lnTo>
                    <a:pt x="95250" y="182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506"/>
            <p:cNvSpPr/>
            <p:nvPr>
              <p:custDataLst>
                <p:tags r:id="rId5"/>
              </p:custDataLst>
            </p:nvPr>
          </p:nvSpPr>
          <p:spPr>
            <a:xfrm>
              <a:off x="11385634" y="5869882"/>
              <a:ext cx="93583" cy="206383"/>
            </a:xfrm>
            <a:custGeom>
              <a:avLst/>
              <a:gdLst/>
              <a:ahLst/>
              <a:cxnLst/>
              <a:rect l="0" t="0" r="0" b="0"/>
              <a:pathLst>
                <a:path w="93583" h="206383">
                  <a:moveTo>
                    <a:pt x="12616" y="73718"/>
                  </a:moveTo>
                  <a:lnTo>
                    <a:pt x="12616" y="73718"/>
                  </a:lnTo>
                  <a:lnTo>
                    <a:pt x="11911" y="116350"/>
                  </a:lnTo>
                  <a:lnTo>
                    <a:pt x="7148" y="160427"/>
                  </a:lnTo>
                  <a:lnTo>
                    <a:pt x="0" y="206382"/>
                  </a:lnTo>
                  <a:lnTo>
                    <a:pt x="3294" y="161542"/>
                  </a:lnTo>
                  <a:lnTo>
                    <a:pt x="6827" y="129214"/>
                  </a:lnTo>
                  <a:lnTo>
                    <a:pt x="11455" y="94149"/>
                  </a:lnTo>
                  <a:lnTo>
                    <a:pt x="20581" y="52725"/>
                  </a:lnTo>
                  <a:lnTo>
                    <a:pt x="25325" y="27517"/>
                  </a:lnTo>
                  <a:lnTo>
                    <a:pt x="35039" y="14246"/>
                  </a:lnTo>
                  <a:lnTo>
                    <a:pt x="42808" y="5894"/>
                  </a:lnTo>
                  <a:lnTo>
                    <a:pt x="52845" y="1241"/>
                  </a:lnTo>
                  <a:lnTo>
                    <a:pt x="58486" y="0"/>
                  </a:lnTo>
                  <a:lnTo>
                    <a:pt x="63656" y="583"/>
                  </a:lnTo>
                  <a:lnTo>
                    <a:pt x="73165" y="4995"/>
                  </a:lnTo>
                  <a:lnTo>
                    <a:pt x="76265" y="8852"/>
                  </a:lnTo>
                  <a:lnTo>
                    <a:pt x="79710" y="18784"/>
                  </a:lnTo>
                  <a:lnTo>
                    <a:pt x="78278" y="39646"/>
                  </a:lnTo>
                  <a:lnTo>
                    <a:pt x="67109" y="69862"/>
                  </a:lnTo>
                  <a:lnTo>
                    <a:pt x="62000" y="78589"/>
                  </a:lnTo>
                  <a:lnTo>
                    <a:pt x="57377" y="82938"/>
                  </a:lnTo>
                  <a:lnTo>
                    <a:pt x="55157" y="84099"/>
                  </a:lnTo>
                  <a:lnTo>
                    <a:pt x="54382" y="85577"/>
                  </a:lnTo>
                  <a:lnTo>
                    <a:pt x="54571" y="87268"/>
                  </a:lnTo>
                  <a:lnTo>
                    <a:pt x="55403" y="89102"/>
                  </a:lnTo>
                  <a:lnTo>
                    <a:pt x="55957" y="89619"/>
                  </a:lnTo>
                  <a:lnTo>
                    <a:pt x="56326" y="89257"/>
                  </a:lnTo>
                  <a:lnTo>
                    <a:pt x="56572" y="88311"/>
                  </a:lnTo>
                  <a:lnTo>
                    <a:pt x="57443" y="87680"/>
                  </a:lnTo>
                  <a:lnTo>
                    <a:pt x="60291" y="86979"/>
                  </a:lnTo>
                  <a:lnTo>
                    <a:pt x="69232" y="89955"/>
                  </a:lnTo>
                  <a:lnTo>
                    <a:pt x="80818" y="98677"/>
                  </a:lnTo>
                  <a:lnTo>
                    <a:pt x="89817" y="110198"/>
                  </a:lnTo>
                  <a:lnTo>
                    <a:pt x="93582" y="132661"/>
                  </a:lnTo>
                  <a:lnTo>
                    <a:pt x="91326" y="151547"/>
                  </a:lnTo>
                  <a:lnTo>
                    <a:pt x="84285" y="161460"/>
                  </a:lnTo>
                  <a:lnTo>
                    <a:pt x="73397" y="169864"/>
                  </a:lnTo>
                  <a:lnTo>
                    <a:pt x="47173" y="179127"/>
                  </a:lnTo>
                  <a:lnTo>
                    <a:pt x="37852" y="179834"/>
                  </a:lnTo>
                  <a:lnTo>
                    <a:pt x="31357" y="177796"/>
                  </a:lnTo>
                  <a:lnTo>
                    <a:pt x="29344" y="176264"/>
                  </a:lnTo>
                  <a:lnTo>
                    <a:pt x="25316" y="168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507"/>
            <p:cNvSpPr/>
            <p:nvPr>
              <p:custDataLst>
                <p:tags r:id="rId6"/>
              </p:custDataLst>
            </p:nvPr>
          </p:nvSpPr>
          <p:spPr>
            <a:xfrm>
              <a:off x="11518900" y="5835650"/>
              <a:ext cx="75184" cy="260351"/>
            </a:xfrm>
            <a:custGeom>
              <a:avLst/>
              <a:gdLst/>
              <a:ahLst/>
              <a:cxnLst/>
              <a:rect l="0" t="0" r="0" b="0"/>
              <a:pathLst>
                <a:path w="75184" h="260351">
                  <a:moveTo>
                    <a:pt x="50800" y="0"/>
                  </a:moveTo>
                  <a:lnTo>
                    <a:pt x="50800" y="0"/>
                  </a:lnTo>
                  <a:lnTo>
                    <a:pt x="60938" y="11550"/>
                  </a:lnTo>
                  <a:lnTo>
                    <a:pt x="68477" y="24419"/>
                  </a:lnTo>
                  <a:lnTo>
                    <a:pt x="73913" y="57643"/>
                  </a:lnTo>
                  <a:lnTo>
                    <a:pt x="75183" y="90295"/>
                  </a:lnTo>
                  <a:lnTo>
                    <a:pt x="74337" y="126208"/>
                  </a:lnTo>
                  <a:lnTo>
                    <a:pt x="69258" y="158634"/>
                  </a:lnTo>
                  <a:lnTo>
                    <a:pt x="48350" y="20465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508"/>
            <p:cNvSpPr/>
            <p:nvPr>
              <p:custDataLst>
                <p:tags r:id="rId7"/>
              </p:custDataLst>
            </p:nvPr>
          </p:nvSpPr>
          <p:spPr>
            <a:xfrm>
              <a:off x="10838555" y="5873750"/>
              <a:ext cx="58046" cy="266701"/>
            </a:xfrm>
            <a:custGeom>
              <a:avLst/>
              <a:gdLst/>
              <a:ahLst/>
              <a:cxnLst/>
              <a:rect l="0" t="0" r="0" b="0"/>
              <a:pathLst>
                <a:path w="58046" h="266701">
                  <a:moveTo>
                    <a:pt x="58045" y="0"/>
                  </a:moveTo>
                  <a:lnTo>
                    <a:pt x="58045" y="0"/>
                  </a:lnTo>
                  <a:lnTo>
                    <a:pt x="49207" y="0"/>
                  </a:lnTo>
                  <a:lnTo>
                    <a:pt x="45179" y="1881"/>
                  </a:lnTo>
                  <a:lnTo>
                    <a:pt x="33474" y="12209"/>
                  </a:lnTo>
                  <a:lnTo>
                    <a:pt x="21681" y="37249"/>
                  </a:lnTo>
                  <a:lnTo>
                    <a:pt x="13425" y="69001"/>
                  </a:lnTo>
                  <a:lnTo>
                    <a:pt x="5758" y="108278"/>
                  </a:lnTo>
                  <a:lnTo>
                    <a:pt x="0" y="149253"/>
                  </a:lnTo>
                  <a:lnTo>
                    <a:pt x="732" y="185339"/>
                  </a:lnTo>
                  <a:lnTo>
                    <a:pt x="7878" y="216429"/>
                  </a:lnTo>
                  <a:lnTo>
                    <a:pt x="38995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509"/>
            <p:cNvSpPr/>
            <p:nvPr>
              <p:custDataLst>
                <p:tags r:id="rId8"/>
              </p:custDataLst>
            </p:nvPr>
          </p:nvSpPr>
          <p:spPr>
            <a:xfrm>
              <a:off x="11582400" y="5800242"/>
              <a:ext cx="99472" cy="321159"/>
            </a:xfrm>
            <a:custGeom>
              <a:avLst/>
              <a:gdLst/>
              <a:ahLst/>
              <a:cxnLst/>
              <a:rect l="0" t="0" r="0" b="0"/>
              <a:pathLst>
                <a:path w="99472" h="321159">
                  <a:moveTo>
                    <a:pt x="69850" y="3658"/>
                  </a:moveTo>
                  <a:lnTo>
                    <a:pt x="69850" y="3658"/>
                  </a:lnTo>
                  <a:lnTo>
                    <a:pt x="73220" y="287"/>
                  </a:lnTo>
                  <a:lnTo>
                    <a:pt x="74919" y="0"/>
                  </a:lnTo>
                  <a:lnTo>
                    <a:pt x="76757" y="513"/>
                  </a:lnTo>
                  <a:lnTo>
                    <a:pt x="78689" y="1562"/>
                  </a:lnTo>
                  <a:lnTo>
                    <a:pt x="94421" y="24521"/>
                  </a:lnTo>
                  <a:lnTo>
                    <a:pt x="99471" y="59150"/>
                  </a:lnTo>
                  <a:lnTo>
                    <a:pt x="98774" y="91116"/>
                  </a:lnTo>
                  <a:lnTo>
                    <a:pt x="95404" y="128605"/>
                  </a:lnTo>
                  <a:lnTo>
                    <a:pt x="89202" y="173490"/>
                  </a:lnTo>
                  <a:lnTo>
                    <a:pt x="77982" y="212254"/>
                  </a:lnTo>
                  <a:lnTo>
                    <a:pt x="64291" y="245239"/>
                  </a:lnTo>
                  <a:lnTo>
                    <a:pt x="42568" y="285494"/>
                  </a:lnTo>
                  <a:lnTo>
                    <a:pt x="0" y="321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510"/>
            <p:cNvSpPr/>
            <p:nvPr>
              <p:custDataLst>
                <p:tags r:id="rId9"/>
              </p:custDataLst>
            </p:nvPr>
          </p:nvSpPr>
          <p:spPr>
            <a:xfrm>
              <a:off x="9672815" y="6268027"/>
              <a:ext cx="1455603" cy="60062"/>
            </a:xfrm>
            <a:custGeom>
              <a:avLst/>
              <a:gdLst/>
              <a:ahLst/>
              <a:cxnLst/>
              <a:rect l="0" t="0" r="0" b="0"/>
              <a:pathLst>
                <a:path w="1455603" h="60062">
                  <a:moveTo>
                    <a:pt x="10935" y="56573"/>
                  </a:moveTo>
                  <a:lnTo>
                    <a:pt x="10935" y="56573"/>
                  </a:lnTo>
                  <a:lnTo>
                    <a:pt x="0" y="51106"/>
                  </a:lnTo>
                  <a:lnTo>
                    <a:pt x="8871" y="50485"/>
                  </a:lnTo>
                  <a:lnTo>
                    <a:pt x="50273" y="54639"/>
                  </a:lnTo>
                  <a:lnTo>
                    <a:pt x="89802" y="55713"/>
                  </a:lnTo>
                  <a:lnTo>
                    <a:pt x="115019" y="56705"/>
                  </a:lnTo>
                  <a:lnTo>
                    <a:pt x="143119" y="58072"/>
                  </a:lnTo>
                  <a:lnTo>
                    <a:pt x="173141" y="59688"/>
                  </a:lnTo>
                  <a:lnTo>
                    <a:pt x="208678" y="60061"/>
                  </a:lnTo>
                  <a:lnTo>
                    <a:pt x="247891" y="59603"/>
                  </a:lnTo>
                  <a:lnTo>
                    <a:pt x="289556" y="58593"/>
                  </a:lnTo>
                  <a:lnTo>
                    <a:pt x="334265" y="57920"/>
                  </a:lnTo>
                  <a:lnTo>
                    <a:pt x="381005" y="57471"/>
                  </a:lnTo>
                  <a:lnTo>
                    <a:pt x="429099" y="57171"/>
                  </a:lnTo>
                  <a:lnTo>
                    <a:pt x="482326" y="55561"/>
                  </a:lnTo>
                  <a:lnTo>
                    <a:pt x="538979" y="53076"/>
                  </a:lnTo>
                  <a:lnTo>
                    <a:pt x="597915" y="50008"/>
                  </a:lnTo>
                  <a:lnTo>
                    <a:pt x="659076" y="45847"/>
                  </a:lnTo>
                  <a:lnTo>
                    <a:pt x="721723" y="40956"/>
                  </a:lnTo>
                  <a:lnTo>
                    <a:pt x="785361" y="35578"/>
                  </a:lnTo>
                  <a:lnTo>
                    <a:pt x="846836" y="29876"/>
                  </a:lnTo>
                  <a:lnTo>
                    <a:pt x="906868" y="23959"/>
                  </a:lnTo>
                  <a:lnTo>
                    <a:pt x="965940" y="17897"/>
                  </a:lnTo>
                  <a:lnTo>
                    <a:pt x="1022255" y="13150"/>
                  </a:lnTo>
                  <a:lnTo>
                    <a:pt x="1076731" y="9280"/>
                  </a:lnTo>
                  <a:lnTo>
                    <a:pt x="1129982" y="5994"/>
                  </a:lnTo>
                  <a:lnTo>
                    <a:pt x="1177477" y="3803"/>
                  </a:lnTo>
                  <a:lnTo>
                    <a:pt x="1221135" y="2343"/>
                  </a:lnTo>
                  <a:lnTo>
                    <a:pt x="1262235" y="1369"/>
                  </a:lnTo>
                  <a:lnTo>
                    <a:pt x="1298101" y="721"/>
                  </a:lnTo>
                  <a:lnTo>
                    <a:pt x="1330479" y="288"/>
                  </a:lnTo>
                  <a:lnTo>
                    <a:pt x="1360531" y="0"/>
                  </a:lnTo>
                  <a:lnTo>
                    <a:pt x="1405211" y="1560"/>
                  </a:lnTo>
                  <a:lnTo>
                    <a:pt x="1451687" y="5218"/>
                  </a:lnTo>
                  <a:lnTo>
                    <a:pt x="1455602" y="5527"/>
                  </a:lnTo>
                  <a:lnTo>
                    <a:pt x="1446035" y="5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511"/>
            <p:cNvSpPr/>
            <p:nvPr>
              <p:custDataLst>
                <p:tags r:id="rId10"/>
              </p:custDataLst>
            </p:nvPr>
          </p:nvSpPr>
          <p:spPr>
            <a:xfrm>
              <a:off x="9830330" y="6410441"/>
              <a:ext cx="63676" cy="269201"/>
            </a:xfrm>
            <a:custGeom>
              <a:avLst/>
              <a:gdLst/>
              <a:ahLst/>
              <a:cxnLst/>
              <a:rect l="0" t="0" r="0" b="0"/>
              <a:pathLst>
                <a:path w="63676" h="269201">
                  <a:moveTo>
                    <a:pt x="5820" y="79259"/>
                  </a:moveTo>
                  <a:lnTo>
                    <a:pt x="5820" y="79259"/>
                  </a:lnTo>
                  <a:lnTo>
                    <a:pt x="2449" y="86001"/>
                  </a:lnTo>
                  <a:lnTo>
                    <a:pt x="6770" y="125711"/>
                  </a:lnTo>
                  <a:lnTo>
                    <a:pt x="14475" y="169809"/>
                  </a:lnTo>
                  <a:lnTo>
                    <a:pt x="17321" y="210118"/>
                  </a:lnTo>
                  <a:lnTo>
                    <a:pt x="17577" y="251366"/>
                  </a:lnTo>
                  <a:lnTo>
                    <a:pt x="14086" y="267444"/>
                  </a:lnTo>
                  <a:lnTo>
                    <a:pt x="13447" y="268922"/>
                  </a:lnTo>
                  <a:lnTo>
                    <a:pt x="13021" y="269200"/>
                  </a:lnTo>
                  <a:lnTo>
                    <a:pt x="5503" y="233081"/>
                  </a:lnTo>
                  <a:lnTo>
                    <a:pt x="2151" y="197249"/>
                  </a:lnTo>
                  <a:lnTo>
                    <a:pt x="661" y="152160"/>
                  </a:lnTo>
                  <a:lnTo>
                    <a:pt x="0" y="106250"/>
                  </a:lnTo>
                  <a:lnTo>
                    <a:pt x="1586" y="71264"/>
                  </a:lnTo>
                  <a:lnTo>
                    <a:pt x="8328" y="35497"/>
                  </a:lnTo>
                  <a:lnTo>
                    <a:pt x="22248" y="4116"/>
                  </a:lnTo>
                  <a:lnTo>
                    <a:pt x="26762" y="0"/>
                  </a:lnTo>
                  <a:lnTo>
                    <a:pt x="30364" y="1020"/>
                  </a:lnTo>
                  <a:lnTo>
                    <a:pt x="40012" y="7797"/>
                  </a:lnTo>
                  <a:lnTo>
                    <a:pt x="53972" y="33625"/>
                  </a:lnTo>
                  <a:lnTo>
                    <a:pt x="63675" y="64719"/>
                  </a:lnTo>
                  <a:lnTo>
                    <a:pt x="63048" y="83850"/>
                  </a:lnTo>
                  <a:lnTo>
                    <a:pt x="57360" y="100349"/>
                  </a:lnTo>
                  <a:lnTo>
                    <a:pt x="42963" y="116866"/>
                  </a:lnTo>
                  <a:lnTo>
                    <a:pt x="24870" y="130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512"/>
            <p:cNvSpPr/>
            <p:nvPr>
              <p:custDataLst>
                <p:tags r:id="rId11"/>
              </p:custDataLst>
            </p:nvPr>
          </p:nvSpPr>
          <p:spPr>
            <a:xfrm>
              <a:off x="9906000" y="6540500"/>
              <a:ext cx="95251" cy="148142"/>
            </a:xfrm>
            <a:custGeom>
              <a:avLst/>
              <a:gdLst/>
              <a:ahLst/>
              <a:cxnLst/>
              <a:rect l="0" t="0" r="0" b="0"/>
              <a:pathLst>
                <a:path w="95251" h="148142">
                  <a:moveTo>
                    <a:pt x="0" y="19050"/>
                  </a:moveTo>
                  <a:lnTo>
                    <a:pt x="0" y="19050"/>
                  </a:lnTo>
                  <a:lnTo>
                    <a:pt x="23144" y="13582"/>
                  </a:lnTo>
                  <a:lnTo>
                    <a:pt x="35942" y="16332"/>
                  </a:lnTo>
                  <a:lnTo>
                    <a:pt x="52042" y="35099"/>
                  </a:lnTo>
                  <a:lnTo>
                    <a:pt x="63476" y="69745"/>
                  </a:lnTo>
                  <a:lnTo>
                    <a:pt x="61220" y="111290"/>
                  </a:lnTo>
                  <a:lnTo>
                    <a:pt x="57508" y="148141"/>
                  </a:lnTo>
                  <a:lnTo>
                    <a:pt x="56683" y="147443"/>
                  </a:lnTo>
                  <a:lnTo>
                    <a:pt x="53885" y="141025"/>
                  </a:lnTo>
                  <a:lnTo>
                    <a:pt x="52115" y="100085"/>
                  </a:lnTo>
                  <a:lnTo>
                    <a:pt x="57462" y="63757"/>
                  </a:lnTo>
                  <a:lnTo>
                    <a:pt x="71824" y="3174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513"/>
            <p:cNvSpPr/>
            <p:nvPr>
              <p:custDataLst>
                <p:tags r:id="rId12"/>
              </p:custDataLst>
            </p:nvPr>
          </p:nvSpPr>
          <p:spPr>
            <a:xfrm>
              <a:off x="10117364" y="6438900"/>
              <a:ext cx="48987" cy="203201"/>
            </a:xfrm>
            <a:custGeom>
              <a:avLst/>
              <a:gdLst/>
              <a:ahLst/>
              <a:cxnLst/>
              <a:rect l="0" t="0" r="0" b="0"/>
              <a:pathLst>
                <a:path w="48987" h="203201">
                  <a:moveTo>
                    <a:pt x="48986" y="0"/>
                  </a:moveTo>
                  <a:lnTo>
                    <a:pt x="48986" y="0"/>
                  </a:lnTo>
                  <a:lnTo>
                    <a:pt x="32027" y="6907"/>
                  </a:lnTo>
                  <a:lnTo>
                    <a:pt x="29213" y="8839"/>
                  </a:lnTo>
                  <a:lnTo>
                    <a:pt x="15141" y="28411"/>
                  </a:lnTo>
                  <a:lnTo>
                    <a:pt x="4307" y="59924"/>
                  </a:lnTo>
                  <a:lnTo>
                    <a:pt x="0" y="99443"/>
                  </a:lnTo>
                  <a:lnTo>
                    <a:pt x="8837" y="139061"/>
                  </a:lnTo>
                  <a:lnTo>
                    <a:pt x="21352" y="182482"/>
                  </a:lnTo>
                  <a:lnTo>
                    <a:pt x="36286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514"/>
            <p:cNvSpPr/>
            <p:nvPr>
              <p:custDataLst>
                <p:tags r:id="rId13"/>
              </p:custDataLst>
            </p:nvPr>
          </p:nvSpPr>
          <p:spPr>
            <a:xfrm>
              <a:off x="10223712" y="6417176"/>
              <a:ext cx="88689" cy="204605"/>
            </a:xfrm>
            <a:custGeom>
              <a:avLst/>
              <a:gdLst/>
              <a:ahLst/>
              <a:cxnLst/>
              <a:rect l="0" t="0" r="0" b="0"/>
              <a:pathLst>
                <a:path w="88689" h="204605">
                  <a:moveTo>
                    <a:pt x="12488" y="72524"/>
                  </a:moveTo>
                  <a:lnTo>
                    <a:pt x="12488" y="72524"/>
                  </a:lnTo>
                  <a:lnTo>
                    <a:pt x="9117" y="75895"/>
                  </a:lnTo>
                  <a:lnTo>
                    <a:pt x="8829" y="78299"/>
                  </a:lnTo>
                  <a:lnTo>
                    <a:pt x="10385" y="90541"/>
                  </a:lnTo>
                  <a:lnTo>
                    <a:pt x="5304" y="127092"/>
                  </a:lnTo>
                  <a:lnTo>
                    <a:pt x="3303" y="158778"/>
                  </a:lnTo>
                  <a:lnTo>
                    <a:pt x="3417" y="184158"/>
                  </a:lnTo>
                  <a:lnTo>
                    <a:pt x="0" y="204604"/>
                  </a:lnTo>
                  <a:lnTo>
                    <a:pt x="1697" y="165525"/>
                  </a:lnTo>
                  <a:lnTo>
                    <a:pt x="4871" y="132908"/>
                  </a:lnTo>
                  <a:lnTo>
                    <a:pt x="8632" y="87836"/>
                  </a:lnTo>
                  <a:lnTo>
                    <a:pt x="14537" y="50402"/>
                  </a:lnTo>
                  <a:lnTo>
                    <a:pt x="28149" y="4595"/>
                  </a:lnTo>
                  <a:lnTo>
                    <a:pt x="30033" y="0"/>
                  </a:lnTo>
                  <a:lnTo>
                    <a:pt x="32651" y="892"/>
                  </a:lnTo>
                  <a:lnTo>
                    <a:pt x="41204" y="7526"/>
                  </a:lnTo>
                  <a:lnTo>
                    <a:pt x="48298" y="25056"/>
                  </a:lnTo>
                  <a:lnTo>
                    <a:pt x="58140" y="60812"/>
                  </a:lnTo>
                  <a:lnTo>
                    <a:pt x="69995" y="98217"/>
                  </a:lnTo>
                  <a:lnTo>
                    <a:pt x="83271" y="142040"/>
                  </a:lnTo>
                  <a:lnTo>
                    <a:pt x="88688" y="167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515"/>
            <p:cNvSpPr/>
            <p:nvPr>
              <p:custDataLst>
                <p:tags r:id="rId14"/>
              </p:custDataLst>
            </p:nvPr>
          </p:nvSpPr>
          <p:spPr>
            <a:xfrm>
              <a:off x="10229850" y="6483350"/>
              <a:ext cx="101601" cy="24518"/>
            </a:xfrm>
            <a:custGeom>
              <a:avLst/>
              <a:gdLst/>
              <a:ahLst/>
              <a:cxnLst/>
              <a:rect l="0" t="0" r="0" b="0"/>
              <a:pathLst>
                <a:path w="101601" h="24518">
                  <a:moveTo>
                    <a:pt x="0" y="19050"/>
                  </a:moveTo>
                  <a:lnTo>
                    <a:pt x="0" y="19050"/>
                  </a:lnTo>
                  <a:lnTo>
                    <a:pt x="3370" y="22420"/>
                  </a:lnTo>
                  <a:lnTo>
                    <a:pt x="6907" y="24076"/>
                  </a:lnTo>
                  <a:lnTo>
                    <a:pt x="8837" y="24517"/>
                  </a:lnTo>
                  <a:lnTo>
                    <a:pt x="51085" y="1648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516"/>
            <p:cNvSpPr/>
            <p:nvPr>
              <p:custDataLst>
                <p:tags r:id="rId15"/>
              </p:custDataLst>
            </p:nvPr>
          </p:nvSpPr>
          <p:spPr>
            <a:xfrm>
              <a:off x="10397589" y="6412699"/>
              <a:ext cx="122495" cy="176485"/>
            </a:xfrm>
            <a:custGeom>
              <a:avLst/>
              <a:gdLst/>
              <a:ahLst/>
              <a:cxnLst/>
              <a:rect l="0" t="0" r="0" b="0"/>
              <a:pathLst>
                <a:path w="122495" h="176485">
                  <a:moveTo>
                    <a:pt x="16411" y="64301"/>
                  </a:moveTo>
                  <a:lnTo>
                    <a:pt x="16411" y="64301"/>
                  </a:lnTo>
                  <a:lnTo>
                    <a:pt x="13041" y="71043"/>
                  </a:lnTo>
                  <a:lnTo>
                    <a:pt x="10322" y="109735"/>
                  </a:lnTo>
                  <a:lnTo>
                    <a:pt x="15120" y="151170"/>
                  </a:lnTo>
                  <a:lnTo>
                    <a:pt x="16155" y="171457"/>
                  </a:lnTo>
                  <a:lnTo>
                    <a:pt x="15536" y="173839"/>
                  </a:lnTo>
                  <a:lnTo>
                    <a:pt x="14417" y="175426"/>
                  </a:lnTo>
                  <a:lnTo>
                    <a:pt x="12965" y="176484"/>
                  </a:lnTo>
                  <a:lnTo>
                    <a:pt x="11997" y="175073"/>
                  </a:lnTo>
                  <a:lnTo>
                    <a:pt x="1503" y="138092"/>
                  </a:lnTo>
                  <a:lnTo>
                    <a:pt x="0" y="97845"/>
                  </a:lnTo>
                  <a:lnTo>
                    <a:pt x="7863" y="59894"/>
                  </a:lnTo>
                  <a:lnTo>
                    <a:pt x="19836" y="30853"/>
                  </a:lnTo>
                  <a:lnTo>
                    <a:pt x="30633" y="15568"/>
                  </a:lnTo>
                  <a:lnTo>
                    <a:pt x="44369" y="5483"/>
                  </a:lnTo>
                  <a:lnTo>
                    <a:pt x="59176" y="60"/>
                  </a:lnTo>
                  <a:lnTo>
                    <a:pt x="72812" y="0"/>
                  </a:lnTo>
                  <a:lnTo>
                    <a:pt x="79411" y="3795"/>
                  </a:lnTo>
                  <a:lnTo>
                    <a:pt x="92389" y="17419"/>
                  </a:lnTo>
                  <a:lnTo>
                    <a:pt x="108224" y="48294"/>
                  </a:lnTo>
                  <a:lnTo>
                    <a:pt x="120442" y="94535"/>
                  </a:lnTo>
                  <a:lnTo>
                    <a:pt x="122494" y="118414"/>
                  </a:lnTo>
                  <a:lnTo>
                    <a:pt x="118011" y="140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517"/>
            <p:cNvSpPr/>
            <p:nvPr>
              <p:custDataLst>
                <p:tags r:id="rId16"/>
              </p:custDataLst>
            </p:nvPr>
          </p:nvSpPr>
          <p:spPr>
            <a:xfrm>
              <a:off x="10585450" y="6406817"/>
              <a:ext cx="96159" cy="178563"/>
            </a:xfrm>
            <a:custGeom>
              <a:avLst/>
              <a:gdLst/>
              <a:ahLst/>
              <a:cxnLst/>
              <a:rect l="0" t="0" r="0" b="0"/>
              <a:pathLst>
                <a:path w="96159" h="178563">
                  <a:moveTo>
                    <a:pt x="25400" y="44783"/>
                  </a:moveTo>
                  <a:lnTo>
                    <a:pt x="25400" y="44783"/>
                  </a:lnTo>
                  <a:lnTo>
                    <a:pt x="21036" y="61404"/>
                  </a:lnTo>
                  <a:lnTo>
                    <a:pt x="21324" y="99075"/>
                  </a:lnTo>
                  <a:lnTo>
                    <a:pt x="24594" y="140330"/>
                  </a:lnTo>
                  <a:lnTo>
                    <a:pt x="25330" y="162904"/>
                  </a:lnTo>
                  <a:lnTo>
                    <a:pt x="25379" y="157942"/>
                  </a:lnTo>
                  <a:lnTo>
                    <a:pt x="13464" y="113237"/>
                  </a:lnTo>
                  <a:lnTo>
                    <a:pt x="10339" y="71651"/>
                  </a:lnTo>
                  <a:lnTo>
                    <a:pt x="13095" y="27155"/>
                  </a:lnTo>
                  <a:lnTo>
                    <a:pt x="15933" y="16721"/>
                  </a:lnTo>
                  <a:lnTo>
                    <a:pt x="23309" y="7382"/>
                  </a:lnTo>
                  <a:lnTo>
                    <a:pt x="28239" y="2915"/>
                  </a:lnTo>
                  <a:lnTo>
                    <a:pt x="34348" y="644"/>
                  </a:lnTo>
                  <a:lnTo>
                    <a:pt x="48662" y="0"/>
                  </a:lnTo>
                  <a:lnTo>
                    <a:pt x="69216" y="3606"/>
                  </a:lnTo>
                  <a:lnTo>
                    <a:pt x="73661" y="6748"/>
                  </a:lnTo>
                  <a:lnTo>
                    <a:pt x="76623" y="10960"/>
                  </a:lnTo>
                  <a:lnTo>
                    <a:pt x="78599" y="15884"/>
                  </a:lnTo>
                  <a:lnTo>
                    <a:pt x="78008" y="36298"/>
                  </a:lnTo>
                  <a:lnTo>
                    <a:pt x="73365" y="53480"/>
                  </a:lnTo>
                  <a:lnTo>
                    <a:pt x="67649" y="61113"/>
                  </a:lnTo>
                  <a:lnTo>
                    <a:pt x="61110" y="66151"/>
                  </a:lnTo>
                  <a:lnTo>
                    <a:pt x="52298" y="69652"/>
                  </a:lnTo>
                  <a:lnTo>
                    <a:pt x="52504" y="70535"/>
                  </a:lnTo>
                  <a:lnTo>
                    <a:pt x="54615" y="73397"/>
                  </a:lnTo>
                  <a:lnTo>
                    <a:pt x="78664" y="92955"/>
                  </a:lnTo>
                  <a:lnTo>
                    <a:pt x="93438" y="115368"/>
                  </a:lnTo>
                  <a:lnTo>
                    <a:pt x="96158" y="121473"/>
                  </a:lnTo>
                  <a:lnTo>
                    <a:pt x="95419" y="135782"/>
                  </a:lnTo>
                  <a:lnTo>
                    <a:pt x="89681" y="150139"/>
                  </a:lnTo>
                  <a:lnTo>
                    <a:pt x="80074" y="161222"/>
                  </a:lnTo>
                  <a:lnTo>
                    <a:pt x="56024" y="175396"/>
                  </a:lnTo>
                  <a:lnTo>
                    <a:pt x="38541" y="178562"/>
                  </a:lnTo>
                  <a:lnTo>
                    <a:pt x="29928" y="178419"/>
                  </a:lnTo>
                  <a:lnTo>
                    <a:pt x="22775" y="174796"/>
                  </a:lnTo>
                  <a:lnTo>
                    <a:pt x="0" y="146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518"/>
            <p:cNvSpPr/>
            <p:nvPr>
              <p:custDataLst>
                <p:tags r:id="rId17"/>
              </p:custDataLst>
            </p:nvPr>
          </p:nvSpPr>
          <p:spPr>
            <a:xfrm>
              <a:off x="10648950" y="6356350"/>
              <a:ext cx="107951" cy="323851"/>
            </a:xfrm>
            <a:custGeom>
              <a:avLst/>
              <a:gdLst/>
              <a:ahLst/>
              <a:cxnLst/>
              <a:rect l="0" t="0" r="0" b="0"/>
              <a:pathLst>
                <a:path w="107951" h="323851">
                  <a:moveTo>
                    <a:pt x="107950" y="0"/>
                  </a:moveTo>
                  <a:lnTo>
                    <a:pt x="107950" y="0"/>
                  </a:lnTo>
                  <a:lnTo>
                    <a:pt x="107950" y="37038"/>
                  </a:lnTo>
                  <a:lnTo>
                    <a:pt x="106538" y="72199"/>
                  </a:lnTo>
                  <a:lnTo>
                    <a:pt x="104187" y="95406"/>
                  </a:lnTo>
                  <a:lnTo>
                    <a:pt x="101208" y="120753"/>
                  </a:lnTo>
                  <a:lnTo>
                    <a:pt x="97811" y="145413"/>
                  </a:lnTo>
                  <a:lnTo>
                    <a:pt x="94135" y="169614"/>
                  </a:lnTo>
                  <a:lnTo>
                    <a:pt x="84876" y="215084"/>
                  </a:lnTo>
                  <a:lnTo>
                    <a:pt x="71354" y="254107"/>
                  </a:lnTo>
                  <a:lnTo>
                    <a:pt x="46530" y="284621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519"/>
            <p:cNvSpPr/>
            <p:nvPr>
              <p:custDataLst>
                <p:tags r:id="rId18"/>
              </p:custDataLst>
            </p:nvPr>
          </p:nvSpPr>
          <p:spPr>
            <a:xfrm>
              <a:off x="9417050" y="59880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5779" y="5026"/>
                  </a:lnTo>
                  <a:lnTo>
                    <a:pt x="91585" y="6273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520"/>
            <p:cNvSpPr/>
            <p:nvPr>
              <p:custDataLst>
                <p:tags r:id="rId19"/>
              </p:custDataLst>
            </p:nvPr>
          </p:nvSpPr>
          <p:spPr>
            <a:xfrm>
              <a:off x="9438791" y="6070599"/>
              <a:ext cx="92560" cy="6090"/>
            </a:xfrm>
            <a:custGeom>
              <a:avLst/>
              <a:gdLst/>
              <a:ahLst/>
              <a:cxnLst/>
              <a:rect l="0" t="0" r="0" b="0"/>
              <a:pathLst>
                <a:path w="92560" h="6090">
                  <a:moveTo>
                    <a:pt x="3659" y="1"/>
                  </a:moveTo>
                  <a:lnTo>
                    <a:pt x="3659" y="1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09" y="1883"/>
                  </a:lnTo>
                  <a:lnTo>
                    <a:pt x="6408" y="3372"/>
                  </a:lnTo>
                  <a:lnTo>
                    <a:pt x="41675" y="6089"/>
                  </a:lnTo>
                  <a:lnTo>
                    <a:pt x="92559" y="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521"/>
            <p:cNvSpPr/>
            <p:nvPr>
              <p:custDataLst>
                <p:tags r:id="rId20"/>
              </p:custDataLst>
            </p:nvPr>
          </p:nvSpPr>
          <p:spPr>
            <a:xfrm>
              <a:off x="9875155" y="5825444"/>
              <a:ext cx="101358" cy="299758"/>
            </a:xfrm>
            <a:custGeom>
              <a:avLst/>
              <a:gdLst/>
              <a:ahLst/>
              <a:cxnLst/>
              <a:rect l="0" t="0" r="0" b="0"/>
              <a:pathLst>
                <a:path w="101358" h="299758">
                  <a:moveTo>
                    <a:pt x="11795" y="118156"/>
                  </a:moveTo>
                  <a:lnTo>
                    <a:pt x="11795" y="118156"/>
                  </a:lnTo>
                  <a:lnTo>
                    <a:pt x="11795" y="155506"/>
                  </a:lnTo>
                  <a:lnTo>
                    <a:pt x="11795" y="193428"/>
                  </a:lnTo>
                  <a:lnTo>
                    <a:pt x="11795" y="234767"/>
                  </a:lnTo>
                  <a:lnTo>
                    <a:pt x="8424" y="276971"/>
                  </a:lnTo>
                  <a:lnTo>
                    <a:pt x="5705" y="299757"/>
                  </a:lnTo>
                  <a:lnTo>
                    <a:pt x="2151" y="288067"/>
                  </a:lnTo>
                  <a:lnTo>
                    <a:pt x="0" y="249874"/>
                  </a:lnTo>
                  <a:lnTo>
                    <a:pt x="1379" y="208683"/>
                  </a:lnTo>
                  <a:lnTo>
                    <a:pt x="4343" y="163329"/>
                  </a:lnTo>
                  <a:lnTo>
                    <a:pt x="8012" y="124357"/>
                  </a:lnTo>
                  <a:lnTo>
                    <a:pt x="14044" y="84167"/>
                  </a:lnTo>
                  <a:lnTo>
                    <a:pt x="28180" y="40939"/>
                  </a:lnTo>
                  <a:lnTo>
                    <a:pt x="44636" y="15392"/>
                  </a:lnTo>
                  <a:lnTo>
                    <a:pt x="56730" y="5926"/>
                  </a:lnTo>
                  <a:lnTo>
                    <a:pt x="72068" y="0"/>
                  </a:lnTo>
                  <a:lnTo>
                    <a:pt x="76671" y="1285"/>
                  </a:lnTo>
                  <a:lnTo>
                    <a:pt x="85549" y="8358"/>
                  </a:lnTo>
                  <a:lnTo>
                    <a:pt x="98480" y="30982"/>
                  </a:lnTo>
                  <a:lnTo>
                    <a:pt x="101357" y="51895"/>
                  </a:lnTo>
                  <a:lnTo>
                    <a:pt x="98872" y="74595"/>
                  </a:lnTo>
                  <a:lnTo>
                    <a:pt x="85573" y="105798"/>
                  </a:lnTo>
                  <a:lnTo>
                    <a:pt x="74219" y="121835"/>
                  </a:lnTo>
                  <a:lnTo>
                    <a:pt x="60235" y="132256"/>
                  </a:lnTo>
                  <a:lnTo>
                    <a:pt x="52555" y="136022"/>
                  </a:lnTo>
                  <a:lnTo>
                    <a:pt x="46023" y="137122"/>
                  </a:lnTo>
                  <a:lnTo>
                    <a:pt x="24495" y="130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522"/>
            <p:cNvSpPr/>
            <p:nvPr>
              <p:custDataLst>
                <p:tags r:id="rId21"/>
              </p:custDataLst>
            </p:nvPr>
          </p:nvSpPr>
          <p:spPr>
            <a:xfrm>
              <a:off x="9969499" y="5981700"/>
              <a:ext cx="101602" cy="149987"/>
            </a:xfrm>
            <a:custGeom>
              <a:avLst/>
              <a:gdLst/>
              <a:ahLst/>
              <a:cxnLst/>
              <a:rect l="0" t="0" r="0" b="0"/>
              <a:pathLst>
                <a:path w="101602" h="149987">
                  <a:moveTo>
                    <a:pt x="1" y="63500"/>
                  </a:moveTo>
                  <a:lnTo>
                    <a:pt x="1" y="63500"/>
                  </a:lnTo>
                  <a:lnTo>
                    <a:pt x="0" y="58033"/>
                  </a:lnTo>
                  <a:lnTo>
                    <a:pt x="706" y="57738"/>
                  </a:lnTo>
                  <a:lnTo>
                    <a:pt x="15581" y="57227"/>
                  </a:lnTo>
                  <a:lnTo>
                    <a:pt x="29233" y="60544"/>
                  </a:lnTo>
                  <a:lnTo>
                    <a:pt x="37923" y="69712"/>
                  </a:lnTo>
                  <a:lnTo>
                    <a:pt x="45783" y="83900"/>
                  </a:lnTo>
                  <a:lnTo>
                    <a:pt x="54696" y="119871"/>
                  </a:lnTo>
                  <a:lnTo>
                    <a:pt x="55354" y="135120"/>
                  </a:lnTo>
                  <a:lnTo>
                    <a:pt x="53295" y="144250"/>
                  </a:lnTo>
                  <a:lnTo>
                    <a:pt x="51758" y="146966"/>
                  </a:lnTo>
                  <a:lnTo>
                    <a:pt x="50027" y="148778"/>
                  </a:lnTo>
                  <a:lnTo>
                    <a:pt x="48169" y="149986"/>
                  </a:lnTo>
                  <a:lnTo>
                    <a:pt x="45518" y="147968"/>
                  </a:lnTo>
                  <a:lnTo>
                    <a:pt x="38811" y="138201"/>
                  </a:lnTo>
                  <a:lnTo>
                    <a:pt x="36769" y="118807"/>
                  </a:lnTo>
                  <a:lnTo>
                    <a:pt x="41469" y="83885"/>
                  </a:lnTo>
                  <a:lnTo>
                    <a:pt x="49476" y="61976"/>
                  </a:lnTo>
                  <a:lnTo>
                    <a:pt x="78865" y="18658"/>
                  </a:lnTo>
                  <a:lnTo>
                    <a:pt x="101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523"/>
            <p:cNvSpPr/>
            <p:nvPr>
              <p:custDataLst>
                <p:tags r:id="rId22"/>
              </p:custDataLst>
            </p:nvPr>
          </p:nvSpPr>
          <p:spPr>
            <a:xfrm>
              <a:off x="10193489" y="5867400"/>
              <a:ext cx="112562" cy="320674"/>
            </a:xfrm>
            <a:custGeom>
              <a:avLst/>
              <a:gdLst/>
              <a:ahLst/>
              <a:cxnLst/>
              <a:rect l="0" t="0" r="0" b="0"/>
              <a:pathLst>
                <a:path w="112562" h="320674">
                  <a:moveTo>
                    <a:pt x="99861" y="0"/>
                  </a:moveTo>
                  <a:lnTo>
                    <a:pt x="99861" y="0"/>
                  </a:lnTo>
                  <a:lnTo>
                    <a:pt x="87652" y="0"/>
                  </a:lnTo>
                  <a:lnTo>
                    <a:pt x="69354" y="6742"/>
                  </a:lnTo>
                  <a:lnTo>
                    <a:pt x="55964" y="21340"/>
                  </a:lnTo>
                  <a:lnTo>
                    <a:pt x="36525" y="60886"/>
                  </a:lnTo>
                  <a:lnTo>
                    <a:pt x="24439" y="98322"/>
                  </a:lnTo>
                  <a:lnTo>
                    <a:pt x="14365" y="140830"/>
                  </a:lnTo>
                  <a:lnTo>
                    <a:pt x="7065" y="185593"/>
                  </a:lnTo>
                  <a:lnTo>
                    <a:pt x="2173" y="228535"/>
                  </a:lnTo>
                  <a:lnTo>
                    <a:pt x="0" y="264085"/>
                  </a:lnTo>
                  <a:lnTo>
                    <a:pt x="8442" y="290702"/>
                  </a:lnTo>
                  <a:lnTo>
                    <a:pt x="23952" y="309824"/>
                  </a:lnTo>
                  <a:lnTo>
                    <a:pt x="42606" y="320673"/>
                  </a:lnTo>
                  <a:lnTo>
                    <a:pt x="68299" y="320322"/>
                  </a:lnTo>
                  <a:lnTo>
                    <a:pt x="112561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524"/>
            <p:cNvSpPr/>
            <p:nvPr>
              <p:custDataLst>
                <p:tags r:id="rId23"/>
              </p:custDataLst>
            </p:nvPr>
          </p:nvSpPr>
          <p:spPr>
            <a:xfrm>
              <a:off x="10399503" y="5956645"/>
              <a:ext cx="109748" cy="204643"/>
            </a:xfrm>
            <a:custGeom>
              <a:avLst/>
              <a:gdLst/>
              <a:ahLst/>
              <a:cxnLst/>
              <a:rect l="0" t="0" r="0" b="0"/>
              <a:pathLst>
                <a:path w="109748" h="204643">
                  <a:moveTo>
                    <a:pt x="103397" y="18705"/>
                  </a:moveTo>
                  <a:lnTo>
                    <a:pt x="103397" y="18705"/>
                  </a:lnTo>
                  <a:lnTo>
                    <a:pt x="103396" y="15047"/>
                  </a:lnTo>
                  <a:lnTo>
                    <a:pt x="103396" y="16609"/>
                  </a:lnTo>
                  <a:lnTo>
                    <a:pt x="103396" y="9191"/>
                  </a:lnTo>
                  <a:lnTo>
                    <a:pt x="99634" y="5539"/>
                  </a:lnTo>
                  <a:lnTo>
                    <a:pt x="93259" y="2270"/>
                  </a:lnTo>
                  <a:lnTo>
                    <a:pt x="73542" y="0"/>
                  </a:lnTo>
                  <a:lnTo>
                    <a:pt x="57627" y="3128"/>
                  </a:lnTo>
                  <a:lnTo>
                    <a:pt x="47541" y="12252"/>
                  </a:lnTo>
                  <a:lnTo>
                    <a:pt x="20887" y="59300"/>
                  </a:lnTo>
                  <a:lnTo>
                    <a:pt x="7376" y="95644"/>
                  </a:lnTo>
                  <a:lnTo>
                    <a:pt x="0" y="131813"/>
                  </a:lnTo>
                  <a:lnTo>
                    <a:pt x="2362" y="160325"/>
                  </a:lnTo>
                  <a:lnTo>
                    <a:pt x="11686" y="181786"/>
                  </a:lnTo>
                  <a:lnTo>
                    <a:pt x="19362" y="192550"/>
                  </a:lnTo>
                  <a:lnTo>
                    <a:pt x="31240" y="200156"/>
                  </a:lnTo>
                  <a:lnTo>
                    <a:pt x="38358" y="203173"/>
                  </a:lnTo>
                  <a:lnTo>
                    <a:pt x="53795" y="204642"/>
                  </a:lnTo>
                  <a:lnTo>
                    <a:pt x="80234" y="199621"/>
                  </a:lnTo>
                  <a:lnTo>
                    <a:pt x="109747" y="190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525"/>
            <p:cNvSpPr/>
            <p:nvPr>
              <p:custDataLst>
                <p:tags r:id="rId24"/>
              </p:custDataLst>
            </p:nvPr>
          </p:nvSpPr>
          <p:spPr>
            <a:xfrm>
              <a:off x="10623550" y="5926822"/>
              <a:ext cx="137048" cy="213629"/>
            </a:xfrm>
            <a:custGeom>
              <a:avLst/>
              <a:gdLst/>
              <a:ahLst/>
              <a:cxnLst/>
              <a:rect l="0" t="0" r="0" b="0"/>
              <a:pathLst>
                <a:path w="137048" h="213629">
                  <a:moveTo>
                    <a:pt x="0" y="80278"/>
                  </a:moveTo>
                  <a:lnTo>
                    <a:pt x="0" y="80278"/>
                  </a:lnTo>
                  <a:lnTo>
                    <a:pt x="4364" y="125427"/>
                  </a:lnTo>
                  <a:lnTo>
                    <a:pt x="6088" y="172693"/>
                  </a:lnTo>
                  <a:lnTo>
                    <a:pt x="6344" y="206089"/>
                  </a:lnTo>
                  <a:lnTo>
                    <a:pt x="7762" y="161048"/>
                  </a:lnTo>
                  <a:lnTo>
                    <a:pt x="13092" y="127936"/>
                  </a:lnTo>
                  <a:lnTo>
                    <a:pt x="24026" y="83110"/>
                  </a:lnTo>
                  <a:lnTo>
                    <a:pt x="35295" y="36518"/>
                  </a:lnTo>
                  <a:lnTo>
                    <a:pt x="39911" y="19907"/>
                  </a:lnTo>
                  <a:lnTo>
                    <a:pt x="48076" y="9231"/>
                  </a:lnTo>
                  <a:lnTo>
                    <a:pt x="58762" y="2840"/>
                  </a:lnTo>
                  <a:lnTo>
                    <a:pt x="70565" y="0"/>
                  </a:lnTo>
                  <a:lnTo>
                    <a:pt x="89112" y="1773"/>
                  </a:lnTo>
                  <a:lnTo>
                    <a:pt x="101694" y="12460"/>
                  </a:lnTo>
                  <a:lnTo>
                    <a:pt x="123647" y="44696"/>
                  </a:lnTo>
                  <a:lnTo>
                    <a:pt x="135798" y="88379"/>
                  </a:lnTo>
                  <a:lnTo>
                    <a:pt x="137047" y="134010"/>
                  </a:lnTo>
                  <a:lnTo>
                    <a:pt x="129473" y="178605"/>
                  </a:lnTo>
                  <a:lnTo>
                    <a:pt x="128439" y="198548"/>
                  </a:lnTo>
                  <a:lnTo>
                    <a:pt x="133350" y="213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526"/>
            <p:cNvSpPr/>
            <p:nvPr>
              <p:custDataLst>
                <p:tags r:id="rId25"/>
              </p:custDataLst>
            </p:nvPr>
          </p:nvSpPr>
          <p:spPr>
            <a:xfrm>
              <a:off x="10953790" y="5897026"/>
              <a:ext cx="107911" cy="203305"/>
            </a:xfrm>
            <a:custGeom>
              <a:avLst/>
              <a:gdLst/>
              <a:ahLst/>
              <a:cxnLst/>
              <a:rect l="0" t="0" r="0" b="0"/>
              <a:pathLst>
                <a:path w="107911" h="203305">
                  <a:moveTo>
                    <a:pt x="31710" y="78324"/>
                  </a:moveTo>
                  <a:lnTo>
                    <a:pt x="31710" y="78324"/>
                  </a:lnTo>
                  <a:lnTo>
                    <a:pt x="26242" y="78323"/>
                  </a:lnTo>
                  <a:lnTo>
                    <a:pt x="13229" y="125065"/>
                  </a:lnTo>
                  <a:lnTo>
                    <a:pt x="3312" y="171936"/>
                  </a:lnTo>
                  <a:lnTo>
                    <a:pt x="91" y="203304"/>
                  </a:lnTo>
                  <a:lnTo>
                    <a:pt x="47" y="203271"/>
                  </a:lnTo>
                  <a:lnTo>
                    <a:pt x="0" y="201354"/>
                  </a:lnTo>
                  <a:lnTo>
                    <a:pt x="15661" y="164132"/>
                  </a:lnTo>
                  <a:lnTo>
                    <a:pt x="26694" y="133395"/>
                  </a:lnTo>
                  <a:lnTo>
                    <a:pt x="38653" y="93863"/>
                  </a:lnTo>
                  <a:lnTo>
                    <a:pt x="49141" y="59830"/>
                  </a:lnTo>
                  <a:lnTo>
                    <a:pt x="64003" y="13601"/>
                  </a:lnTo>
                  <a:lnTo>
                    <a:pt x="69110" y="3697"/>
                  </a:lnTo>
                  <a:lnTo>
                    <a:pt x="71460" y="1056"/>
                  </a:lnTo>
                  <a:lnTo>
                    <a:pt x="73028" y="0"/>
                  </a:lnTo>
                  <a:lnTo>
                    <a:pt x="74072" y="2"/>
                  </a:lnTo>
                  <a:lnTo>
                    <a:pt x="74767" y="709"/>
                  </a:lnTo>
                  <a:lnTo>
                    <a:pt x="84877" y="44095"/>
                  </a:lnTo>
                  <a:lnTo>
                    <a:pt x="91051" y="82842"/>
                  </a:lnTo>
                  <a:lnTo>
                    <a:pt x="93978" y="125602"/>
                  </a:lnTo>
                  <a:lnTo>
                    <a:pt x="95671" y="172748"/>
                  </a:lnTo>
                  <a:lnTo>
                    <a:pt x="100645" y="200616"/>
                  </a:lnTo>
                  <a:lnTo>
                    <a:pt x="101656" y="201480"/>
                  </a:lnTo>
                  <a:lnTo>
                    <a:pt x="103035" y="201351"/>
                  </a:lnTo>
                  <a:lnTo>
                    <a:pt x="107910" y="198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527"/>
            <p:cNvSpPr/>
            <p:nvPr>
              <p:custDataLst>
                <p:tags r:id="rId26"/>
              </p:custDataLst>
            </p:nvPr>
          </p:nvSpPr>
          <p:spPr>
            <a:xfrm>
              <a:off x="10991850" y="6013450"/>
              <a:ext cx="82551" cy="3372"/>
            </a:xfrm>
            <a:custGeom>
              <a:avLst/>
              <a:gdLst/>
              <a:ahLst/>
              <a:cxnLst/>
              <a:rect l="0" t="0" r="0" b="0"/>
              <a:pathLst>
                <a:path w="82551" h="3372">
                  <a:moveTo>
                    <a:pt x="0" y="0"/>
                  </a:moveTo>
                  <a:lnTo>
                    <a:pt x="0" y="0"/>
                  </a:lnTo>
                  <a:lnTo>
                    <a:pt x="10112" y="3371"/>
                  </a:lnTo>
                  <a:lnTo>
                    <a:pt x="52411" y="93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077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1" name="SMARTInkShape-Group293"/>
          <p:cNvGrpSpPr/>
          <p:nvPr/>
        </p:nvGrpSpPr>
        <p:grpSpPr>
          <a:xfrm>
            <a:off x="997212" y="433206"/>
            <a:ext cx="1412455" cy="490907"/>
            <a:chOff x="997212" y="433206"/>
            <a:chExt cx="1412455" cy="490907"/>
          </a:xfrm>
        </p:grpSpPr>
        <p:sp>
          <p:nvSpPr>
            <p:cNvPr id="3" name="SMARTInkShape-1528"/>
            <p:cNvSpPr/>
            <p:nvPr>
              <p:custDataLst>
                <p:tags r:id="rId123"/>
              </p:custDataLst>
            </p:nvPr>
          </p:nvSpPr>
          <p:spPr>
            <a:xfrm>
              <a:off x="2269929" y="482600"/>
              <a:ext cx="139738" cy="374651"/>
            </a:xfrm>
            <a:custGeom>
              <a:avLst/>
              <a:gdLst/>
              <a:ahLst/>
              <a:cxnLst/>
              <a:rect l="0" t="0" r="0" b="0"/>
              <a:pathLst>
                <a:path w="139738" h="3746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44208" y="34206"/>
                  </a:lnTo>
                  <a:lnTo>
                    <a:pt x="86732" y="79985"/>
                  </a:lnTo>
                  <a:lnTo>
                    <a:pt x="113093" y="120921"/>
                  </a:lnTo>
                  <a:lnTo>
                    <a:pt x="131864" y="164985"/>
                  </a:lnTo>
                  <a:lnTo>
                    <a:pt x="139737" y="212321"/>
                  </a:lnTo>
                  <a:lnTo>
                    <a:pt x="138061" y="259465"/>
                  </a:lnTo>
                  <a:lnTo>
                    <a:pt x="125557" y="301584"/>
                  </a:lnTo>
                  <a:lnTo>
                    <a:pt x="102055" y="347513"/>
                  </a:lnTo>
                  <a:lnTo>
                    <a:pt x="85921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29"/>
            <p:cNvSpPr/>
            <p:nvPr>
              <p:custDataLst>
                <p:tags r:id="rId124"/>
              </p:custDataLst>
            </p:nvPr>
          </p:nvSpPr>
          <p:spPr>
            <a:xfrm>
              <a:off x="2101850" y="545715"/>
              <a:ext cx="128210" cy="275284"/>
            </a:xfrm>
            <a:custGeom>
              <a:avLst/>
              <a:gdLst/>
              <a:ahLst/>
              <a:cxnLst/>
              <a:rect l="0" t="0" r="0" b="0"/>
              <a:pathLst>
                <a:path w="128210" h="275284">
                  <a:moveTo>
                    <a:pt x="0" y="82935"/>
                  </a:moveTo>
                  <a:lnTo>
                    <a:pt x="0" y="82935"/>
                  </a:lnTo>
                  <a:lnTo>
                    <a:pt x="705" y="120511"/>
                  </a:lnTo>
                  <a:lnTo>
                    <a:pt x="5069" y="155922"/>
                  </a:lnTo>
                  <a:lnTo>
                    <a:pt x="10831" y="200125"/>
                  </a:lnTo>
                  <a:lnTo>
                    <a:pt x="17007" y="239249"/>
                  </a:lnTo>
                  <a:lnTo>
                    <a:pt x="24570" y="275149"/>
                  </a:lnTo>
                  <a:lnTo>
                    <a:pt x="24847" y="275283"/>
                  </a:lnTo>
                  <a:lnTo>
                    <a:pt x="25031" y="274667"/>
                  </a:lnTo>
                  <a:lnTo>
                    <a:pt x="20963" y="239028"/>
                  </a:lnTo>
                  <a:lnTo>
                    <a:pt x="19900" y="200287"/>
                  </a:lnTo>
                  <a:lnTo>
                    <a:pt x="19617" y="175281"/>
                  </a:lnTo>
                  <a:lnTo>
                    <a:pt x="19428" y="147321"/>
                  </a:lnTo>
                  <a:lnTo>
                    <a:pt x="19302" y="117392"/>
                  </a:lnTo>
                  <a:lnTo>
                    <a:pt x="21043" y="72849"/>
                  </a:lnTo>
                  <a:lnTo>
                    <a:pt x="27872" y="29617"/>
                  </a:lnTo>
                  <a:lnTo>
                    <a:pt x="34965" y="12671"/>
                  </a:lnTo>
                  <a:lnTo>
                    <a:pt x="42822" y="2788"/>
                  </a:lnTo>
                  <a:lnTo>
                    <a:pt x="48303" y="576"/>
                  </a:lnTo>
                  <a:lnTo>
                    <a:pt x="61920" y="0"/>
                  </a:lnTo>
                  <a:lnTo>
                    <a:pt x="75498" y="5858"/>
                  </a:lnTo>
                  <a:lnTo>
                    <a:pt x="82082" y="10384"/>
                  </a:lnTo>
                  <a:lnTo>
                    <a:pt x="86471" y="16929"/>
                  </a:lnTo>
                  <a:lnTo>
                    <a:pt x="91348" y="33608"/>
                  </a:lnTo>
                  <a:lnTo>
                    <a:pt x="87352" y="66203"/>
                  </a:lnTo>
                  <a:lnTo>
                    <a:pt x="71249" y="110112"/>
                  </a:lnTo>
                  <a:lnTo>
                    <a:pt x="67650" y="119708"/>
                  </a:lnTo>
                  <a:lnTo>
                    <a:pt x="67677" y="122267"/>
                  </a:lnTo>
                  <a:lnTo>
                    <a:pt x="69590" y="125816"/>
                  </a:lnTo>
                  <a:lnTo>
                    <a:pt x="72792" y="129745"/>
                  </a:lnTo>
                  <a:lnTo>
                    <a:pt x="116899" y="166235"/>
                  </a:lnTo>
                  <a:lnTo>
                    <a:pt x="127378" y="194870"/>
                  </a:lnTo>
                  <a:lnTo>
                    <a:pt x="128209" y="226795"/>
                  </a:lnTo>
                  <a:lnTo>
                    <a:pt x="120011" y="246121"/>
                  </a:lnTo>
                  <a:lnTo>
                    <a:pt x="103292" y="267223"/>
                  </a:lnTo>
                  <a:lnTo>
                    <a:pt x="98495" y="271411"/>
                  </a:lnTo>
                  <a:lnTo>
                    <a:pt x="83757" y="274182"/>
                  </a:lnTo>
                  <a:lnTo>
                    <a:pt x="74888" y="273933"/>
                  </a:lnTo>
                  <a:lnTo>
                    <a:pt x="55626" y="258604"/>
                  </a:lnTo>
                  <a:lnTo>
                    <a:pt x="25400" y="222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30"/>
            <p:cNvSpPr/>
            <p:nvPr>
              <p:custDataLst>
                <p:tags r:id="rId125"/>
              </p:custDataLst>
            </p:nvPr>
          </p:nvSpPr>
          <p:spPr>
            <a:xfrm>
              <a:off x="2000511" y="433206"/>
              <a:ext cx="44190" cy="487545"/>
            </a:xfrm>
            <a:custGeom>
              <a:avLst/>
              <a:gdLst/>
              <a:ahLst/>
              <a:cxnLst/>
              <a:rect l="0" t="0" r="0" b="0"/>
              <a:pathLst>
                <a:path w="44190" h="48754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1"/>
                  </a:lnTo>
                  <a:lnTo>
                    <a:pt x="0" y="0"/>
                  </a:lnTo>
                  <a:lnTo>
                    <a:pt x="1655" y="44605"/>
                  </a:lnTo>
                  <a:lnTo>
                    <a:pt x="4824" y="85366"/>
                  </a:lnTo>
                  <a:lnTo>
                    <a:pt x="6657" y="110064"/>
                  </a:lnTo>
                  <a:lnTo>
                    <a:pt x="8584" y="136407"/>
                  </a:lnTo>
                  <a:lnTo>
                    <a:pt x="10575" y="164553"/>
                  </a:lnTo>
                  <a:lnTo>
                    <a:pt x="12607" y="193900"/>
                  </a:lnTo>
                  <a:lnTo>
                    <a:pt x="14668" y="224048"/>
                  </a:lnTo>
                  <a:lnTo>
                    <a:pt x="16041" y="254024"/>
                  </a:lnTo>
                  <a:lnTo>
                    <a:pt x="16957" y="283886"/>
                  </a:lnTo>
                  <a:lnTo>
                    <a:pt x="17568" y="313672"/>
                  </a:lnTo>
                  <a:lnTo>
                    <a:pt x="19386" y="341291"/>
                  </a:lnTo>
                  <a:lnTo>
                    <a:pt x="22009" y="367464"/>
                  </a:lnTo>
                  <a:lnTo>
                    <a:pt x="27981" y="413714"/>
                  </a:lnTo>
                  <a:lnTo>
                    <a:pt x="35310" y="460024"/>
                  </a:lnTo>
                  <a:lnTo>
                    <a:pt x="44189" y="487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31"/>
            <p:cNvSpPr/>
            <p:nvPr>
              <p:custDataLst>
                <p:tags r:id="rId126"/>
              </p:custDataLst>
            </p:nvPr>
          </p:nvSpPr>
          <p:spPr>
            <a:xfrm>
              <a:off x="1608315" y="704850"/>
              <a:ext cx="144286" cy="31751"/>
            </a:xfrm>
            <a:custGeom>
              <a:avLst/>
              <a:gdLst/>
              <a:ahLst/>
              <a:cxnLst/>
              <a:rect l="0" t="0" r="0" b="0"/>
              <a:pathLst>
                <a:path w="1442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28379"/>
                  </a:lnTo>
                  <a:lnTo>
                    <a:pt x="45348" y="16555"/>
                  </a:lnTo>
                  <a:lnTo>
                    <a:pt x="86434" y="898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32"/>
            <p:cNvSpPr/>
            <p:nvPr>
              <p:custDataLst>
                <p:tags r:id="rId127"/>
              </p:custDataLst>
            </p:nvPr>
          </p:nvSpPr>
          <p:spPr>
            <a:xfrm>
              <a:off x="1623043" y="558094"/>
              <a:ext cx="174008" cy="291379"/>
            </a:xfrm>
            <a:custGeom>
              <a:avLst/>
              <a:gdLst/>
              <a:ahLst/>
              <a:cxnLst/>
              <a:rect l="0" t="0" r="0" b="0"/>
              <a:pathLst>
                <a:path w="174008" h="291379">
                  <a:moveTo>
                    <a:pt x="34307" y="57856"/>
                  </a:moveTo>
                  <a:lnTo>
                    <a:pt x="34307" y="57856"/>
                  </a:lnTo>
                  <a:lnTo>
                    <a:pt x="34307" y="54485"/>
                  </a:lnTo>
                  <a:lnTo>
                    <a:pt x="33601" y="54903"/>
                  </a:lnTo>
                  <a:lnTo>
                    <a:pt x="28532" y="65056"/>
                  </a:lnTo>
                  <a:lnTo>
                    <a:pt x="16416" y="110627"/>
                  </a:lnTo>
                  <a:lnTo>
                    <a:pt x="11539" y="144104"/>
                  </a:lnTo>
                  <a:lnTo>
                    <a:pt x="7019" y="180150"/>
                  </a:lnTo>
                  <a:lnTo>
                    <a:pt x="2659" y="215455"/>
                  </a:lnTo>
                  <a:lnTo>
                    <a:pt x="0" y="259539"/>
                  </a:lnTo>
                  <a:lnTo>
                    <a:pt x="2220" y="291378"/>
                  </a:lnTo>
                  <a:lnTo>
                    <a:pt x="2333" y="291148"/>
                  </a:lnTo>
                  <a:lnTo>
                    <a:pt x="10016" y="250217"/>
                  </a:lnTo>
                  <a:lnTo>
                    <a:pt x="15996" y="219963"/>
                  </a:lnTo>
                  <a:lnTo>
                    <a:pt x="21394" y="189211"/>
                  </a:lnTo>
                  <a:lnTo>
                    <a:pt x="26404" y="158126"/>
                  </a:lnTo>
                  <a:lnTo>
                    <a:pt x="31155" y="126819"/>
                  </a:lnTo>
                  <a:lnTo>
                    <a:pt x="36439" y="100304"/>
                  </a:lnTo>
                  <a:lnTo>
                    <a:pt x="47954" y="55790"/>
                  </a:lnTo>
                  <a:lnTo>
                    <a:pt x="62455" y="12345"/>
                  </a:lnTo>
                  <a:lnTo>
                    <a:pt x="67514" y="2821"/>
                  </a:lnTo>
                  <a:lnTo>
                    <a:pt x="70556" y="705"/>
                  </a:lnTo>
                  <a:lnTo>
                    <a:pt x="73995" y="0"/>
                  </a:lnTo>
                  <a:lnTo>
                    <a:pt x="77699" y="235"/>
                  </a:lnTo>
                  <a:lnTo>
                    <a:pt x="85578" y="9904"/>
                  </a:lnTo>
                  <a:lnTo>
                    <a:pt x="105504" y="54969"/>
                  </a:lnTo>
                  <a:lnTo>
                    <a:pt x="117456" y="89499"/>
                  </a:lnTo>
                  <a:lnTo>
                    <a:pt x="129823" y="127658"/>
                  </a:lnTo>
                  <a:lnTo>
                    <a:pt x="142375" y="165785"/>
                  </a:lnTo>
                  <a:lnTo>
                    <a:pt x="157971" y="212837"/>
                  </a:lnTo>
                  <a:lnTo>
                    <a:pt x="172274" y="259218"/>
                  </a:lnTo>
                  <a:lnTo>
                    <a:pt x="174007" y="267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533"/>
            <p:cNvSpPr/>
            <p:nvPr>
              <p:custDataLst>
                <p:tags r:id="rId128"/>
              </p:custDataLst>
            </p:nvPr>
          </p:nvSpPr>
          <p:spPr>
            <a:xfrm>
              <a:off x="1448281" y="549249"/>
              <a:ext cx="107470" cy="318572"/>
            </a:xfrm>
            <a:custGeom>
              <a:avLst/>
              <a:gdLst/>
              <a:ahLst/>
              <a:cxnLst/>
              <a:rect l="0" t="0" r="0" b="0"/>
              <a:pathLst>
                <a:path w="107470" h="318572">
                  <a:moveTo>
                    <a:pt x="107469" y="54001"/>
                  </a:moveTo>
                  <a:lnTo>
                    <a:pt x="107469" y="54001"/>
                  </a:lnTo>
                  <a:lnTo>
                    <a:pt x="105587" y="33279"/>
                  </a:lnTo>
                  <a:lnTo>
                    <a:pt x="99630" y="2349"/>
                  </a:lnTo>
                  <a:lnTo>
                    <a:pt x="98009" y="516"/>
                  </a:lnTo>
                  <a:lnTo>
                    <a:pt x="96224" y="0"/>
                  </a:lnTo>
                  <a:lnTo>
                    <a:pt x="94328" y="361"/>
                  </a:lnTo>
                  <a:lnTo>
                    <a:pt x="92358" y="1308"/>
                  </a:lnTo>
                  <a:lnTo>
                    <a:pt x="68213" y="31703"/>
                  </a:lnTo>
                  <a:lnTo>
                    <a:pt x="50041" y="64081"/>
                  </a:lnTo>
                  <a:lnTo>
                    <a:pt x="32086" y="105753"/>
                  </a:lnTo>
                  <a:lnTo>
                    <a:pt x="16110" y="151085"/>
                  </a:lnTo>
                  <a:lnTo>
                    <a:pt x="4306" y="194751"/>
                  </a:lnTo>
                  <a:lnTo>
                    <a:pt x="0" y="233914"/>
                  </a:lnTo>
                  <a:lnTo>
                    <a:pt x="1849" y="268018"/>
                  </a:lnTo>
                  <a:lnTo>
                    <a:pt x="9727" y="294934"/>
                  </a:lnTo>
                  <a:lnTo>
                    <a:pt x="16202" y="304229"/>
                  </a:lnTo>
                  <a:lnTo>
                    <a:pt x="32804" y="316437"/>
                  </a:lnTo>
                  <a:lnTo>
                    <a:pt x="53824" y="318571"/>
                  </a:lnTo>
                  <a:lnTo>
                    <a:pt x="88419" y="314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34"/>
            <p:cNvSpPr/>
            <p:nvPr>
              <p:custDataLst>
                <p:tags r:id="rId129"/>
              </p:custDataLst>
            </p:nvPr>
          </p:nvSpPr>
          <p:spPr>
            <a:xfrm>
              <a:off x="1181100" y="679450"/>
              <a:ext cx="146051" cy="190192"/>
            </a:xfrm>
            <a:custGeom>
              <a:avLst/>
              <a:gdLst/>
              <a:ahLst/>
              <a:cxnLst/>
              <a:rect l="0" t="0" r="0" b="0"/>
              <a:pathLst>
                <a:path w="146051" h="190192">
                  <a:moveTo>
                    <a:pt x="0" y="107950"/>
                  </a:moveTo>
                  <a:lnTo>
                    <a:pt x="0" y="107950"/>
                  </a:lnTo>
                  <a:lnTo>
                    <a:pt x="0" y="76000"/>
                  </a:lnTo>
                  <a:lnTo>
                    <a:pt x="705" y="73950"/>
                  </a:lnTo>
                  <a:lnTo>
                    <a:pt x="1882" y="72583"/>
                  </a:lnTo>
                  <a:lnTo>
                    <a:pt x="8838" y="67019"/>
                  </a:lnTo>
                  <a:lnTo>
                    <a:pt x="18510" y="66945"/>
                  </a:lnTo>
                  <a:lnTo>
                    <a:pt x="25040" y="67914"/>
                  </a:lnTo>
                  <a:lnTo>
                    <a:pt x="51085" y="82760"/>
                  </a:lnTo>
                  <a:lnTo>
                    <a:pt x="77774" y="111775"/>
                  </a:lnTo>
                  <a:lnTo>
                    <a:pt x="93443" y="140441"/>
                  </a:lnTo>
                  <a:lnTo>
                    <a:pt x="96093" y="158139"/>
                  </a:lnTo>
                  <a:lnTo>
                    <a:pt x="94214" y="174001"/>
                  </a:lnTo>
                  <a:lnTo>
                    <a:pt x="88675" y="185754"/>
                  </a:lnTo>
                  <a:lnTo>
                    <a:pt x="84516" y="188747"/>
                  </a:lnTo>
                  <a:lnTo>
                    <a:pt x="79628" y="190037"/>
                  </a:lnTo>
                  <a:lnTo>
                    <a:pt x="74252" y="190191"/>
                  </a:lnTo>
                  <a:lnTo>
                    <a:pt x="62634" y="186600"/>
                  </a:lnTo>
                  <a:lnTo>
                    <a:pt x="56573" y="183667"/>
                  </a:lnTo>
                  <a:lnTo>
                    <a:pt x="52532" y="176067"/>
                  </a:lnTo>
                  <a:lnTo>
                    <a:pt x="48042" y="152570"/>
                  </a:lnTo>
                  <a:lnTo>
                    <a:pt x="51691" y="121431"/>
                  </a:lnTo>
                  <a:lnTo>
                    <a:pt x="55627" y="104238"/>
                  </a:lnTo>
                  <a:lnTo>
                    <a:pt x="84460" y="644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535"/>
            <p:cNvSpPr/>
            <p:nvPr>
              <p:custDataLst>
                <p:tags r:id="rId130"/>
              </p:custDataLst>
            </p:nvPr>
          </p:nvSpPr>
          <p:spPr>
            <a:xfrm>
              <a:off x="997212" y="536096"/>
              <a:ext cx="154994" cy="388017"/>
            </a:xfrm>
            <a:custGeom>
              <a:avLst/>
              <a:gdLst/>
              <a:ahLst/>
              <a:cxnLst/>
              <a:rect l="0" t="0" r="0" b="0"/>
              <a:pathLst>
                <a:path w="154994" h="388017">
                  <a:moveTo>
                    <a:pt x="6088" y="105254"/>
                  </a:moveTo>
                  <a:lnTo>
                    <a:pt x="6088" y="105254"/>
                  </a:lnTo>
                  <a:lnTo>
                    <a:pt x="621" y="105254"/>
                  </a:lnTo>
                  <a:lnTo>
                    <a:pt x="0" y="111996"/>
                  </a:lnTo>
                  <a:lnTo>
                    <a:pt x="11290" y="157285"/>
                  </a:lnTo>
                  <a:lnTo>
                    <a:pt x="21819" y="195616"/>
                  </a:lnTo>
                  <a:lnTo>
                    <a:pt x="33875" y="242408"/>
                  </a:lnTo>
                  <a:lnTo>
                    <a:pt x="42192" y="275337"/>
                  </a:lnTo>
                  <a:lnTo>
                    <a:pt x="51436" y="322239"/>
                  </a:lnTo>
                  <a:lnTo>
                    <a:pt x="60175" y="369372"/>
                  </a:lnTo>
                  <a:lnTo>
                    <a:pt x="62835" y="388016"/>
                  </a:lnTo>
                  <a:lnTo>
                    <a:pt x="59832" y="344001"/>
                  </a:lnTo>
                  <a:lnTo>
                    <a:pt x="54433" y="308965"/>
                  </a:lnTo>
                  <a:lnTo>
                    <a:pt x="47330" y="269876"/>
                  </a:lnTo>
                  <a:lnTo>
                    <a:pt x="39470" y="228984"/>
                  </a:lnTo>
                  <a:lnTo>
                    <a:pt x="33154" y="187291"/>
                  </a:lnTo>
                  <a:lnTo>
                    <a:pt x="28701" y="145948"/>
                  </a:lnTo>
                  <a:lnTo>
                    <a:pt x="26721" y="106407"/>
                  </a:lnTo>
                  <a:lnTo>
                    <a:pt x="27723" y="73311"/>
                  </a:lnTo>
                  <a:lnTo>
                    <a:pt x="31931" y="45902"/>
                  </a:lnTo>
                  <a:lnTo>
                    <a:pt x="45495" y="16721"/>
                  </a:lnTo>
                  <a:lnTo>
                    <a:pt x="54412" y="6404"/>
                  </a:lnTo>
                  <a:lnTo>
                    <a:pt x="66841" y="1348"/>
                  </a:lnTo>
                  <a:lnTo>
                    <a:pt x="74107" y="0"/>
                  </a:lnTo>
                  <a:lnTo>
                    <a:pt x="89706" y="4147"/>
                  </a:lnTo>
                  <a:lnTo>
                    <a:pt x="126086" y="24056"/>
                  </a:lnTo>
                  <a:lnTo>
                    <a:pt x="140795" y="39768"/>
                  </a:lnTo>
                  <a:lnTo>
                    <a:pt x="150624" y="58510"/>
                  </a:lnTo>
                  <a:lnTo>
                    <a:pt x="154993" y="78599"/>
                  </a:lnTo>
                  <a:lnTo>
                    <a:pt x="153172" y="97406"/>
                  </a:lnTo>
                  <a:lnTo>
                    <a:pt x="150710" y="106372"/>
                  </a:lnTo>
                  <a:lnTo>
                    <a:pt x="138568" y="123860"/>
                  </a:lnTo>
                  <a:lnTo>
                    <a:pt x="105399" y="154712"/>
                  </a:lnTo>
                  <a:lnTo>
                    <a:pt x="76749" y="167964"/>
                  </a:lnTo>
                  <a:lnTo>
                    <a:pt x="63834" y="170049"/>
                  </a:lnTo>
                  <a:lnTo>
                    <a:pt x="50538" y="168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94"/>
          <p:cNvGrpSpPr/>
          <p:nvPr/>
        </p:nvGrpSpPr>
        <p:grpSpPr>
          <a:xfrm>
            <a:off x="2836629" y="685800"/>
            <a:ext cx="147872" cy="94368"/>
            <a:chOff x="2836629" y="685800"/>
            <a:chExt cx="147872" cy="94368"/>
          </a:xfrm>
        </p:grpSpPr>
        <p:sp>
          <p:nvSpPr>
            <p:cNvPr id="12" name="SMARTInkShape-1536"/>
            <p:cNvSpPr/>
            <p:nvPr>
              <p:custDataLst>
                <p:tags r:id="rId121"/>
              </p:custDataLst>
            </p:nvPr>
          </p:nvSpPr>
          <p:spPr>
            <a:xfrm>
              <a:off x="2836629" y="749300"/>
              <a:ext cx="147872" cy="30868"/>
            </a:xfrm>
            <a:custGeom>
              <a:avLst/>
              <a:gdLst/>
              <a:ahLst/>
              <a:cxnLst/>
              <a:rect l="0" t="0" r="0" b="0"/>
              <a:pathLst>
                <a:path w="147872" h="30868">
                  <a:moveTo>
                    <a:pt x="8171" y="25400"/>
                  </a:moveTo>
                  <a:lnTo>
                    <a:pt x="8171" y="25400"/>
                  </a:lnTo>
                  <a:lnTo>
                    <a:pt x="148" y="29764"/>
                  </a:lnTo>
                  <a:lnTo>
                    <a:pt x="0" y="30426"/>
                  </a:lnTo>
                  <a:lnTo>
                    <a:pt x="607" y="30867"/>
                  </a:lnTo>
                  <a:lnTo>
                    <a:pt x="34115" y="25801"/>
                  </a:lnTo>
                  <a:lnTo>
                    <a:pt x="81240" y="15798"/>
                  </a:lnTo>
                  <a:lnTo>
                    <a:pt x="125620" y="5308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537"/>
            <p:cNvSpPr/>
            <p:nvPr>
              <p:custDataLst>
                <p:tags r:id="rId122"/>
              </p:custDataLst>
            </p:nvPr>
          </p:nvSpPr>
          <p:spPr>
            <a:xfrm>
              <a:off x="2851150" y="6858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2376" y="1324"/>
                  </a:lnTo>
                  <a:lnTo>
                    <a:pt x="89744" y="2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95"/>
          <p:cNvGrpSpPr/>
          <p:nvPr/>
        </p:nvGrpSpPr>
        <p:grpSpPr>
          <a:xfrm>
            <a:off x="3401118" y="431800"/>
            <a:ext cx="1657357" cy="1168401"/>
            <a:chOff x="3401118" y="431800"/>
            <a:chExt cx="1657357" cy="1168401"/>
          </a:xfrm>
        </p:grpSpPr>
        <p:sp>
          <p:nvSpPr>
            <p:cNvPr id="15" name="SMARTInkShape-1538"/>
            <p:cNvSpPr/>
            <p:nvPr>
              <p:custDataLst>
                <p:tags r:id="rId107"/>
              </p:custDataLst>
            </p:nvPr>
          </p:nvSpPr>
          <p:spPr>
            <a:xfrm>
              <a:off x="4154907" y="530260"/>
              <a:ext cx="124994" cy="247766"/>
            </a:xfrm>
            <a:custGeom>
              <a:avLst/>
              <a:gdLst/>
              <a:ahLst/>
              <a:cxnLst/>
              <a:rect l="0" t="0" r="0" b="0"/>
              <a:pathLst>
                <a:path w="124994" h="247766">
                  <a:moveTo>
                    <a:pt x="29743" y="72990"/>
                  </a:moveTo>
                  <a:lnTo>
                    <a:pt x="29743" y="72990"/>
                  </a:lnTo>
                  <a:lnTo>
                    <a:pt x="29743" y="49257"/>
                  </a:lnTo>
                  <a:lnTo>
                    <a:pt x="26372" y="93721"/>
                  </a:lnTo>
                  <a:lnTo>
                    <a:pt x="17534" y="134009"/>
                  </a:lnTo>
                  <a:lnTo>
                    <a:pt x="9349" y="180597"/>
                  </a:lnTo>
                  <a:lnTo>
                    <a:pt x="5826" y="220036"/>
                  </a:lnTo>
                  <a:lnTo>
                    <a:pt x="4473" y="247765"/>
                  </a:lnTo>
                  <a:lnTo>
                    <a:pt x="2519" y="243801"/>
                  </a:lnTo>
                  <a:lnTo>
                    <a:pt x="1010" y="239781"/>
                  </a:lnTo>
                  <a:lnTo>
                    <a:pt x="0" y="193608"/>
                  </a:lnTo>
                  <a:lnTo>
                    <a:pt x="5000" y="150352"/>
                  </a:lnTo>
                  <a:lnTo>
                    <a:pt x="9720" y="126681"/>
                  </a:lnTo>
                  <a:lnTo>
                    <a:pt x="15688" y="102434"/>
                  </a:lnTo>
                  <a:lnTo>
                    <a:pt x="28435" y="58560"/>
                  </a:lnTo>
                  <a:lnTo>
                    <a:pt x="46235" y="13042"/>
                  </a:lnTo>
                  <a:lnTo>
                    <a:pt x="53383" y="0"/>
                  </a:lnTo>
                  <a:lnTo>
                    <a:pt x="55381" y="341"/>
                  </a:lnTo>
                  <a:lnTo>
                    <a:pt x="61364" y="4483"/>
                  </a:lnTo>
                  <a:lnTo>
                    <a:pt x="69294" y="24861"/>
                  </a:lnTo>
                  <a:lnTo>
                    <a:pt x="76113" y="63355"/>
                  </a:lnTo>
                  <a:lnTo>
                    <a:pt x="85973" y="110509"/>
                  </a:lnTo>
                  <a:lnTo>
                    <a:pt x="97830" y="156857"/>
                  </a:lnTo>
                  <a:lnTo>
                    <a:pt x="106910" y="195128"/>
                  </a:lnTo>
                  <a:lnTo>
                    <a:pt x="114069" y="218697"/>
                  </a:lnTo>
                  <a:lnTo>
                    <a:pt x="116299" y="222339"/>
                  </a:lnTo>
                  <a:lnTo>
                    <a:pt x="118491" y="224062"/>
                  </a:lnTo>
                  <a:lnTo>
                    <a:pt x="124993" y="22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39"/>
            <p:cNvSpPr/>
            <p:nvPr>
              <p:custDataLst>
                <p:tags r:id="rId108"/>
              </p:custDataLst>
            </p:nvPr>
          </p:nvSpPr>
          <p:spPr>
            <a:xfrm>
              <a:off x="3901324" y="502066"/>
              <a:ext cx="105265" cy="318880"/>
            </a:xfrm>
            <a:custGeom>
              <a:avLst/>
              <a:gdLst/>
              <a:ahLst/>
              <a:cxnLst/>
              <a:rect l="0" t="0" r="0" b="0"/>
              <a:pathLst>
                <a:path w="105265" h="318880">
                  <a:moveTo>
                    <a:pt x="99176" y="18634"/>
                  </a:moveTo>
                  <a:lnTo>
                    <a:pt x="99176" y="18634"/>
                  </a:lnTo>
                  <a:lnTo>
                    <a:pt x="104202" y="6700"/>
                  </a:lnTo>
                  <a:lnTo>
                    <a:pt x="105264" y="990"/>
                  </a:lnTo>
                  <a:lnTo>
                    <a:pt x="104646" y="521"/>
                  </a:lnTo>
                  <a:lnTo>
                    <a:pt x="102077" y="0"/>
                  </a:lnTo>
                  <a:lnTo>
                    <a:pt x="93294" y="3078"/>
                  </a:lnTo>
                  <a:lnTo>
                    <a:pt x="48350" y="47779"/>
                  </a:lnTo>
                  <a:lnTo>
                    <a:pt x="21478" y="93356"/>
                  </a:lnTo>
                  <a:lnTo>
                    <a:pt x="9845" y="128749"/>
                  </a:lnTo>
                  <a:lnTo>
                    <a:pt x="3029" y="165646"/>
                  </a:lnTo>
                  <a:lnTo>
                    <a:pt x="0" y="203212"/>
                  </a:lnTo>
                  <a:lnTo>
                    <a:pt x="534" y="237311"/>
                  </a:lnTo>
                  <a:lnTo>
                    <a:pt x="4535" y="267518"/>
                  </a:lnTo>
                  <a:lnTo>
                    <a:pt x="13369" y="292703"/>
                  </a:lnTo>
                  <a:lnTo>
                    <a:pt x="26232" y="310011"/>
                  </a:lnTo>
                  <a:lnTo>
                    <a:pt x="33613" y="316602"/>
                  </a:lnTo>
                  <a:lnTo>
                    <a:pt x="42767" y="318879"/>
                  </a:lnTo>
                  <a:lnTo>
                    <a:pt x="86476" y="31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40"/>
            <p:cNvSpPr/>
            <p:nvPr>
              <p:custDataLst>
                <p:tags r:id="rId109"/>
              </p:custDataLst>
            </p:nvPr>
          </p:nvSpPr>
          <p:spPr>
            <a:xfrm>
              <a:off x="3601333" y="615950"/>
              <a:ext cx="145168" cy="166132"/>
            </a:xfrm>
            <a:custGeom>
              <a:avLst/>
              <a:gdLst/>
              <a:ahLst/>
              <a:cxnLst/>
              <a:rect l="0" t="0" r="0" b="0"/>
              <a:pathLst>
                <a:path w="145168" h="166132">
                  <a:moveTo>
                    <a:pt x="5467" y="63500"/>
                  </a:moveTo>
                  <a:lnTo>
                    <a:pt x="5467" y="63500"/>
                  </a:lnTo>
                  <a:lnTo>
                    <a:pt x="2096" y="63500"/>
                  </a:lnTo>
                  <a:lnTo>
                    <a:pt x="1103" y="62794"/>
                  </a:lnTo>
                  <a:lnTo>
                    <a:pt x="441" y="61619"/>
                  </a:lnTo>
                  <a:lnTo>
                    <a:pt x="0" y="60129"/>
                  </a:lnTo>
                  <a:lnTo>
                    <a:pt x="5154" y="54711"/>
                  </a:lnTo>
                  <a:lnTo>
                    <a:pt x="9492" y="51291"/>
                  </a:lnTo>
                  <a:lnTo>
                    <a:pt x="19956" y="47490"/>
                  </a:lnTo>
                  <a:lnTo>
                    <a:pt x="32367" y="46507"/>
                  </a:lnTo>
                  <a:lnTo>
                    <a:pt x="47291" y="48422"/>
                  </a:lnTo>
                  <a:lnTo>
                    <a:pt x="61450" y="55387"/>
                  </a:lnTo>
                  <a:lnTo>
                    <a:pt x="68189" y="60208"/>
                  </a:lnTo>
                  <a:lnTo>
                    <a:pt x="84415" y="87219"/>
                  </a:lnTo>
                  <a:lnTo>
                    <a:pt x="91418" y="122033"/>
                  </a:lnTo>
                  <a:lnTo>
                    <a:pt x="90122" y="149047"/>
                  </a:lnTo>
                  <a:lnTo>
                    <a:pt x="85190" y="159847"/>
                  </a:lnTo>
                  <a:lnTo>
                    <a:pt x="79705" y="165587"/>
                  </a:lnTo>
                  <a:lnTo>
                    <a:pt x="78242" y="166131"/>
                  </a:lnTo>
                  <a:lnTo>
                    <a:pt x="77267" y="165787"/>
                  </a:lnTo>
                  <a:lnTo>
                    <a:pt x="69153" y="151820"/>
                  </a:lnTo>
                  <a:lnTo>
                    <a:pt x="67924" y="119694"/>
                  </a:lnTo>
                  <a:lnTo>
                    <a:pt x="85513" y="72154"/>
                  </a:lnTo>
                  <a:lnTo>
                    <a:pt x="106325" y="31335"/>
                  </a:lnTo>
                  <a:lnTo>
                    <a:pt x="121318" y="15573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41"/>
            <p:cNvSpPr/>
            <p:nvPr>
              <p:custDataLst>
                <p:tags r:id="rId110"/>
              </p:custDataLst>
            </p:nvPr>
          </p:nvSpPr>
          <p:spPr>
            <a:xfrm>
              <a:off x="3524250" y="452023"/>
              <a:ext cx="100984" cy="351788"/>
            </a:xfrm>
            <a:custGeom>
              <a:avLst/>
              <a:gdLst/>
              <a:ahLst/>
              <a:cxnLst/>
              <a:rect l="0" t="0" r="0" b="0"/>
              <a:pathLst>
                <a:path w="100984" h="351788">
                  <a:moveTo>
                    <a:pt x="0" y="151227"/>
                  </a:moveTo>
                  <a:lnTo>
                    <a:pt x="0" y="151227"/>
                  </a:lnTo>
                  <a:lnTo>
                    <a:pt x="1881" y="163779"/>
                  </a:lnTo>
                  <a:lnTo>
                    <a:pt x="5467" y="206153"/>
                  </a:lnTo>
                  <a:lnTo>
                    <a:pt x="9460" y="252560"/>
                  </a:lnTo>
                  <a:lnTo>
                    <a:pt x="15111" y="295316"/>
                  </a:lnTo>
                  <a:lnTo>
                    <a:pt x="18531" y="341059"/>
                  </a:lnTo>
                  <a:lnTo>
                    <a:pt x="18947" y="351787"/>
                  </a:lnTo>
                  <a:lnTo>
                    <a:pt x="10247" y="305109"/>
                  </a:lnTo>
                  <a:lnTo>
                    <a:pt x="4554" y="264774"/>
                  </a:lnTo>
                  <a:lnTo>
                    <a:pt x="3036" y="238214"/>
                  </a:lnTo>
                  <a:lnTo>
                    <a:pt x="2024" y="209218"/>
                  </a:lnTo>
                  <a:lnTo>
                    <a:pt x="2055" y="182127"/>
                  </a:lnTo>
                  <a:lnTo>
                    <a:pt x="2781" y="156305"/>
                  </a:lnTo>
                  <a:lnTo>
                    <a:pt x="5469" y="110445"/>
                  </a:lnTo>
                  <a:lnTo>
                    <a:pt x="9016" y="75952"/>
                  </a:lnTo>
                  <a:lnTo>
                    <a:pt x="18350" y="39474"/>
                  </a:lnTo>
                  <a:lnTo>
                    <a:pt x="33424" y="14163"/>
                  </a:lnTo>
                  <a:lnTo>
                    <a:pt x="45194" y="3762"/>
                  </a:lnTo>
                  <a:lnTo>
                    <a:pt x="51296" y="0"/>
                  </a:lnTo>
                  <a:lnTo>
                    <a:pt x="58892" y="1020"/>
                  </a:lnTo>
                  <a:lnTo>
                    <a:pt x="76739" y="11561"/>
                  </a:lnTo>
                  <a:lnTo>
                    <a:pt x="96507" y="37329"/>
                  </a:lnTo>
                  <a:lnTo>
                    <a:pt x="100983" y="55215"/>
                  </a:lnTo>
                  <a:lnTo>
                    <a:pt x="99914" y="73277"/>
                  </a:lnTo>
                  <a:lnTo>
                    <a:pt x="94736" y="93064"/>
                  </a:lnTo>
                  <a:lnTo>
                    <a:pt x="83968" y="107973"/>
                  </a:lnTo>
                  <a:lnTo>
                    <a:pt x="63920" y="122418"/>
                  </a:lnTo>
                  <a:lnTo>
                    <a:pt x="46456" y="129286"/>
                  </a:lnTo>
                  <a:lnTo>
                    <a:pt x="31750" y="13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42"/>
            <p:cNvSpPr/>
            <p:nvPr>
              <p:custDataLst>
                <p:tags r:id="rId111"/>
              </p:custDataLst>
            </p:nvPr>
          </p:nvSpPr>
          <p:spPr>
            <a:xfrm>
              <a:off x="4470400" y="1168400"/>
              <a:ext cx="84837" cy="431801"/>
            </a:xfrm>
            <a:custGeom>
              <a:avLst/>
              <a:gdLst/>
              <a:ahLst/>
              <a:cxnLst/>
              <a:rect l="0" t="0" r="0" b="0"/>
              <a:pathLst>
                <a:path w="84837" h="431801">
                  <a:moveTo>
                    <a:pt x="12700" y="0"/>
                  </a:moveTo>
                  <a:lnTo>
                    <a:pt x="12700" y="0"/>
                  </a:lnTo>
                  <a:lnTo>
                    <a:pt x="22813" y="6742"/>
                  </a:lnTo>
                  <a:lnTo>
                    <a:pt x="39215" y="37903"/>
                  </a:lnTo>
                  <a:lnTo>
                    <a:pt x="55059" y="80346"/>
                  </a:lnTo>
                  <a:lnTo>
                    <a:pt x="64222" y="106480"/>
                  </a:lnTo>
                  <a:lnTo>
                    <a:pt x="71743" y="135192"/>
                  </a:lnTo>
                  <a:lnTo>
                    <a:pt x="78167" y="165623"/>
                  </a:lnTo>
                  <a:lnTo>
                    <a:pt x="83862" y="197198"/>
                  </a:lnTo>
                  <a:lnTo>
                    <a:pt x="84836" y="228127"/>
                  </a:lnTo>
                  <a:lnTo>
                    <a:pt x="82663" y="258623"/>
                  </a:lnTo>
                  <a:lnTo>
                    <a:pt x="78392" y="288832"/>
                  </a:lnTo>
                  <a:lnTo>
                    <a:pt x="67783" y="318144"/>
                  </a:lnTo>
                  <a:lnTo>
                    <a:pt x="52950" y="346857"/>
                  </a:lnTo>
                  <a:lnTo>
                    <a:pt x="23533" y="394047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43"/>
            <p:cNvSpPr/>
            <p:nvPr>
              <p:custDataLst>
                <p:tags r:id="rId112"/>
              </p:custDataLst>
            </p:nvPr>
          </p:nvSpPr>
          <p:spPr>
            <a:xfrm>
              <a:off x="4334202" y="1216890"/>
              <a:ext cx="136576" cy="298282"/>
            </a:xfrm>
            <a:custGeom>
              <a:avLst/>
              <a:gdLst/>
              <a:ahLst/>
              <a:cxnLst/>
              <a:rect l="0" t="0" r="0" b="0"/>
              <a:pathLst>
                <a:path w="136576" h="298282">
                  <a:moveTo>
                    <a:pt x="15548" y="46760"/>
                  </a:moveTo>
                  <a:lnTo>
                    <a:pt x="15548" y="46760"/>
                  </a:lnTo>
                  <a:lnTo>
                    <a:pt x="8806" y="56873"/>
                  </a:lnTo>
                  <a:lnTo>
                    <a:pt x="3319" y="97990"/>
                  </a:lnTo>
                  <a:lnTo>
                    <a:pt x="0" y="134910"/>
                  </a:lnTo>
                  <a:lnTo>
                    <a:pt x="1817" y="173427"/>
                  </a:lnTo>
                  <a:lnTo>
                    <a:pt x="7328" y="209595"/>
                  </a:lnTo>
                  <a:lnTo>
                    <a:pt x="17659" y="251641"/>
                  </a:lnTo>
                  <a:lnTo>
                    <a:pt x="26714" y="282846"/>
                  </a:lnTo>
                  <a:lnTo>
                    <a:pt x="23020" y="247192"/>
                  </a:lnTo>
                  <a:lnTo>
                    <a:pt x="23102" y="212041"/>
                  </a:lnTo>
                  <a:lnTo>
                    <a:pt x="24112" y="185875"/>
                  </a:lnTo>
                  <a:lnTo>
                    <a:pt x="25490" y="156437"/>
                  </a:lnTo>
                  <a:lnTo>
                    <a:pt x="26410" y="129756"/>
                  </a:lnTo>
                  <a:lnTo>
                    <a:pt x="27022" y="104913"/>
                  </a:lnTo>
                  <a:lnTo>
                    <a:pt x="29114" y="62728"/>
                  </a:lnTo>
                  <a:lnTo>
                    <a:pt x="38226" y="24523"/>
                  </a:lnTo>
                  <a:lnTo>
                    <a:pt x="45853" y="9595"/>
                  </a:lnTo>
                  <a:lnTo>
                    <a:pt x="51273" y="5050"/>
                  </a:lnTo>
                  <a:lnTo>
                    <a:pt x="64823" y="0"/>
                  </a:lnTo>
                  <a:lnTo>
                    <a:pt x="71681" y="770"/>
                  </a:lnTo>
                  <a:lnTo>
                    <a:pt x="84946" y="7270"/>
                  </a:lnTo>
                  <a:lnTo>
                    <a:pt x="94134" y="20977"/>
                  </a:lnTo>
                  <a:lnTo>
                    <a:pt x="97572" y="29572"/>
                  </a:lnTo>
                  <a:lnTo>
                    <a:pt x="97629" y="50409"/>
                  </a:lnTo>
                  <a:lnTo>
                    <a:pt x="86168" y="91539"/>
                  </a:lnTo>
                  <a:lnTo>
                    <a:pt x="76568" y="105703"/>
                  </a:lnTo>
                  <a:lnTo>
                    <a:pt x="63026" y="117847"/>
                  </a:lnTo>
                  <a:lnTo>
                    <a:pt x="55500" y="121950"/>
                  </a:lnTo>
                  <a:lnTo>
                    <a:pt x="55588" y="123698"/>
                  </a:lnTo>
                  <a:lnTo>
                    <a:pt x="57568" y="129403"/>
                  </a:lnTo>
                  <a:lnTo>
                    <a:pt x="69391" y="140548"/>
                  </a:lnTo>
                  <a:lnTo>
                    <a:pt x="112314" y="173698"/>
                  </a:lnTo>
                  <a:lnTo>
                    <a:pt x="129110" y="194899"/>
                  </a:lnTo>
                  <a:lnTo>
                    <a:pt x="136575" y="216081"/>
                  </a:lnTo>
                  <a:lnTo>
                    <a:pt x="136131" y="237254"/>
                  </a:lnTo>
                  <a:lnTo>
                    <a:pt x="134037" y="247840"/>
                  </a:lnTo>
                  <a:lnTo>
                    <a:pt x="120420" y="267127"/>
                  </a:lnTo>
                  <a:lnTo>
                    <a:pt x="94599" y="288208"/>
                  </a:lnTo>
                  <a:lnTo>
                    <a:pt x="80315" y="295181"/>
                  </a:lnTo>
                  <a:lnTo>
                    <a:pt x="66911" y="298281"/>
                  </a:lnTo>
                  <a:lnTo>
                    <a:pt x="61079" y="296285"/>
                  </a:lnTo>
                  <a:lnTo>
                    <a:pt x="40948" y="275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44"/>
            <p:cNvSpPr/>
            <p:nvPr>
              <p:custDataLst>
                <p:tags r:id="rId113"/>
              </p:custDataLst>
            </p:nvPr>
          </p:nvSpPr>
          <p:spPr>
            <a:xfrm>
              <a:off x="4184907" y="1202079"/>
              <a:ext cx="94994" cy="309222"/>
            </a:xfrm>
            <a:custGeom>
              <a:avLst/>
              <a:gdLst/>
              <a:ahLst/>
              <a:cxnLst/>
              <a:rect l="0" t="0" r="0" b="0"/>
              <a:pathLst>
                <a:path w="94994" h="309222">
                  <a:moveTo>
                    <a:pt x="94993" y="29821"/>
                  </a:moveTo>
                  <a:lnTo>
                    <a:pt x="94993" y="29821"/>
                  </a:lnTo>
                  <a:lnTo>
                    <a:pt x="88251" y="16337"/>
                  </a:lnTo>
                  <a:lnTo>
                    <a:pt x="79297" y="7836"/>
                  </a:lnTo>
                  <a:lnTo>
                    <a:pt x="68967" y="2411"/>
                  </a:lnTo>
                  <a:lnTo>
                    <a:pt x="59672" y="0"/>
                  </a:lnTo>
                  <a:lnTo>
                    <a:pt x="47075" y="8336"/>
                  </a:lnTo>
                  <a:lnTo>
                    <a:pt x="32068" y="25916"/>
                  </a:lnTo>
                  <a:lnTo>
                    <a:pt x="15991" y="52545"/>
                  </a:lnTo>
                  <a:lnTo>
                    <a:pt x="5083" y="92602"/>
                  </a:lnTo>
                  <a:lnTo>
                    <a:pt x="1186" y="116125"/>
                  </a:lnTo>
                  <a:lnTo>
                    <a:pt x="0" y="140274"/>
                  </a:lnTo>
                  <a:lnTo>
                    <a:pt x="620" y="164839"/>
                  </a:lnTo>
                  <a:lnTo>
                    <a:pt x="5777" y="211890"/>
                  </a:lnTo>
                  <a:lnTo>
                    <a:pt x="15125" y="251617"/>
                  </a:lnTo>
                  <a:lnTo>
                    <a:pt x="35659" y="292232"/>
                  </a:lnTo>
                  <a:lnTo>
                    <a:pt x="43442" y="299306"/>
                  </a:lnTo>
                  <a:lnTo>
                    <a:pt x="51454" y="303316"/>
                  </a:lnTo>
                  <a:lnTo>
                    <a:pt x="75943" y="309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545"/>
            <p:cNvSpPr/>
            <p:nvPr>
              <p:custDataLst>
                <p:tags r:id="rId114"/>
              </p:custDataLst>
            </p:nvPr>
          </p:nvSpPr>
          <p:spPr>
            <a:xfrm>
              <a:off x="3937000" y="1301750"/>
              <a:ext cx="120651" cy="211285"/>
            </a:xfrm>
            <a:custGeom>
              <a:avLst/>
              <a:gdLst/>
              <a:ahLst/>
              <a:cxnLst/>
              <a:rect l="0" t="0" r="0" b="0"/>
              <a:pathLst>
                <a:path w="120651" h="211285">
                  <a:moveTo>
                    <a:pt x="0" y="120650"/>
                  </a:moveTo>
                  <a:lnTo>
                    <a:pt x="0" y="120650"/>
                  </a:lnTo>
                  <a:lnTo>
                    <a:pt x="705" y="106147"/>
                  </a:lnTo>
                  <a:lnTo>
                    <a:pt x="3371" y="97506"/>
                  </a:lnTo>
                  <a:lnTo>
                    <a:pt x="10670" y="90843"/>
                  </a:lnTo>
                  <a:lnTo>
                    <a:pt x="15580" y="88079"/>
                  </a:lnTo>
                  <a:lnTo>
                    <a:pt x="28561" y="86889"/>
                  </a:lnTo>
                  <a:lnTo>
                    <a:pt x="35974" y="87559"/>
                  </a:lnTo>
                  <a:lnTo>
                    <a:pt x="49855" y="97711"/>
                  </a:lnTo>
                  <a:lnTo>
                    <a:pt x="62374" y="115394"/>
                  </a:lnTo>
                  <a:lnTo>
                    <a:pt x="72642" y="139716"/>
                  </a:lnTo>
                  <a:lnTo>
                    <a:pt x="74384" y="163226"/>
                  </a:lnTo>
                  <a:lnTo>
                    <a:pt x="67430" y="192532"/>
                  </a:lnTo>
                  <a:lnTo>
                    <a:pt x="61013" y="205514"/>
                  </a:lnTo>
                  <a:lnTo>
                    <a:pt x="55810" y="211284"/>
                  </a:lnTo>
                  <a:lnTo>
                    <a:pt x="52729" y="210000"/>
                  </a:lnTo>
                  <a:lnTo>
                    <a:pt x="45542" y="201049"/>
                  </a:lnTo>
                  <a:lnTo>
                    <a:pt x="43676" y="166658"/>
                  </a:lnTo>
                  <a:lnTo>
                    <a:pt x="51632" y="125340"/>
                  </a:lnTo>
                  <a:lnTo>
                    <a:pt x="65281" y="79696"/>
                  </a:lnTo>
                  <a:lnTo>
                    <a:pt x="91388" y="3302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546"/>
            <p:cNvSpPr/>
            <p:nvPr>
              <p:custDataLst>
                <p:tags r:id="rId115"/>
              </p:custDataLst>
            </p:nvPr>
          </p:nvSpPr>
          <p:spPr>
            <a:xfrm>
              <a:off x="3837509" y="1170160"/>
              <a:ext cx="111181" cy="353495"/>
            </a:xfrm>
            <a:custGeom>
              <a:avLst/>
              <a:gdLst/>
              <a:ahLst/>
              <a:cxnLst/>
              <a:rect l="0" t="0" r="0" b="0"/>
              <a:pathLst>
                <a:path w="111181" h="353495">
                  <a:moveTo>
                    <a:pt x="16941" y="131590"/>
                  </a:moveTo>
                  <a:lnTo>
                    <a:pt x="16941" y="131590"/>
                  </a:lnTo>
                  <a:lnTo>
                    <a:pt x="10199" y="128219"/>
                  </a:lnTo>
                  <a:lnTo>
                    <a:pt x="7507" y="127932"/>
                  </a:lnTo>
                  <a:lnTo>
                    <a:pt x="2636" y="129494"/>
                  </a:lnTo>
                  <a:lnTo>
                    <a:pt x="0" y="138184"/>
                  </a:lnTo>
                  <a:lnTo>
                    <a:pt x="1678" y="183614"/>
                  </a:lnTo>
                  <a:lnTo>
                    <a:pt x="4983" y="215625"/>
                  </a:lnTo>
                  <a:lnTo>
                    <a:pt x="9510" y="248666"/>
                  </a:lnTo>
                  <a:lnTo>
                    <a:pt x="16225" y="282166"/>
                  </a:lnTo>
                  <a:lnTo>
                    <a:pt x="21197" y="326018"/>
                  </a:lnTo>
                  <a:lnTo>
                    <a:pt x="23015" y="353321"/>
                  </a:lnTo>
                  <a:lnTo>
                    <a:pt x="23107" y="353494"/>
                  </a:lnTo>
                  <a:lnTo>
                    <a:pt x="18185" y="320532"/>
                  </a:lnTo>
                  <a:lnTo>
                    <a:pt x="14436" y="287296"/>
                  </a:lnTo>
                  <a:lnTo>
                    <a:pt x="12449" y="264322"/>
                  </a:lnTo>
                  <a:lnTo>
                    <a:pt x="10419" y="237717"/>
                  </a:lnTo>
                  <a:lnTo>
                    <a:pt x="8359" y="208691"/>
                  </a:lnTo>
                  <a:lnTo>
                    <a:pt x="8397" y="179463"/>
                  </a:lnTo>
                  <a:lnTo>
                    <a:pt x="9834" y="150100"/>
                  </a:lnTo>
                  <a:lnTo>
                    <a:pt x="12203" y="120646"/>
                  </a:lnTo>
                  <a:lnTo>
                    <a:pt x="18598" y="74750"/>
                  </a:lnTo>
                  <a:lnTo>
                    <a:pt x="32014" y="28671"/>
                  </a:lnTo>
                  <a:lnTo>
                    <a:pt x="43396" y="11059"/>
                  </a:lnTo>
                  <a:lnTo>
                    <a:pt x="55509" y="880"/>
                  </a:lnTo>
                  <a:lnTo>
                    <a:pt x="63820" y="0"/>
                  </a:lnTo>
                  <a:lnTo>
                    <a:pt x="84343" y="4667"/>
                  </a:lnTo>
                  <a:lnTo>
                    <a:pt x="100049" y="17559"/>
                  </a:lnTo>
                  <a:lnTo>
                    <a:pt x="106213" y="25936"/>
                  </a:lnTo>
                  <a:lnTo>
                    <a:pt x="111180" y="50296"/>
                  </a:lnTo>
                  <a:lnTo>
                    <a:pt x="109625" y="78526"/>
                  </a:lnTo>
                  <a:lnTo>
                    <a:pt x="101878" y="105184"/>
                  </a:lnTo>
                  <a:lnTo>
                    <a:pt x="78875" y="137250"/>
                  </a:lnTo>
                  <a:lnTo>
                    <a:pt x="53087" y="154512"/>
                  </a:lnTo>
                  <a:lnTo>
                    <a:pt x="23291" y="169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547"/>
            <p:cNvSpPr/>
            <p:nvPr>
              <p:custDataLst>
                <p:tags r:id="rId116"/>
              </p:custDataLst>
            </p:nvPr>
          </p:nvSpPr>
          <p:spPr>
            <a:xfrm>
              <a:off x="3401118" y="960899"/>
              <a:ext cx="1418533" cy="80386"/>
            </a:xfrm>
            <a:custGeom>
              <a:avLst/>
              <a:gdLst/>
              <a:ahLst/>
              <a:cxnLst/>
              <a:rect l="0" t="0" r="0" b="0"/>
              <a:pathLst>
                <a:path w="1418533" h="80386">
                  <a:moveTo>
                    <a:pt x="15182" y="74151"/>
                  </a:moveTo>
                  <a:lnTo>
                    <a:pt x="15182" y="74151"/>
                  </a:lnTo>
                  <a:lnTo>
                    <a:pt x="8440" y="74151"/>
                  </a:lnTo>
                  <a:lnTo>
                    <a:pt x="3249" y="76032"/>
                  </a:lnTo>
                  <a:lnTo>
                    <a:pt x="877" y="77522"/>
                  </a:lnTo>
                  <a:lnTo>
                    <a:pt x="0" y="78515"/>
                  </a:lnTo>
                  <a:lnTo>
                    <a:pt x="122" y="79177"/>
                  </a:lnTo>
                  <a:lnTo>
                    <a:pt x="909" y="79618"/>
                  </a:lnTo>
                  <a:lnTo>
                    <a:pt x="36168" y="80385"/>
                  </a:lnTo>
                  <a:lnTo>
                    <a:pt x="76014" y="79038"/>
                  </a:lnTo>
                  <a:lnTo>
                    <a:pt x="104420" y="76704"/>
                  </a:lnTo>
                  <a:lnTo>
                    <a:pt x="136058" y="73736"/>
                  </a:lnTo>
                  <a:lnTo>
                    <a:pt x="177610" y="69641"/>
                  </a:lnTo>
                  <a:lnTo>
                    <a:pt x="225773" y="64794"/>
                  </a:lnTo>
                  <a:lnTo>
                    <a:pt x="278343" y="59447"/>
                  </a:lnTo>
                  <a:lnTo>
                    <a:pt x="340200" y="54470"/>
                  </a:lnTo>
                  <a:lnTo>
                    <a:pt x="408250" y="49742"/>
                  </a:lnTo>
                  <a:lnTo>
                    <a:pt x="480427" y="45178"/>
                  </a:lnTo>
                  <a:lnTo>
                    <a:pt x="556767" y="40725"/>
                  </a:lnTo>
                  <a:lnTo>
                    <a:pt x="635883" y="36344"/>
                  </a:lnTo>
                  <a:lnTo>
                    <a:pt x="716849" y="32013"/>
                  </a:lnTo>
                  <a:lnTo>
                    <a:pt x="796932" y="27715"/>
                  </a:lnTo>
                  <a:lnTo>
                    <a:pt x="876427" y="23438"/>
                  </a:lnTo>
                  <a:lnTo>
                    <a:pt x="955528" y="19176"/>
                  </a:lnTo>
                  <a:lnTo>
                    <a:pt x="1028019" y="15628"/>
                  </a:lnTo>
                  <a:lnTo>
                    <a:pt x="1096101" y="12558"/>
                  </a:lnTo>
                  <a:lnTo>
                    <a:pt x="1161244" y="9806"/>
                  </a:lnTo>
                  <a:lnTo>
                    <a:pt x="1216668" y="7265"/>
                  </a:lnTo>
                  <a:lnTo>
                    <a:pt x="1265611" y="4866"/>
                  </a:lnTo>
                  <a:lnTo>
                    <a:pt x="1310235" y="2561"/>
                  </a:lnTo>
                  <a:lnTo>
                    <a:pt x="1344217" y="1024"/>
                  </a:lnTo>
                  <a:lnTo>
                    <a:pt x="1371105" y="0"/>
                  </a:lnTo>
                  <a:lnTo>
                    <a:pt x="1412241" y="440"/>
                  </a:lnTo>
                  <a:lnTo>
                    <a:pt x="1418532" y="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48"/>
            <p:cNvSpPr/>
            <p:nvPr>
              <p:custDataLst>
                <p:tags r:id="rId117"/>
              </p:custDataLst>
            </p:nvPr>
          </p:nvSpPr>
          <p:spPr>
            <a:xfrm>
              <a:off x="4959350" y="431800"/>
              <a:ext cx="99125" cy="387351"/>
            </a:xfrm>
            <a:custGeom>
              <a:avLst/>
              <a:gdLst/>
              <a:ahLst/>
              <a:cxnLst/>
              <a:rect l="0" t="0" r="0" b="0"/>
              <a:pathLst>
                <a:path w="99125" h="387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10113"/>
                  </a:lnTo>
                  <a:lnTo>
                    <a:pt x="48183" y="39999"/>
                  </a:lnTo>
                  <a:lnTo>
                    <a:pt x="67746" y="75633"/>
                  </a:lnTo>
                  <a:lnTo>
                    <a:pt x="84437" y="120398"/>
                  </a:lnTo>
                  <a:lnTo>
                    <a:pt x="90864" y="145176"/>
                  </a:lnTo>
                  <a:lnTo>
                    <a:pt x="96559" y="170868"/>
                  </a:lnTo>
                  <a:lnTo>
                    <a:pt x="98945" y="195756"/>
                  </a:lnTo>
                  <a:lnTo>
                    <a:pt x="99124" y="220110"/>
                  </a:lnTo>
                  <a:lnTo>
                    <a:pt x="94150" y="266454"/>
                  </a:lnTo>
                  <a:lnTo>
                    <a:pt x="82531" y="308219"/>
                  </a:lnTo>
                  <a:lnTo>
                    <a:pt x="56752" y="350577"/>
                  </a:lnTo>
                  <a:lnTo>
                    <a:pt x="63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549"/>
            <p:cNvSpPr/>
            <p:nvPr>
              <p:custDataLst>
                <p:tags r:id="rId118"/>
              </p:custDataLst>
            </p:nvPr>
          </p:nvSpPr>
          <p:spPr>
            <a:xfrm>
              <a:off x="4787900" y="468802"/>
              <a:ext cx="120956" cy="277737"/>
            </a:xfrm>
            <a:custGeom>
              <a:avLst/>
              <a:gdLst/>
              <a:ahLst/>
              <a:cxnLst/>
              <a:rect l="0" t="0" r="0" b="0"/>
              <a:pathLst>
                <a:path w="120956" h="277737">
                  <a:moveTo>
                    <a:pt x="0" y="102698"/>
                  </a:moveTo>
                  <a:lnTo>
                    <a:pt x="0" y="102698"/>
                  </a:lnTo>
                  <a:lnTo>
                    <a:pt x="3371" y="109440"/>
                  </a:lnTo>
                  <a:lnTo>
                    <a:pt x="7839" y="152914"/>
                  </a:lnTo>
                  <a:lnTo>
                    <a:pt x="11259" y="193306"/>
                  </a:lnTo>
                  <a:lnTo>
                    <a:pt x="12273" y="232791"/>
                  </a:lnTo>
                  <a:lnTo>
                    <a:pt x="18142" y="276684"/>
                  </a:lnTo>
                  <a:lnTo>
                    <a:pt x="17739" y="277250"/>
                  </a:lnTo>
                  <a:lnTo>
                    <a:pt x="16765" y="276921"/>
                  </a:lnTo>
                  <a:lnTo>
                    <a:pt x="15410" y="275997"/>
                  </a:lnTo>
                  <a:lnTo>
                    <a:pt x="12530" y="241979"/>
                  </a:lnTo>
                  <a:lnTo>
                    <a:pt x="9567" y="211167"/>
                  </a:lnTo>
                  <a:lnTo>
                    <a:pt x="9661" y="165018"/>
                  </a:lnTo>
                  <a:lnTo>
                    <a:pt x="10674" y="137894"/>
                  </a:lnTo>
                  <a:lnTo>
                    <a:pt x="13681" y="90824"/>
                  </a:lnTo>
                  <a:lnTo>
                    <a:pt x="17369" y="52971"/>
                  </a:lnTo>
                  <a:lnTo>
                    <a:pt x="25486" y="15186"/>
                  </a:lnTo>
                  <a:lnTo>
                    <a:pt x="30377" y="6654"/>
                  </a:lnTo>
                  <a:lnTo>
                    <a:pt x="37255" y="510"/>
                  </a:lnTo>
                  <a:lnTo>
                    <a:pt x="42476" y="0"/>
                  </a:lnTo>
                  <a:lnTo>
                    <a:pt x="55802" y="3197"/>
                  </a:lnTo>
                  <a:lnTo>
                    <a:pt x="67370" y="14966"/>
                  </a:lnTo>
                  <a:lnTo>
                    <a:pt x="76509" y="32662"/>
                  </a:lnTo>
                  <a:lnTo>
                    <a:pt x="84209" y="66424"/>
                  </a:lnTo>
                  <a:lnTo>
                    <a:pt x="81944" y="101828"/>
                  </a:lnTo>
                  <a:lnTo>
                    <a:pt x="72649" y="128703"/>
                  </a:lnTo>
                  <a:lnTo>
                    <a:pt x="57837" y="146387"/>
                  </a:lnTo>
                  <a:lnTo>
                    <a:pt x="60725" y="143552"/>
                  </a:lnTo>
                  <a:lnTo>
                    <a:pt x="67911" y="143903"/>
                  </a:lnTo>
                  <a:lnTo>
                    <a:pt x="93142" y="153249"/>
                  </a:lnTo>
                  <a:lnTo>
                    <a:pt x="105132" y="164441"/>
                  </a:lnTo>
                  <a:lnTo>
                    <a:pt x="114458" y="179528"/>
                  </a:lnTo>
                  <a:lnTo>
                    <a:pt x="120955" y="197993"/>
                  </a:lnTo>
                  <a:lnTo>
                    <a:pt x="120551" y="217959"/>
                  </a:lnTo>
                  <a:lnTo>
                    <a:pt x="114961" y="237180"/>
                  </a:lnTo>
                  <a:lnTo>
                    <a:pt x="105421" y="252779"/>
                  </a:lnTo>
                  <a:lnTo>
                    <a:pt x="84779" y="270090"/>
                  </a:lnTo>
                  <a:lnTo>
                    <a:pt x="70841" y="275872"/>
                  </a:lnTo>
                  <a:lnTo>
                    <a:pt x="58296" y="277736"/>
                  </a:lnTo>
                  <a:lnTo>
                    <a:pt x="48016" y="276213"/>
                  </a:lnTo>
                  <a:lnTo>
                    <a:pt x="38744" y="267540"/>
                  </a:lnTo>
                  <a:lnTo>
                    <a:pt x="34296" y="261276"/>
                  </a:lnTo>
                  <a:lnTo>
                    <a:pt x="31235" y="241146"/>
                  </a:lnTo>
                  <a:lnTo>
                    <a:pt x="31750" y="204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550"/>
            <p:cNvSpPr/>
            <p:nvPr>
              <p:custDataLst>
                <p:tags r:id="rId119"/>
              </p:custDataLst>
            </p:nvPr>
          </p:nvSpPr>
          <p:spPr>
            <a:xfrm>
              <a:off x="4440090" y="524286"/>
              <a:ext cx="166268" cy="239993"/>
            </a:xfrm>
            <a:custGeom>
              <a:avLst/>
              <a:gdLst/>
              <a:ahLst/>
              <a:cxnLst/>
              <a:rect l="0" t="0" r="0" b="0"/>
              <a:pathLst>
                <a:path w="166268" h="239993">
                  <a:moveTo>
                    <a:pt x="11260" y="72614"/>
                  </a:moveTo>
                  <a:lnTo>
                    <a:pt x="11260" y="72614"/>
                  </a:lnTo>
                  <a:lnTo>
                    <a:pt x="5793" y="72614"/>
                  </a:lnTo>
                  <a:lnTo>
                    <a:pt x="0" y="110914"/>
                  </a:lnTo>
                  <a:lnTo>
                    <a:pt x="868" y="150755"/>
                  </a:lnTo>
                  <a:lnTo>
                    <a:pt x="3712" y="191958"/>
                  </a:lnTo>
                  <a:lnTo>
                    <a:pt x="9831" y="237956"/>
                  </a:lnTo>
                  <a:lnTo>
                    <a:pt x="10307" y="239992"/>
                  </a:lnTo>
                  <a:lnTo>
                    <a:pt x="9920" y="239938"/>
                  </a:lnTo>
                  <a:lnTo>
                    <a:pt x="7607" y="236116"/>
                  </a:lnTo>
                  <a:lnTo>
                    <a:pt x="1784" y="193288"/>
                  </a:lnTo>
                  <a:lnTo>
                    <a:pt x="3050" y="153058"/>
                  </a:lnTo>
                  <a:lnTo>
                    <a:pt x="5082" y="129771"/>
                  </a:lnTo>
                  <a:lnTo>
                    <a:pt x="7847" y="105074"/>
                  </a:lnTo>
                  <a:lnTo>
                    <a:pt x="15388" y="59524"/>
                  </a:lnTo>
                  <a:lnTo>
                    <a:pt x="30827" y="20131"/>
                  </a:lnTo>
                  <a:lnTo>
                    <a:pt x="40183" y="7425"/>
                  </a:lnTo>
                  <a:lnTo>
                    <a:pt x="54688" y="1308"/>
                  </a:lnTo>
                  <a:lnTo>
                    <a:pt x="73600" y="0"/>
                  </a:lnTo>
                  <a:lnTo>
                    <a:pt x="96117" y="4123"/>
                  </a:lnTo>
                  <a:lnTo>
                    <a:pt x="118354" y="18185"/>
                  </a:lnTo>
                  <a:lnTo>
                    <a:pt x="138585" y="39956"/>
                  </a:lnTo>
                  <a:lnTo>
                    <a:pt x="159758" y="83242"/>
                  </a:lnTo>
                  <a:lnTo>
                    <a:pt x="166267" y="127661"/>
                  </a:lnTo>
                  <a:lnTo>
                    <a:pt x="164746" y="170690"/>
                  </a:lnTo>
                  <a:lnTo>
                    <a:pt x="161993" y="213787"/>
                  </a:lnTo>
                  <a:lnTo>
                    <a:pt x="157310" y="237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551"/>
            <p:cNvSpPr/>
            <p:nvPr>
              <p:custDataLst>
                <p:tags r:id="rId120"/>
              </p:custDataLst>
            </p:nvPr>
          </p:nvSpPr>
          <p:spPr>
            <a:xfrm>
              <a:off x="4163118" y="647700"/>
              <a:ext cx="97733" cy="25401"/>
            </a:xfrm>
            <a:custGeom>
              <a:avLst/>
              <a:gdLst/>
              <a:ahLst/>
              <a:cxnLst/>
              <a:rect l="0" t="0" r="0" b="0"/>
              <a:pathLst>
                <a:path w="97733" h="25401">
                  <a:moveTo>
                    <a:pt x="15182" y="25400"/>
                  </a:moveTo>
                  <a:lnTo>
                    <a:pt x="15182" y="25400"/>
                  </a:lnTo>
                  <a:lnTo>
                    <a:pt x="877" y="25400"/>
                  </a:lnTo>
                  <a:lnTo>
                    <a:pt x="0" y="24694"/>
                  </a:lnTo>
                  <a:lnTo>
                    <a:pt x="122" y="23519"/>
                  </a:lnTo>
                  <a:lnTo>
                    <a:pt x="909" y="22029"/>
                  </a:lnTo>
                  <a:lnTo>
                    <a:pt x="12129" y="16562"/>
                  </a:lnTo>
                  <a:lnTo>
                    <a:pt x="50092" y="8393"/>
                  </a:lnTo>
                  <a:lnTo>
                    <a:pt x="97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96"/>
          <p:cNvGrpSpPr/>
          <p:nvPr/>
        </p:nvGrpSpPr>
        <p:grpSpPr>
          <a:xfrm>
            <a:off x="1066800" y="1940231"/>
            <a:ext cx="1332529" cy="720420"/>
            <a:chOff x="1066800" y="1940231"/>
            <a:chExt cx="1332529" cy="720420"/>
          </a:xfrm>
        </p:grpSpPr>
        <p:sp>
          <p:nvSpPr>
            <p:cNvPr id="30" name="SMARTInkShape-1552"/>
            <p:cNvSpPr/>
            <p:nvPr>
              <p:custDataLst>
                <p:tags r:id="rId99"/>
              </p:custDataLst>
            </p:nvPr>
          </p:nvSpPr>
          <p:spPr>
            <a:xfrm>
              <a:off x="1066800" y="2121701"/>
              <a:ext cx="99539" cy="405512"/>
            </a:xfrm>
            <a:custGeom>
              <a:avLst/>
              <a:gdLst/>
              <a:ahLst/>
              <a:cxnLst/>
              <a:rect l="0" t="0" r="0" b="0"/>
              <a:pathLst>
                <a:path w="99539" h="405512">
                  <a:moveTo>
                    <a:pt x="0" y="145249"/>
                  </a:moveTo>
                  <a:lnTo>
                    <a:pt x="0" y="145249"/>
                  </a:lnTo>
                  <a:lnTo>
                    <a:pt x="0" y="134314"/>
                  </a:lnTo>
                  <a:lnTo>
                    <a:pt x="3371" y="139814"/>
                  </a:lnTo>
                  <a:lnTo>
                    <a:pt x="7839" y="179689"/>
                  </a:lnTo>
                  <a:lnTo>
                    <a:pt x="13141" y="224128"/>
                  </a:lnTo>
                  <a:lnTo>
                    <a:pt x="17129" y="256506"/>
                  </a:lnTo>
                  <a:lnTo>
                    <a:pt x="21254" y="289712"/>
                  </a:lnTo>
                  <a:lnTo>
                    <a:pt x="27320" y="323284"/>
                  </a:lnTo>
                  <a:lnTo>
                    <a:pt x="36788" y="368274"/>
                  </a:lnTo>
                  <a:lnTo>
                    <a:pt x="43777" y="405467"/>
                  </a:lnTo>
                  <a:lnTo>
                    <a:pt x="44001" y="405511"/>
                  </a:lnTo>
                  <a:lnTo>
                    <a:pt x="34928" y="381775"/>
                  </a:lnTo>
                  <a:lnTo>
                    <a:pt x="30105" y="353383"/>
                  </a:lnTo>
                  <a:lnTo>
                    <a:pt x="21847" y="310190"/>
                  </a:lnTo>
                  <a:lnTo>
                    <a:pt x="16681" y="284843"/>
                  </a:lnTo>
                  <a:lnTo>
                    <a:pt x="12532" y="256656"/>
                  </a:lnTo>
                  <a:lnTo>
                    <a:pt x="9060" y="226576"/>
                  </a:lnTo>
                  <a:lnTo>
                    <a:pt x="6040" y="195234"/>
                  </a:lnTo>
                  <a:lnTo>
                    <a:pt x="4027" y="165872"/>
                  </a:lnTo>
                  <a:lnTo>
                    <a:pt x="2684" y="137831"/>
                  </a:lnTo>
                  <a:lnTo>
                    <a:pt x="1790" y="110670"/>
                  </a:lnTo>
                  <a:lnTo>
                    <a:pt x="2677" y="69203"/>
                  </a:lnTo>
                  <a:lnTo>
                    <a:pt x="9025" y="27702"/>
                  </a:lnTo>
                  <a:lnTo>
                    <a:pt x="16711" y="11161"/>
                  </a:lnTo>
                  <a:lnTo>
                    <a:pt x="27183" y="1458"/>
                  </a:lnTo>
                  <a:lnTo>
                    <a:pt x="35055" y="0"/>
                  </a:lnTo>
                  <a:lnTo>
                    <a:pt x="55091" y="2142"/>
                  </a:lnTo>
                  <a:lnTo>
                    <a:pt x="64244" y="7511"/>
                  </a:lnTo>
                  <a:lnTo>
                    <a:pt x="80058" y="24765"/>
                  </a:lnTo>
                  <a:lnTo>
                    <a:pt x="97491" y="61651"/>
                  </a:lnTo>
                  <a:lnTo>
                    <a:pt x="99538" y="85752"/>
                  </a:lnTo>
                  <a:lnTo>
                    <a:pt x="98109" y="97118"/>
                  </a:lnTo>
                  <a:lnTo>
                    <a:pt x="87113" y="119153"/>
                  </a:lnTo>
                  <a:lnTo>
                    <a:pt x="70467" y="138590"/>
                  </a:lnTo>
                  <a:lnTo>
                    <a:pt x="41967" y="156760"/>
                  </a:lnTo>
                  <a:lnTo>
                    <a:pt x="0" y="17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553"/>
            <p:cNvSpPr/>
            <p:nvPr>
              <p:custDataLst>
                <p:tags r:id="rId100"/>
              </p:custDataLst>
            </p:nvPr>
          </p:nvSpPr>
          <p:spPr>
            <a:xfrm>
              <a:off x="1203365" y="2292350"/>
              <a:ext cx="130136" cy="210274"/>
            </a:xfrm>
            <a:custGeom>
              <a:avLst/>
              <a:gdLst/>
              <a:ahLst/>
              <a:cxnLst/>
              <a:rect l="0" t="0" r="0" b="0"/>
              <a:pathLst>
                <a:path w="130136" h="210274">
                  <a:moveTo>
                    <a:pt x="22185" y="120650"/>
                  </a:moveTo>
                  <a:lnTo>
                    <a:pt x="22185" y="120650"/>
                  </a:lnTo>
                  <a:lnTo>
                    <a:pt x="2430" y="76115"/>
                  </a:lnTo>
                  <a:lnTo>
                    <a:pt x="549" y="71910"/>
                  </a:lnTo>
                  <a:lnTo>
                    <a:pt x="0" y="69107"/>
                  </a:lnTo>
                  <a:lnTo>
                    <a:pt x="339" y="67238"/>
                  </a:lnTo>
                  <a:lnTo>
                    <a:pt x="1271" y="65992"/>
                  </a:lnTo>
                  <a:lnTo>
                    <a:pt x="12696" y="60867"/>
                  </a:lnTo>
                  <a:lnTo>
                    <a:pt x="23612" y="60684"/>
                  </a:lnTo>
                  <a:lnTo>
                    <a:pt x="29486" y="61622"/>
                  </a:lnTo>
                  <a:lnTo>
                    <a:pt x="51238" y="73057"/>
                  </a:lnTo>
                  <a:lnTo>
                    <a:pt x="75557" y="96592"/>
                  </a:lnTo>
                  <a:lnTo>
                    <a:pt x="97265" y="132650"/>
                  </a:lnTo>
                  <a:lnTo>
                    <a:pt x="103061" y="156557"/>
                  </a:lnTo>
                  <a:lnTo>
                    <a:pt x="101033" y="193908"/>
                  </a:lnTo>
                  <a:lnTo>
                    <a:pt x="98034" y="199828"/>
                  </a:lnTo>
                  <a:lnTo>
                    <a:pt x="89057" y="208286"/>
                  </a:lnTo>
                  <a:lnTo>
                    <a:pt x="84405" y="210119"/>
                  </a:lnTo>
                  <a:lnTo>
                    <a:pt x="75474" y="210273"/>
                  </a:lnTo>
                  <a:lnTo>
                    <a:pt x="71116" y="206504"/>
                  </a:lnTo>
                  <a:lnTo>
                    <a:pt x="62512" y="192909"/>
                  </a:lnTo>
                  <a:lnTo>
                    <a:pt x="59628" y="163819"/>
                  </a:lnTo>
                  <a:lnTo>
                    <a:pt x="62110" y="127136"/>
                  </a:lnTo>
                  <a:lnTo>
                    <a:pt x="70268" y="92018"/>
                  </a:lnTo>
                  <a:lnTo>
                    <a:pt x="86761" y="50626"/>
                  </a:lnTo>
                  <a:lnTo>
                    <a:pt x="110592" y="16586"/>
                  </a:lnTo>
                  <a:lnTo>
                    <a:pt x="130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554"/>
            <p:cNvSpPr/>
            <p:nvPr>
              <p:custDataLst>
                <p:tags r:id="rId101"/>
              </p:custDataLst>
            </p:nvPr>
          </p:nvSpPr>
          <p:spPr>
            <a:xfrm>
              <a:off x="1497375" y="2117242"/>
              <a:ext cx="96476" cy="429109"/>
            </a:xfrm>
            <a:custGeom>
              <a:avLst/>
              <a:gdLst/>
              <a:ahLst/>
              <a:cxnLst/>
              <a:rect l="0" t="0" r="0" b="0"/>
              <a:pathLst>
                <a:path w="96476" h="429109">
                  <a:moveTo>
                    <a:pt x="96475" y="3658"/>
                  </a:moveTo>
                  <a:lnTo>
                    <a:pt x="96475" y="3658"/>
                  </a:lnTo>
                  <a:lnTo>
                    <a:pt x="93104" y="287"/>
                  </a:lnTo>
                  <a:lnTo>
                    <a:pt x="90700" y="0"/>
                  </a:lnTo>
                  <a:lnTo>
                    <a:pt x="84265" y="1562"/>
                  </a:lnTo>
                  <a:lnTo>
                    <a:pt x="65968" y="16521"/>
                  </a:lnTo>
                  <a:lnTo>
                    <a:pt x="39301" y="59053"/>
                  </a:lnTo>
                  <a:lnTo>
                    <a:pt x="23087" y="104008"/>
                  </a:lnTo>
                  <a:lnTo>
                    <a:pt x="15799" y="129824"/>
                  </a:lnTo>
                  <a:lnTo>
                    <a:pt x="10236" y="156208"/>
                  </a:lnTo>
                  <a:lnTo>
                    <a:pt x="5821" y="182969"/>
                  </a:lnTo>
                  <a:lnTo>
                    <a:pt x="2172" y="209982"/>
                  </a:lnTo>
                  <a:lnTo>
                    <a:pt x="446" y="236457"/>
                  </a:lnTo>
                  <a:lnTo>
                    <a:pt x="0" y="262574"/>
                  </a:lnTo>
                  <a:lnTo>
                    <a:pt x="408" y="288452"/>
                  </a:lnTo>
                  <a:lnTo>
                    <a:pt x="8388" y="334139"/>
                  </a:lnTo>
                  <a:lnTo>
                    <a:pt x="22753" y="372789"/>
                  </a:lnTo>
                  <a:lnTo>
                    <a:pt x="43248" y="401725"/>
                  </a:lnTo>
                  <a:lnTo>
                    <a:pt x="64587" y="416938"/>
                  </a:lnTo>
                  <a:lnTo>
                    <a:pt x="96475" y="429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555"/>
            <p:cNvSpPr/>
            <p:nvPr>
              <p:custDataLst>
                <p:tags r:id="rId102"/>
              </p:custDataLst>
            </p:nvPr>
          </p:nvSpPr>
          <p:spPr>
            <a:xfrm>
              <a:off x="1714500" y="2137158"/>
              <a:ext cx="119832" cy="327328"/>
            </a:xfrm>
            <a:custGeom>
              <a:avLst/>
              <a:gdLst/>
              <a:ahLst/>
              <a:cxnLst/>
              <a:rect l="0" t="0" r="0" b="0"/>
              <a:pathLst>
                <a:path w="119832" h="327328">
                  <a:moveTo>
                    <a:pt x="0" y="110742"/>
                  </a:moveTo>
                  <a:lnTo>
                    <a:pt x="0" y="110742"/>
                  </a:lnTo>
                  <a:lnTo>
                    <a:pt x="0" y="107084"/>
                  </a:lnTo>
                  <a:lnTo>
                    <a:pt x="3763" y="149384"/>
                  </a:lnTo>
                  <a:lnTo>
                    <a:pt x="9434" y="182244"/>
                  </a:lnTo>
                  <a:lnTo>
                    <a:pt x="16593" y="229216"/>
                  </a:lnTo>
                  <a:lnTo>
                    <a:pt x="22477" y="275746"/>
                  </a:lnTo>
                  <a:lnTo>
                    <a:pt x="26704" y="310657"/>
                  </a:lnTo>
                  <a:lnTo>
                    <a:pt x="28386" y="313869"/>
                  </a:lnTo>
                  <a:lnTo>
                    <a:pt x="28802" y="316009"/>
                  </a:lnTo>
                  <a:lnTo>
                    <a:pt x="28373" y="317437"/>
                  </a:lnTo>
                  <a:lnTo>
                    <a:pt x="27382" y="318389"/>
                  </a:lnTo>
                  <a:lnTo>
                    <a:pt x="26281" y="311920"/>
                  </a:lnTo>
                  <a:lnTo>
                    <a:pt x="22203" y="274659"/>
                  </a:lnTo>
                  <a:lnTo>
                    <a:pt x="16688" y="238627"/>
                  </a:lnTo>
                  <a:lnTo>
                    <a:pt x="11650" y="191569"/>
                  </a:lnTo>
                  <a:lnTo>
                    <a:pt x="11295" y="163215"/>
                  </a:lnTo>
                  <a:lnTo>
                    <a:pt x="11763" y="133024"/>
                  </a:lnTo>
                  <a:lnTo>
                    <a:pt x="12284" y="86308"/>
                  </a:lnTo>
                  <a:lnTo>
                    <a:pt x="16340" y="39767"/>
                  </a:lnTo>
                  <a:lnTo>
                    <a:pt x="26478" y="14453"/>
                  </a:lnTo>
                  <a:lnTo>
                    <a:pt x="30352" y="8449"/>
                  </a:lnTo>
                  <a:lnTo>
                    <a:pt x="35757" y="4447"/>
                  </a:lnTo>
                  <a:lnTo>
                    <a:pt x="49288" y="0"/>
                  </a:lnTo>
                  <a:lnTo>
                    <a:pt x="56848" y="1636"/>
                  </a:lnTo>
                  <a:lnTo>
                    <a:pt x="72773" y="10980"/>
                  </a:lnTo>
                  <a:lnTo>
                    <a:pt x="83614" y="28303"/>
                  </a:lnTo>
                  <a:lnTo>
                    <a:pt x="89373" y="50114"/>
                  </a:lnTo>
                  <a:lnTo>
                    <a:pt x="87943" y="84782"/>
                  </a:lnTo>
                  <a:lnTo>
                    <a:pt x="78190" y="112849"/>
                  </a:lnTo>
                  <a:lnTo>
                    <a:pt x="59276" y="143269"/>
                  </a:lnTo>
                  <a:lnTo>
                    <a:pt x="58567" y="143716"/>
                  </a:lnTo>
                  <a:lnTo>
                    <a:pt x="58095" y="143308"/>
                  </a:lnTo>
                  <a:lnTo>
                    <a:pt x="81651" y="154773"/>
                  </a:lnTo>
                  <a:lnTo>
                    <a:pt x="92969" y="167941"/>
                  </a:lnTo>
                  <a:lnTo>
                    <a:pt x="115104" y="205139"/>
                  </a:lnTo>
                  <a:lnTo>
                    <a:pt x="119831" y="229367"/>
                  </a:lnTo>
                  <a:lnTo>
                    <a:pt x="118170" y="255186"/>
                  </a:lnTo>
                  <a:lnTo>
                    <a:pt x="104628" y="288850"/>
                  </a:lnTo>
                  <a:lnTo>
                    <a:pt x="83761" y="314895"/>
                  </a:lnTo>
                  <a:lnTo>
                    <a:pt x="70388" y="324479"/>
                  </a:lnTo>
                  <a:lnTo>
                    <a:pt x="57389" y="327327"/>
                  </a:lnTo>
                  <a:lnTo>
                    <a:pt x="50959" y="327099"/>
                  </a:lnTo>
                  <a:lnTo>
                    <a:pt x="36289" y="319319"/>
                  </a:lnTo>
                  <a:lnTo>
                    <a:pt x="21773" y="305749"/>
                  </a:lnTo>
                  <a:lnTo>
                    <a:pt x="0" y="269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556"/>
            <p:cNvSpPr/>
            <p:nvPr>
              <p:custDataLst>
                <p:tags r:id="rId103"/>
              </p:custDataLst>
            </p:nvPr>
          </p:nvSpPr>
          <p:spPr>
            <a:xfrm>
              <a:off x="1924050" y="1940231"/>
              <a:ext cx="55899" cy="720420"/>
            </a:xfrm>
            <a:custGeom>
              <a:avLst/>
              <a:gdLst/>
              <a:ahLst/>
              <a:cxnLst/>
              <a:rect l="0" t="0" r="0" b="0"/>
              <a:pathLst>
                <a:path w="55899" h="720420">
                  <a:moveTo>
                    <a:pt x="0" y="53669"/>
                  </a:moveTo>
                  <a:lnTo>
                    <a:pt x="0" y="53669"/>
                  </a:lnTo>
                  <a:lnTo>
                    <a:pt x="14927" y="8268"/>
                  </a:lnTo>
                  <a:lnTo>
                    <a:pt x="19099" y="1741"/>
                  </a:lnTo>
                  <a:lnTo>
                    <a:pt x="21199" y="0"/>
                  </a:lnTo>
                  <a:lnTo>
                    <a:pt x="22600" y="251"/>
                  </a:lnTo>
                  <a:lnTo>
                    <a:pt x="23533" y="1829"/>
                  </a:lnTo>
                  <a:lnTo>
                    <a:pt x="30224" y="46555"/>
                  </a:lnTo>
                  <a:lnTo>
                    <a:pt x="34129" y="84138"/>
                  </a:lnTo>
                  <a:lnTo>
                    <a:pt x="36158" y="107849"/>
                  </a:lnTo>
                  <a:lnTo>
                    <a:pt x="38217" y="134239"/>
                  </a:lnTo>
                  <a:lnTo>
                    <a:pt x="40294" y="162415"/>
                  </a:lnTo>
                  <a:lnTo>
                    <a:pt x="42385" y="194606"/>
                  </a:lnTo>
                  <a:lnTo>
                    <a:pt x="44484" y="229471"/>
                  </a:lnTo>
                  <a:lnTo>
                    <a:pt x="46590" y="266120"/>
                  </a:lnTo>
                  <a:lnTo>
                    <a:pt x="48699" y="305370"/>
                  </a:lnTo>
                  <a:lnTo>
                    <a:pt x="50810" y="346353"/>
                  </a:lnTo>
                  <a:lnTo>
                    <a:pt x="52924" y="388492"/>
                  </a:lnTo>
                  <a:lnTo>
                    <a:pt x="54332" y="427873"/>
                  </a:lnTo>
                  <a:lnTo>
                    <a:pt x="55272" y="465416"/>
                  </a:lnTo>
                  <a:lnTo>
                    <a:pt x="55898" y="501734"/>
                  </a:lnTo>
                  <a:lnTo>
                    <a:pt x="55609" y="533707"/>
                  </a:lnTo>
                  <a:lnTo>
                    <a:pt x="54712" y="562783"/>
                  </a:lnTo>
                  <a:lnTo>
                    <a:pt x="53408" y="589929"/>
                  </a:lnTo>
                  <a:lnTo>
                    <a:pt x="51959" y="635142"/>
                  </a:lnTo>
                  <a:lnTo>
                    <a:pt x="51315" y="670524"/>
                  </a:lnTo>
                  <a:lnTo>
                    <a:pt x="50800" y="720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557"/>
            <p:cNvSpPr/>
            <p:nvPr>
              <p:custDataLst>
                <p:tags r:id="rId104"/>
              </p:custDataLst>
            </p:nvPr>
          </p:nvSpPr>
          <p:spPr>
            <a:xfrm>
              <a:off x="2282342" y="2073079"/>
              <a:ext cx="116987" cy="441522"/>
            </a:xfrm>
            <a:custGeom>
              <a:avLst/>
              <a:gdLst/>
              <a:ahLst/>
              <a:cxnLst/>
              <a:rect l="0" t="0" r="0" b="0"/>
              <a:pathLst>
                <a:path w="116987" h="44152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1829"/>
                  </a:lnTo>
                  <a:lnTo>
                    <a:pt x="5083" y="21415"/>
                  </a:lnTo>
                  <a:lnTo>
                    <a:pt x="16521" y="49491"/>
                  </a:lnTo>
                  <a:lnTo>
                    <a:pt x="38538" y="96305"/>
                  </a:lnTo>
                  <a:lnTo>
                    <a:pt x="52311" y="124594"/>
                  </a:lnTo>
                  <a:lnTo>
                    <a:pt x="65727" y="156153"/>
                  </a:lnTo>
                  <a:lnTo>
                    <a:pt x="78904" y="189892"/>
                  </a:lnTo>
                  <a:lnTo>
                    <a:pt x="91922" y="225085"/>
                  </a:lnTo>
                  <a:lnTo>
                    <a:pt x="102012" y="255603"/>
                  </a:lnTo>
                  <a:lnTo>
                    <a:pt x="110149" y="283003"/>
                  </a:lnTo>
                  <a:lnTo>
                    <a:pt x="116986" y="308326"/>
                  </a:lnTo>
                  <a:lnTo>
                    <a:pt x="115174" y="353395"/>
                  </a:lnTo>
                  <a:lnTo>
                    <a:pt x="101904" y="391065"/>
                  </a:lnTo>
                  <a:lnTo>
                    <a:pt x="60808" y="44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558"/>
            <p:cNvSpPr/>
            <p:nvPr>
              <p:custDataLst>
                <p:tags r:id="rId105"/>
              </p:custDataLst>
            </p:nvPr>
          </p:nvSpPr>
          <p:spPr>
            <a:xfrm>
              <a:off x="2114550" y="22733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36087" y="40687"/>
                  </a:lnTo>
                  <a:lnTo>
                    <a:pt x="77485" y="30635"/>
                  </a:lnTo>
                  <a:lnTo>
                    <a:pt x="117268" y="1683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559"/>
            <p:cNvSpPr/>
            <p:nvPr>
              <p:custDataLst>
                <p:tags r:id="rId106"/>
              </p:custDataLst>
            </p:nvPr>
          </p:nvSpPr>
          <p:spPr>
            <a:xfrm>
              <a:off x="2142881" y="2135961"/>
              <a:ext cx="107648" cy="341397"/>
            </a:xfrm>
            <a:custGeom>
              <a:avLst/>
              <a:gdLst/>
              <a:ahLst/>
              <a:cxnLst/>
              <a:rect l="0" t="0" r="0" b="0"/>
              <a:pathLst>
                <a:path w="107648" h="341397">
                  <a:moveTo>
                    <a:pt x="16119" y="42089"/>
                  </a:moveTo>
                  <a:lnTo>
                    <a:pt x="16119" y="42089"/>
                  </a:lnTo>
                  <a:lnTo>
                    <a:pt x="19490" y="42089"/>
                  </a:lnTo>
                  <a:lnTo>
                    <a:pt x="20483" y="43500"/>
                  </a:lnTo>
                  <a:lnTo>
                    <a:pt x="21586" y="48831"/>
                  </a:lnTo>
                  <a:lnTo>
                    <a:pt x="18836" y="83363"/>
                  </a:lnTo>
                  <a:lnTo>
                    <a:pt x="15445" y="121816"/>
                  </a:lnTo>
                  <a:lnTo>
                    <a:pt x="11586" y="165718"/>
                  </a:lnTo>
                  <a:lnTo>
                    <a:pt x="7519" y="208748"/>
                  </a:lnTo>
                  <a:lnTo>
                    <a:pt x="5241" y="247628"/>
                  </a:lnTo>
                  <a:lnTo>
                    <a:pt x="2077" y="289962"/>
                  </a:lnTo>
                  <a:lnTo>
                    <a:pt x="0" y="303949"/>
                  </a:lnTo>
                  <a:lnTo>
                    <a:pt x="434" y="307679"/>
                  </a:lnTo>
                  <a:lnTo>
                    <a:pt x="1429" y="310165"/>
                  </a:lnTo>
                  <a:lnTo>
                    <a:pt x="2092" y="308296"/>
                  </a:lnTo>
                  <a:lnTo>
                    <a:pt x="3157" y="272420"/>
                  </a:lnTo>
                  <a:lnTo>
                    <a:pt x="5419" y="234770"/>
                  </a:lnTo>
                  <a:lnTo>
                    <a:pt x="8986" y="207937"/>
                  </a:lnTo>
                  <a:lnTo>
                    <a:pt x="13480" y="178055"/>
                  </a:lnTo>
                  <a:lnTo>
                    <a:pt x="18593" y="147549"/>
                  </a:lnTo>
                  <a:lnTo>
                    <a:pt x="24118" y="116629"/>
                  </a:lnTo>
                  <a:lnTo>
                    <a:pt x="29919" y="85432"/>
                  </a:lnTo>
                  <a:lnTo>
                    <a:pt x="38245" y="41362"/>
                  </a:lnTo>
                  <a:lnTo>
                    <a:pt x="45968" y="1180"/>
                  </a:lnTo>
                  <a:lnTo>
                    <a:pt x="47307" y="0"/>
                  </a:lnTo>
                  <a:lnTo>
                    <a:pt x="48906" y="1329"/>
                  </a:lnTo>
                  <a:lnTo>
                    <a:pt x="53269" y="11979"/>
                  </a:lnTo>
                  <a:lnTo>
                    <a:pt x="63659" y="52531"/>
                  </a:lnTo>
                  <a:lnTo>
                    <a:pt x="71585" y="94002"/>
                  </a:lnTo>
                  <a:lnTo>
                    <a:pt x="74968" y="119031"/>
                  </a:lnTo>
                  <a:lnTo>
                    <a:pt x="77930" y="146300"/>
                  </a:lnTo>
                  <a:lnTo>
                    <a:pt x="80609" y="175063"/>
                  </a:lnTo>
                  <a:lnTo>
                    <a:pt x="83807" y="202000"/>
                  </a:lnTo>
                  <a:lnTo>
                    <a:pt x="87350" y="227719"/>
                  </a:lnTo>
                  <a:lnTo>
                    <a:pt x="94344" y="274169"/>
                  </a:lnTo>
                  <a:lnTo>
                    <a:pt x="99804" y="311276"/>
                  </a:lnTo>
                  <a:lnTo>
                    <a:pt x="106845" y="339708"/>
                  </a:lnTo>
                  <a:lnTo>
                    <a:pt x="107647" y="341396"/>
                  </a:lnTo>
                  <a:lnTo>
                    <a:pt x="105019" y="32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97"/>
          <p:cNvGrpSpPr/>
          <p:nvPr/>
        </p:nvGrpSpPr>
        <p:grpSpPr>
          <a:xfrm>
            <a:off x="2882900" y="2317750"/>
            <a:ext cx="165101" cy="133351"/>
            <a:chOff x="2882900" y="2317750"/>
            <a:chExt cx="165101" cy="133351"/>
          </a:xfrm>
        </p:grpSpPr>
        <p:sp>
          <p:nvSpPr>
            <p:cNvPr id="39" name="SMARTInkShape-1560"/>
            <p:cNvSpPr/>
            <p:nvPr>
              <p:custDataLst>
                <p:tags r:id="rId97"/>
              </p:custDataLst>
            </p:nvPr>
          </p:nvSpPr>
          <p:spPr>
            <a:xfrm>
              <a:off x="2923979" y="2432050"/>
              <a:ext cx="124022" cy="19051"/>
            </a:xfrm>
            <a:custGeom>
              <a:avLst/>
              <a:gdLst/>
              <a:ahLst/>
              <a:cxnLst/>
              <a:rect l="0" t="0" r="0" b="0"/>
              <a:pathLst>
                <a:path w="1240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2749" y="10212"/>
                  </a:lnTo>
                  <a:lnTo>
                    <a:pt x="90063" y="4123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561"/>
            <p:cNvSpPr/>
            <p:nvPr>
              <p:custDataLst>
                <p:tags r:id="rId98"/>
              </p:custDataLst>
            </p:nvPr>
          </p:nvSpPr>
          <p:spPr>
            <a:xfrm>
              <a:off x="2882900" y="23177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931" y="14686"/>
                  </a:lnTo>
                  <a:lnTo>
                    <a:pt x="80609" y="11877"/>
                  </a:lnTo>
                  <a:lnTo>
                    <a:pt x="116260" y="622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98"/>
          <p:cNvGrpSpPr/>
          <p:nvPr/>
        </p:nvGrpSpPr>
        <p:grpSpPr>
          <a:xfrm>
            <a:off x="3517900" y="2052815"/>
            <a:ext cx="1436661" cy="1042261"/>
            <a:chOff x="3517900" y="2052815"/>
            <a:chExt cx="1436661" cy="1042261"/>
          </a:xfrm>
        </p:grpSpPr>
        <p:sp>
          <p:nvSpPr>
            <p:cNvPr id="42" name="SMARTInkShape-1562"/>
            <p:cNvSpPr/>
            <p:nvPr>
              <p:custDataLst>
                <p:tags r:id="rId82"/>
              </p:custDataLst>
            </p:nvPr>
          </p:nvSpPr>
          <p:spPr>
            <a:xfrm>
              <a:off x="4616450" y="2787650"/>
              <a:ext cx="48073" cy="298451"/>
            </a:xfrm>
            <a:custGeom>
              <a:avLst/>
              <a:gdLst/>
              <a:ahLst/>
              <a:cxnLst/>
              <a:rect l="0" t="0" r="0" b="0"/>
              <a:pathLst>
                <a:path w="48073" h="298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7136" y="32435"/>
                  </a:lnTo>
                  <a:lnTo>
                    <a:pt x="36990" y="70625"/>
                  </a:lnTo>
                  <a:lnTo>
                    <a:pt x="44662" y="116761"/>
                  </a:lnTo>
                  <a:lnTo>
                    <a:pt x="48072" y="163136"/>
                  </a:lnTo>
                  <a:lnTo>
                    <a:pt x="45825" y="205855"/>
                  </a:lnTo>
                  <a:lnTo>
                    <a:pt x="38005" y="243186"/>
                  </a:lnTo>
                  <a:lnTo>
                    <a:pt x="63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563"/>
            <p:cNvSpPr/>
            <p:nvPr>
              <p:custDataLst>
                <p:tags r:id="rId83"/>
              </p:custDataLst>
            </p:nvPr>
          </p:nvSpPr>
          <p:spPr>
            <a:xfrm>
              <a:off x="4438650" y="294005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37708"/>
                  </a:lnTo>
                  <a:lnTo>
                    <a:pt x="15697" y="34398"/>
                  </a:lnTo>
                  <a:lnTo>
                    <a:pt x="60758" y="26324"/>
                  </a:lnTo>
                  <a:lnTo>
                    <a:pt x="100474" y="1595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564"/>
            <p:cNvSpPr/>
            <p:nvPr>
              <p:custDataLst>
                <p:tags r:id="rId84"/>
              </p:custDataLst>
            </p:nvPr>
          </p:nvSpPr>
          <p:spPr>
            <a:xfrm>
              <a:off x="4432775" y="2820376"/>
              <a:ext cx="128420" cy="230365"/>
            </a:xfrm>
            <a:custGeom>
              <a:avLst/>
              <a:gdLst/>
              <a:ahLst/>
              <a:cxnLst/>
              <a:rect l="0" t="0" r="0" b="0"/>
              <a:pathLst>
                <a:path w="128420" h="230365">
                  <a:moveTo>
                    <a:pt x="75725" y="49824"/>
                  </a:moveTo>
                  <a:lnTo>
                    <a:pt x="75725" y="49824"/>
                  </a:lnTo>
                  <a:lnTo>
                    <a:pt x="65586" y="50530"/>
                  </a:lnTo>
                  <a:lnTo>
                    <a:pt x="58048" y="53195"/>
                  </a:lnTo>
                  <a:lnTo>
                    <a:pt x="45871" y="65404"/>
                  </a:lnTo>
                  <a:lnTo>
                    <a:pt x="29922" y="110350"/>
                  </a:lnTo>
                  <a:lnTo>
                    <a:pt x="18174" y="149837"/>
                  </a:lnTo>
                  <a:lnTo>
                    <a:pt x="7638" y="189759"/>
                  </a:lnTo>
                  <a:lnTo>
                    <a:pt x="0" y="230364"/>
                  </a:lnTo>
                  <a:lnTo>
                    <a:pt x="547" y="230156"/>
                  </a:lnTo>
                  <a:lnTo>
                    <a:pt x="24887" y="186047"/>
                  </a:lnTo>
                  <a:lnTo>
                    <a:pt x="37608" y="156464"/>
                  </a:lnTo>
                  <a:lnTo>
                    <a:pt x="50318" y="115094"/>
                  </a:lnTo>
                  <a:lnTo>
                    <a:pt x="62316" y="70366"/>
                  </a:lnTo>
                  <a:lnTo>
                    <a:pt x="72352" y="34024"/>
                  </a:lnTo>
                  <a:lnTo>
                    <a:pt x="84519" y="2279"/>
                  </a:lnTo>
                  <a:lnTo>
                    <a:pt x="85821" y="488"/>
                  </a:lnTo>
                  <a:lnTo>
                    <a:pt x="86689" y="0"/>
                  </a:lnTo>
                  <a:lnTo>
                    <a:pt x="89535" y="5102"/>
                  </a:lnTo>
                  <a:lnTo>
                    <a:pt x="104224" y="52558"/>
                  </a:lnTo>
                  <a:lnTo>
                    <a:pt x="115527" y="97749"/>
                  </a:lnTo>
                  <a:lnTo>
                    <a:pt x="123659" y="140616"/>
                  </a:lnTo>
                  <a:lnTo>
                    <a:pt x="128419" y="171427"/>
                  </a:lnTo>
                  <a:lnTo>
                    <a:pt x="123951" y="191453"/>
                  </a:lnTo>
                  <a:lnTo>
                    <a:pt x="124103" y="193632"/>
                  </a:lnTo>
                  <a:lnTo>
                    <a:pt x="126525" y="195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565"/>
            <p:cNvSpPr/>
            <p:nvPr>
              <p:custDataLst>
                <p:tags r:id="rId85"/>
              </p:custDataLst>
            </p:nvPr>
          </p:nvSpPr>
          <p:spPr>
            <a:xfrm>
              <a:off x="4256151" y="2837414"/>
              <a:ext cx="87250" cy="229637"/>
            </a:xfrm>
            <a:custGeom>
              <a:avLst/>
              <a:gdLst/>
              <a:ahLst/>
              <a:cxnLst/>
              <a:rect l="0" t="0" r="0" b="0"/>
              <a:pathLst>
                <a:path w="87250" h="229637">
                  <a:moveTo>
                    <a:pt x="87249" y="20086"/>
                  </a:moveTo>
                  <a:lnTo>
                    <a:pt x="87249" y="20086"/>
                  </a:lnTo>
                  <a:lnTo>
                    <a:pt x="87249" y="2409"/>
                  </a:lnTo>
                  <a:lnTo>
                    <a:pt x="86543" y="540"/>
                  </a:lnTo>
                  <a:lnTo>
                    <a:pt x="85367" y="0"/>
                  </a:lnTo>
                  <a:lnTo>
                    <a:pt x="83878" y="345"/>
                  </a:lnTo>
                  <a:lnTo>
                    <a:pt x="71669" y="7573"/>
                  </a:lnTo>
                  <a:lnTo>
                    <a:pt x="43510" y="39277"/>
                  </a:lnTo>
                  <a:lnTo>
                    <a:pt x="19805" y="79081"/>
                  </a:lnTo>
                  <a:lnTo>
                    <a:pt x="5768" y="112628"/>
                  </a:lnTo>
                  <a:lnTo>
                    <a:pt x="0" y="144942"/>
                  </a:lnTo>
                  <a:lnTo>
                    <a:pt x="1200" y="174355"/>
                  </a:lnTo>
                  <a:lnTo>
                    <a:pt x="8788" y="199187"/>
                  </a:lnTo>
                  <a:lnTo>
                    <a:pt x="19216" y="216338"/>
                  </a:lnTo>
                  <a:lnTo>
                    <a:pt x="24961" y="222888"/>
                  </a:lnTo>
                  <a:lnTo>
                    <a:pt x="33023" y="226549"/>
                  </a:lnTo>
                  <a:lnTo>
                    <a:pt x="74549" y="229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566"/>
            <p:cNvSpPr/>
            <p:nvPr>
              <p:custDataLst>
                <p:tags r:id="rId86"/>
              </p:custDataLst>
            </p:nvPr>
          </p:nvSpPr>
          <p:spPr>
            <a:xfrm>
              <a:off x="4070350" y="2895600"/>
              <a:ext cx="139701" cy="190432"/>
            </a:xfrm>
            <a:custGeom>
              <a:avLst/>
              <a:gdLst/>
              <a:ahLst/>
              <a:cxnLst/>
              <a:rect l="0" t="0" r="0" b="0"/>
              <a:pathLst>
                <a:path w="139701" h="190432">
                  <a:moveTo>
                    <a:pt x="0" y="76200"/>
                  </a:moveTo>
                  <a:lnTo>
                    <a:pt x="0" y="76200"/>
                  </a:lnTo>
                  <a:lnTo>
                    <a:pt x="0" y="61895"/>
                  </a:lnTo>
                  <a:lnTo>
                    <a:pt x="2117" y="60313"/>
                  </a:lnTo>
                  <a:lnTo>
                    <a:pt x="10113" y="58556"/>
                  </a:lnTo>
                  <a:lnTo>
                    <a:pt x="22604" y="63419"/>
                  </a:lnTo>
                  <a:lnTo>
                    <a:pt x="53619" y="87160"/>
                  </a:lnTo>
                  <a:lnTo>
                    <a:pt x="75154" y="117547"/>
                  </a:lnTo>
                  <a:lnTo>
                    <a:pt x="88198" y="149991"/>
                  </a:lnTo>
                  <a:lnTo>
                    <a:pt x="88432" y="159261"/>
                  </a:lnTo>
                  <a:lnTo>
                    <a:pt x="83047" y="175204"/>
                  </a:lnTo>
                  <a:lnTo>
                    <a:pt x="75480" y="185583"/>
                  </a:lnTo>
                  <a:lnTo>
                    <a:pt x="71487" y="189339"/>
                  </a:lnTo>
                  <a:lnTo>
                    <a:pt x="68119" y="190431"/>
                  </a:lnTo>
                  <a:lnTo>
                    <a:pt x="65169" y="189749"/>
                  </a:lnTo>
                  <a:lnTo>
                    <a:pt x="62495" y="187882"/>
                  </a:lnTo>
                  <a:lnTo>
                    <a:pt x="55363" y="171772"/>
                  </a:lnTo>
                  <a:lnTo>
                    <a:pt x="58894" y="135640"/>
                  </a:lnTo>
                  <a:lnTo>
                    <a:pt x="68979" y="103323"/>
                  </a:lnTo>
                  <a:lnTo>
                    <a:pt x="82868" y="69910"/>
                  </a:lnTo>
                  <a:lnTo>
                    <a:pt x="106555" y="3012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567"/>
            <p:cNvSpPr/>
            <p:nvPr>
              <p:custDataLst>
                <p:tags r:id="rId87"/>
              </p:custDataLst>
            </p:nvPr>
          </p:nvSpPr>
          <p:spPr>
            <a:xfrm>
              <a:off x="3943350" y="2791531"/>
              <a:ext cx="115095" cy="303545"/>
            </a:xfrm>
            <a:custGeom>
              <a:avLst/>
              <a:gdLst/>
              <a:ahLst/>
              <a:cxnLst/>
              <a:rect l="0" t="0" r="0" b="0"/>
              <a:pathLst>
                <a:path w="115095" h="303545">
                  <a:moveTo>
                    <a:pt x="0" y="123119"/>
                  </a:moveTo>
                  <a:lnTo>
                    <a:pt x="0" y="123119"/>
                  </a:lnTo>
                  <a:lnTo>
                    <a:pt x="5467" y="165214"/>
                  </a:lnTo>
                  <a:lnTo>
                    <a:pt x="11245" y="212808"/>
                  </a:lnTo>
                  <a:lnTo>
                    <a:pt x="16424" y="249647"/>
                  </a:lnTo>
                  <a:lnTo>
                    <a:pt x="18704" y="294698"/>
                  </a:lnTo>
                  <a:lnTo>
                    <a:pt x="18114" y="298889"/>
                  </a:lnTo>
                  <a:lnTo>
                    <a:pt x="17014" y="301682"/>
                  </a:lnTo>
                  <a:lnTo>
                    <a:pt x="15577" y="303544"/>
                  </a:lnTo>
                  <a:lnTo>
                    <a:pt x="13912" y="302669"/>
                  </a:lnTo>
                  <a:lnTo>
                    <a:pt x="10181" y="296052"/>
                  </a:lnTo>
                  <a:lnTo>
                    <a:pt x="6401" y="260890"/>
                  </a:lnTo>
                  <a:lnTo>
                    <a:pt x="3315" y="227860"/>
                  </a:lnTo>
                  <a:lnTo>
                    <a:pt x="1473" y="182135"/>
                  </a:lnTo>
                  <a:lnTo>
                    <a:pt x="982" y="156113"/>
                  </a:lnTo>
                  <a:lnTo>
                    <a:pt x="2066" y="130299"/>
                  </a:lnTo>
                  <a:lnTo>
                    <a:pt x="4200" y="104622"/>
                  </a:lnTo>
                  <a:lnTo>
                    <a:pt x="11039" y="59865"/>
                  </a:lnTo>
                  <a:lnTo>
                    <a:pt x="21134" y="32917"/>
                  </a:lnTo>
                  <a:lnTo>
                    <a:pt x="38717" y="9217"/>
                  </a:lnTo>
                  <a:lnTo>
                    <a:pt x="51074" y="1940"/>
                  </a:lnTo>
                  <a:lnTo>
                    <a:pt x="57333" y="0"/>
                  </a:lnTo>
                  <a:lnTo>
                    <a:pt x="73694" y="3488"/>
                  </a:lnTo>
                  <a:lnTo>
                    <a:pt x="92020" y="13505"/>
                  </a:lnTo>
                  <a:lnTo>
                    <a:pt x="109572" y="29717"/>
                  </a:lnTo>
                  <a:lnTo>
                    <a:pt x="113970" y="40390"/>
                  </a:lnTo>
                  <a:lnTo>
                    <a:pt x="115094" y="65419"/>
                  </a:lnTo>
                  <a:lnTo>
                    <a:pt x="104422" y="100535"/>
                  </a:lnTo>
                  <a:lnTo>
                    <a:pt x="77742" y="129911"/>
                  </a:lnTo>
                  <a:lnTo>
                    <a:pt x="46396" y="149748"/>
                  </a:lnTo>
                  <a:lnTo>
                    <a:pt x="6350" y="161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568"/>
            <p:cNvSpPr/>
            <p:nvPr>
              <p:custDataLst>
                <p:tags r:id="rId88"/>
              </p:custDataLst>
            </p:nvPr>
          </p:nvSpPr>
          <p:spPr>
            <a:xfrm>
              <a:off x="3517900" y="2592427"/>
              <a:ext cx="1270001" cy="93624"/>
            </a:xfrm>
            <a:custGeom>
              <a:avLst/>
              <a:gdLst/>
              <a:ahLst/>
              <a:cxnLst/>
              <a:rect l="0" t="0" r="0" b="0"/>
              <a:pathLst>
                <a:path w="1270001" h="93624">
                  <a:moveTo>
                    <a:pt x="0" y="93623"/>
                  </a:moveTo>
                  <a:lnTo>
                    <a:pt x="0" y="93623"/>
                  </a:lnTo>
                  <a:lnTo>
                    <a:pt x="39999" y="84785"/>
                  </a:lnTo>
                  <a:lnTo>
                    <a:pt x="75633" y="80758"/>
                  </a:lnTo>
                  <a:lnTo>
                    <a:pt x="96988" y="78696"/>
                  </a:lnTo>
                  <a:lnTo>
                    <a:pt x="126748" y="75205"/>
                  </a:lnTo>
                  <a:lnTo>
                    <a:pt x="162109" y="70761"/>
                  </a:lnTo>
                  <a:lnTo>
                    <a:pt x="201207" y="65682"/>
                  </a:lnTo>
                  <a:lnTo>
                    <a:pt x="248438" y="60884"/>
                  </a:lnTo>
                  <a:lnTo>
                    <a:pt x="301092" y="56275"/>
                  </a:lnTo>
                  <a:lnTo>
                    <a:pt x="357361" y="51791"/>
                  </a:lnTo>
                  <a:lnTo>
                    <a:pt x="420274" y="47391"/>
                  </a:lnTo>
                  <a:lnTo>
                    <a:pt x="487616" y="43046"/>
                  </a:lnTo>
                  <a:lnTo>
                    <a:pt x="557911" y="38738"/>
                  </a:lnTo>
                  <a:lnTo>
                    <a:pt x="628057" y="34456"/>
                  </a:lnTo>
                  <a:lnTo>
                    <a:pt x="698104" y="30189"/>
                  </a:lnTo>
                  <a:lnTo>
                    <a:pt x="768086" y="25934"/>
                  </a:lnTo>
                  <a:lnTo>
                    <a:pt x="833791" y="21686"/>
                  </a:lnTo>
                  <a:lnTo>
                    <a:pt x="896644" y="17443"/>
                  </a:lnTo>
                  <a:lnTo>
                    <a:pt x="957596" y="13203"/>
                  </a:lnTo>
                  <a:lnTo>
                    <a:pt x="1012342" y="9671"/>
                  </a:lnTo>
                  <a:lnTo>
                    <a:pt x="1062950" y="6610"/>
                  </a:lnTo>
                  <a:lnTo>
                    <a:pt x="1110800" y="3865"/>
                  </a:lnTo>
                  <a:lnTo>
                    <a:pt x="1149755" y="2034"/>
                  </a:lnTo>
                  <a:lnTo>
                    <a:pt x="1182782" y="814"/>
                  </a:lnTo>
                  <a:lnTo>
                    <a:pt x="1211854" y="0"/>
                  </a:lnTo>
                  <a:lnTo>
                    <a:pt x="1258514" y="3058"/>
                  </a:lnTo>
                  <a:lnTo>
                    <a:pt x="1270000" y="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569"/>
            <p:cNvSpPr/>
            <p:nvPr>
              <p:custDataLst>
                <p:tags r:id="rId89"/>
              </p:custDataLst>
            </p:nvPr>
          </p:nvSpPr>
          <p:spPr>
            <a:xfrm>
              <a:off x="4902200" y="2052815"/>
              <a:ext cx="52361" cy="322086"/>
            </a:xfrm>
            <a:custGeom>
              <a:avLst/>
              <a:gdLst/>
              <a:ahLst/>
              <a:cxnLst/>
              <a:rect l="0" t="0" r="0" b="0"/>
              <a:pathLst>
                <a:path w="52361" h="322086">
                  <a:moveTo>
                    <a:pt x="6350" y="10935"/>
                  </a:moveTo>
                  <a:lnTo>
                    <a:pt x="6350" y="10935"/>
                  </a:lnTo>
                  <a:lnTo>
                    <a:pt x="2979" y="4193"/>
                  </a:lnTo>
                  <a:lnTo>
                    <a:pt x="3397" y="2207"/>
                  </a:lnTo>
                  <a:lnTo>
                    <a:pt x="5087" y="883"/>
                  </a:lnTo>
                  <a:lnTo>
                    <a:pt x="7625" y="0"/>
                  </a:lnTo>
                  <a:lnTo>
                    <a:pt x="16089" y="10308"/>
                  </a:lnTo>
                  <a:lnTo>
                    <a:pt x="32754" y="49320"/>
                  </a:lnTo>
                  <a:lnTo>
                    <a:pt x="43485" y="90084"/>
                  </a:lnTo>
                  <a:lnTo>
                    <a:pt x="47334" y="113795"/>
                  </a:lnTo>
                  <a:lnTo>
                    <a:pt x="50606" y="138775"/>
                  </a:lnTo>
                  <a:lnTo>
                    <a:pt x="52360" y="185345"/>
                  </a:lnTo>
                  <a:lnTo>
                    <a:pt x="48671" y="227445"/>
                  </a:lnTo>
                  <a:lnTo>
                    <a:pt x="37624" y="262619"/>
                  </a:lnTo>
                  <a:lnTo>
                    <a:pt x="17676" y="303753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570"/>
            <p:cNvSpPr/>
            <p:nvPr>
              <p:custDataLst>
                <p:tags r:id="rId90"/>
              </p:custDataLst>
            </p:nvPr>
          </p:nvSpPr>
          <p:spPr>
            <a:xfrm>
              <a:off x="4698503" y="2228850"/>
              <a:ext cx="108448" cy="38101"/>
            </a:xfrm>
            <a:custGeom>
              <a:avLst/>
              <a:gdLst/>
              <a:ahLst/>
              <a:cxnLst/>
              <a:rect l="0" t="0" r="0" b="0"/>
              <a:pathLst>
                <a:path w="108448" h="38101">
                  <a:moveTo>
                    <a:pt x="13197" y="38100"/>
                  </a:moveTo>
                  <a:lnTo>
                    <a:pt x="13197" y="38100"/>
                  </a:lnTo>
                  <a:lnTo>
                    <a:pt x="3084" y="34729"/>
                  </a:lnTo>
                  <a:lnTo>
                    <a:pt x="810" y="33030"/>
                  </a:lnTo>
                  <a:lnTo>
                    <a:pt x="0" y="31192"/>
                  </a:lnTo>
                  <a:lnTo>
                    <a:pt x="399" y="23173"/>
                  </a:lnTo>
                  <a:lnTo>
                    <a:pt x="7979" y="19001"/>
                  </a:lnTo>
                  <a:lnTo>
                    <a:pt x="45955" y="10574"/>
                  </a:lnTo>
                  <a:lnTo>
                    <a:pt x="91712" y="2820"/>
                  </a:lnTo>
                  <a:lnTo>
                    <a:pt x="108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571"/>
            <p:cNvSpPr/>
            <p:nvPr>
              <p:custDataLst>
                <p:tags r:id="rId91"/>
              </p:custDataLst>
            </p:nvPr>
          </p:nvSpPr>
          <p:spPr>
            <a:xfrm>
              <a:off x="4667635" y="2070780"/>
              <a:ext cx="132966" cy="298794"/>
            </a:xfrm>
            <a:custGeom>
              <a:avLst/>
              <a:gdLst/>
              <a:ahLst/>
              <a:cxnLst/>
              <a:rect l="0" t="0" r="0" b="0"/>
              <a:pathLst>
                <a:path w="132966" h="298794">
                  <a:moveTo>
                    <a:pt x="50415" y="88220"/>
                  </a:moveTo>
                  <a:lnTo>
                    <a:pt x="50415" y="88220"/>
                  </a:lnTo>
                  <a:lnTo>
                    <a:pt x="50415" y="84562"/>
                  </a:lnTo>
                  <a:lnTo>
                    <a:pt x="50415" y="86124"/>
                  </a:lnTo>
                  <a:lnTo>
                    <a:pt x="41576" y="124664"/>
                  </a:lnTo>
                  <a:lnTo>
                    <a:pt x="28746" y="166203"/>
                  </a:lnTo>
                  <a:lnTo>
                    <a:pt x="18281" y="210888"/>
                  </a:lnTo>
                  <a:lnTo>
                    <a:pt x="10712" y="252036"/>
                  </a:lnTo>
                  <a:lnTo>
                    <a:pt x="914" y="298247"/>
                  </a:lnTo>
                  <a:lnTo>
                    <a:pt x="481" y="298793"/>
                  </a:lnTo>
                  <a:lnTo>
                    <a:pt x="0" y="295638"/>
                  </a:lnTo>
                  <a:lnTo>
                    <a:pt x="12218" y="248031"/>
                  </a:lnTo>
                  <a:lnTo>
                    <a:pt x="25677" y="207225"/>
                  </a:lnTo>
                  <a:lnTo>
                    <a:pt x="33218" y="179551"/>
                  </a:lnTo>
                  <a:lnTo>
                    <a:pt x="41067" y="149107"/>
                  </a:lnTo>
                  <a:lnTo>
                    <a:pt x="50532" y="120345"/>
                  </a:lnTo>
                  <a:lnTo>
                    <a:pt x="61077" y="92703"/>
                  </a:lnTo>
                  <a:lnTo>
                    <a:pt x="80553" y="45763"/>
                  </a:lnTo>
                  <a:lnTo>
                    <a:pt x="98355" y="340"/>
                  </a:lnTo>
                  <a:lnTo>
                    <a:pt x="99308" y="0"/>
                  </a:lnTo>
                  <a:lnTo>
                    <a:pt x="106117" y="43220"/>
                  </a:lnTo>
                  <a:lnTo>
                    <a:pt x="109979" y="74570"/>
                  </a:lnTo>
                  <a:lnTo>
                    <a:pt x="112165" y="111551"/>
                  </a:lnTo>
                  <a:lnTo>
                    <a:pt x="113138" y="151506"/>
                  </a:lnTo>
                  <a:lnTo>
                    <a:pt x="113569" y="192782"/>
                  </a:lnTo>
                  <a:lnTo>
                    <a:pt x="115642" y="227120"/>
                  </a:lnTo>
                  <a:lnTo>
                    <a:pt x="120777" y="266488"/>
                  </a:lnTo>
                  <a:lnTo>
                    <a:pt x="125462" y="291591"/>
                  </a:lnTo>
                  <a:lnTo>
                    <a:pt x="126551" y="292945"/>
                  </a:lnTo>
                  <a:lnTo>
                    <a:pt x="127984" y="293142"/>
                  </a:lnTo>
                  <a:lnTo>
                    <a:pt x="132965" y="29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572"/>
            <p:cNvSpPr/>
            <p:nvPr>
              <p:custDataLst>
                <p:tags r:id="rId92"/>
              </p:custDataLst>
            </p:nvPr>
          </p:nvSpPr>
          <p:spPr>
            <a:xfrm>
              <a:off x="4384479" y="2134966"/>
              <a:ext cx="134309" cy="208185"/>
            </a:xfrm>
            <a:custGeom>
              <a:avLst/>
              <a:gdLst/>
              <a:ahLst/>
              <a:cxnLst/>
              <a:rect l="0" t="0" r="0" b="0"/>
              <a:pathLst>
                <a:path w="134309" h="208185">
                  <a:moveTo>
                    <a:pt x="3371" y="68484"/>
                  </a:moveTo>
                  <a:lnTo>
                    <a:pt x="3371" y="68484"/>
                  </a:lnTo>
                  <a:lnTo>
                    <a:pt x="2665" y="74965"/>
                  </a:lnTo>
                  <a:lnTo>
                    <a:pt x="0" y="84064"/>
                  </a:lnTo>
                  <a:lnTo>
                    <a:pt x="1973" y="121656"/>
                  </a:lnTo>
                  <a:lnTo>
                    <a:pt x="4976" y="161903"/>
                  </a:lnTo>
                  <a:lnTo>
                    <a:pt x="8783" y="187126"/>
                  </a:lnTo>
                  <a:lnTo>
                    <a:pt x="8390" y="188501"/>
                  </a:lnTo>
                  <a:lnTo>
                    <a:pt x="7423" y="188006"/>
                  </a:lnTo>
                  <a:lnTo>
                    <a:pt x="6072" y="186266"/>
                  </a:lnTo>
                  <a:lnTo>
                    <a:pt x="4171" y="173702"/>
                  </a:lnTo>
                  <a:lnTo>
                    <a:pt x="4940" y="131758"/>
                  </a:lnTo>
                  <a:lnTo>
                    <a:pt x="10183" y="94724"/>
                  </a:lnTo>
                  <a:lnTo>
                    <a:pt x="19099" y="59920"/>
                  </a:lnTo>
                  <a:lnTo>
                    <a:pt x="30117" y="31517"/>
                  </a:lnTo>
                  <a:lnTo>
                    <a:pt x="42069" y="14189"/>
                  </a:lnTo>
                  <a:lnTo>
                    <a:pt x="54436" y="5547"/>
                  </a:lnTo>
                  <a:lnTo>
                    <a:pt x="68400" y="1706"/>
                  </a:lnTo>
                  <a:lnTo>
                    <a:pt x="86366" y="0"/>
                  </a:lnTo>
                  <a:lnTo>
                    <a:pt x="104228" y="4885"/>
                  </a:lnTo>
                  <a:lnTo>
                    <a:pt x="112942" y="9151"/>
                  </a:lnTo>
                  <a:lnTo>
                    <a:pt x="119457" y="16229"/>
                  </a:lnTo>
                  <a:lnTo>
                    <a:pt x="128578" y="35382"/>
                  </a:lnTo>
                  <a:lnTo>
                    <a:pt x="134308" y="80078"/>
                  </a:lnTo>
                  <a:lnTo>
                    <a:pt x="132635" y="126796"/>
                  </a:lnTo>
                  <a:lnTo>
                    <a:pt x="127671" y="165176"/>
                  </a:lnTo>
                  <a:lnTo>
                    <a:pt x="117671" y="20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573"/>
            <p:cNvSpPr/>
            <p:nvPr>
              <p:custDataLst>
                <p:tags r:id="rId93"/>
              </p:custDataLst>
            </p:nvPr>
          </p:nvSpPr>
          <p:spPr>
            <a:xfrm>
              <a:off x="4122570" y="2106640"/>
              <a:ext cx="107717" cy="307891"/>
            </a:xfrm>
            <a:custGeom>
              <a:avLst/>
              <a:gdLst/>
              <a:ahLst/>
              <a:cxnLst/>
              <a:rect l="0" t="0" r="0" b="0"/>
              <a:pathLst>
                <a:path w="107717" h="307891">
                  <a:moveTo>
                    <a:pt x="17630" y="128560"/>
                  </a:moveTo>
                  <a:lnTo>
                    <a:pt x="17630" y="128560"/>
                  </a:lnTo>
                  <a:lnTo>
                    <a:pt x="14259" y="128560"/>
                  </a:lnTo>
                  <a:lnTo>
                    <a:pt x="13266" y="129265"/>
                  </a:lnTo>
                  <a:lnTo>
                    <a:pt x="12604" y="130441"/>
                  </a:lnTo>
                  <a:lnTo>
                    <a:pt x="11868" y="135746"/>
                  </a:lnTo>
                  <a:lnTo>
                    <a:pt x="11358" y="180115"/>
                  </a:lnTo>
                  <a:lnTo>
                    <a:pt x="14674" y="221055"/>
                  </a:lnTo>
                  <a:lnTo>
                    <a:pt x="20125" y="261093"/>
                  </a:lnTo>
                  <a:lnTo>
                    <a:pt x="20385" y="277540"/>
                  </a:lnTo>
                  <a:lnTo>
                    <a:pt x="18446" y="287002"/>
                  </a:lnTo>
                  <a:lnTo>
                    <a:pt x="18174" y="287105"/>
                  </a:lnTo>
                  <a:lnTo>
                    <a:pt x="8304" y="265580"/>
                  </a:lnTo>
                  <a:lnTo>
                    <a:pt x="1775" y="228190"/>
                  </a:lnTo>
                  <a:lnTo>
                    <a:pt x="0" y="182953"/>
                  </a:lnTo>
                  <a:lnTo>
                    <a:pt x="1643" y="157061"/>
                  </a:lnTo>
                  <a:lnTo>
                    <a:pt x="4856" y="129922"/>
                  </a:lnTo>
                  <a:lnTo>
                    <a:pt x="9114" y="101951"/>
                  </a:lnTo>
                  <a:lnTo>
                    <a:pt x="19489" y="59584"/>
                  </a:lnTo>
                  <a:lnTo>
                    <a:pt x="31156" y="29465"/>
                  </a:lnTo>
                  <a:lnTo>
                    <a:pt x="43397" y="11375"/>
                  </a:lnTo>
                  <a:lnTo>
                    <a:pt x="54012" y="2394"/>
                  </a:lnTo>
                  <a:lnTo>
                    <a:pt x="58818" y="0"/>
                  </a:lnTo>
                  <a:lnTo>
                    <a:pt x="62728" y="520"/>
                  </a:lnTo>
                  <a:lnTo>
                    <a:pt x="66039" y="2983"/>
                  </a:lnTo>
                  <a:lnTo>
                    <a:pt x="68953" y="6742"/>
                  </a:lnTo>
                  <a:lnTo>
                    <a:pt x="73053" y="35629"/>
                  </a:lnTo>
                  <a:lnTo>
                    <a:pt x="60784" y="78839"/>
                  </a:lnTo>
                  <a:lnTo>
                    <a:pt x="42905" y="122319"/>
                  </a:lnTo>
                  <a:lnTo>
                    <a:pt x="37500" y="147372"/>
                  </a:lnTo>
                  <a:lnTo>
                    <a:pt x="38638" y="149568"/>
                  </a:lnTo>
                  <a:lnTo>
                    <a:pt x="40807" y="151032"/>
                  </a:lnTo>
                  <a:lnTo>
                    <a:pt x="81539" y="166088"/>
                  </a:lnTo>
                  <a:lnTo>
                    <a:pt x="94012" y="175578"/>
                  </a:lnTo>
                  <a:lnTo>
                    <a:pt x="102848" y="190614"/>
                  </a:lnTo>
                  <a:lnTo>
                    <a:pt x="107716" y="209762"/>
                  </a:lnTo>
                  <a:lnTo>
                    <a:pt x="107527" y="232383"/>
                  </a:lnTo>
                  <a:lnTo>
                    <a:pt x="96713" y="268918"/>
                  </a:lnTo>
                  <a:lnTo>
                    <a:pt x="76731" y="296442"/>
                  </a:lnTo>
                  <a:lnTo>
                    <a:pt x="61066" y="305480"/>
                  </a:lnTo>
                  <a:lnTo>
                    <a:pt x="52937" y="307890"/>
                  </a:lnTo>
                  <a:lnTo>
                    <a:pt x="38261" y="306805"/>
                  </a:lnTo>
                  <a:lnTo>
                    <a:pt x="17630" y="30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574"/>
            <p:cNvSpPr/>
            <p:nvPr>
              <p:custDataLst>
                <p:tags r:id="rId94"/>
              </p:custDataLst>
            </p:nvPr>
          </p:nvSpPr>
          <p:spPr>
            <a:xfrm>
              <a:off x="3912152" y="2123973"/>
              <a:ext cx="126449" cy="329328"/>
            </a:xfrm>
            <a:custGeom>
              <a:avLst/>
              <a:gdLst/>
              <a:ahLst/>
              <a:cxnLst/>
              <a:rect l="0" t="0" r="0" b="0"/>
              <a:pathLst>
                <a:path w="126449" h="329328">
                  <a:moveTo>
                    <a:pt x="88348" y="41377"/>
                  </a:moveTo>
                  <a:lnTo>
                    <a:pt x="88348" y="41377"/>
                  </a:lnTo>
                  <a:lnTo>
                    <a:pt x="92006" y="18146"/>
                  </a:lnTo>
                  <a:lnTo>
                    <a:pt x="88969" y="0"/>
                  </a:lnTo>
                  <a:lnTo>
                    <a:pt x="82980" y="3937"/>
                  </a:lnTo>
                  <a:lnTo>
                    <a:pt x="51775" y="40567"/>
                  </a:lnTo>
                  <a:lnTo>
                    <a:pt x="32817" y="79587"/>
                  </a:lnTo>
                  <a:lnTo>
                    <a:pt x="16395" y="126798"/>
                  </a:lnTo>
                  <a:lnTo>
                    <a:pt x="10041" y="151241"/>
                  </a:lnTo>
                  <a:lnTo>
                    <a:pt x="4393" y="176003"/>
                  </a:lnTo>
                  <a:lnTo>
                    <a:pt x="0" y="222331"/>
                  </a:lnTo>
                  <a:lnTo>
                    <a:pt x="3221" y="263618"/>
                  </a:lnTo>
                  <a:lnTo>
                    <a:pt x="16412" y="296078"/>
                  </a:lnTo>
                  <a:lnTo>
                    <a:pt x="39678" y="317091"/>
                  </a:lnTo>
                  <a:lnTo>
                    <a:pt x="53785" y="324669"/>
                  </a:lnTo>
                  <a:lnTo>
                    <a:pt x="82629" y="329327"/>
                  </a:lnTo>
                  <a:lnTo>
                    <a:pt x="126448" y="32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575"/>
            <p:cNvSpPr/>
            <p:nvPr>
              <p:custDataLst>
                <p:tags r:id="rId95"/>
              </p:custDataLst>
            </p:nvPr>
          </p:nvSpPr>
          <p:spPr>
            <a:xfrm>
              <a:off x="3625850" y="2260600"/>
              <a:ext cx="133351" cy="184757"/>
            </a:xfrm>
            <a:custGeom>
              <a:avLst/>
              <a:gdLst/>
              <a:ahLst/>
              <a:cxnLst/>
              <a:rect l="0" t="0" r="0" b="0"/>
              <a:pathLst>
                <a:path w="133351" h="184757">
                  <a:moveTo>
                    <a:pt x="0" y="82550"/>
                  </a:moveTo>
                  <a:lnTo>
                    <a:pt x="0" y="82550"/>
                  </a:lnTo>
                  <a:lnTo>
                    <a:pt x="0" y="72437"/>
                  </a:lnTo>
                  <a:lnTo>
                    <a:pt x="3763" y="63709"/>
                  </a:lnTo>
                  <a:lnTo>
                    <a:pt x="6742" y="59406"/>
                  </a:lnTo>
                  <a:lnTo>
                    <a:pt x="17578" y="52743"/>
                  </a:lnTo>
                  <a:lnTo>
                    <a:pt x="24419" y="49979"/>
                  </a:lnTo>
                  <a:lnTo>
                    <a:pt x="39545" y="50670"/>
                  </a:lnTo>
                  <a:lnTo>
                    <a:pt x="55676" y="57092"/>
                  </a:lnTo>
                  <a:lnTo>
                    <a:pt x="72252" y="69354"/>
                  </a:lnTo>
                  <a:lnTo>
                    <a:pt x="83382" y="89855"/>
                  </a:lnTo>
                  <a:lnTo>
                    <a:pt x="91734" y="127283"/>
                  </a:lnTo>
                  <a:lnTo>
                    <a:pt x="92276" y="151115"/>
                  </a:lnTo>
                  <a:lnTo>
                    <a:pt x="87813" y="171114"/>
                  </a:lnTo>
                  <a:lnTo>
                    <a:pt x="84648" y="177576"/>
                  </a:lnTo>
                  <a:lnTo>
                    <a:pt x="81126" y="181884"/>
                  </a:lnTo>
                  <a:lnTo>
                    <a:pt x="77367" y="184756"/>
                  </a:lnTo>
                  <a:lnTo>
                    <a:pt x="74156" y="183848"/>
                  </a:lnTo>
                  <a:lnTo>
                    <a:pt x="68706" y="175314"/>
                  </a:lnTo>
                  <a:lnTo>
                    <a:pt x="65043" y="147900"/>
                  </a:lnTo>
                  <a:lnTo>
                    <a:pt x="69830" y="117474"/>
                  </a:lnTo>
                  <a:lnTo>
                    <a:pt x="79719" y="82550"/>
                  </a:lnTo>
                  <a:lnTo>
                    <a:pt x="101153" y="3794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576"/>
            <p:cNvSpPr/>
            <p:nvPr>
              <p:custDataLst>
                <p:tags r:id="rId96"/>
              </p:custDataLst>
            </p:nvPr>
          </p:nvSpPr>
          <p:spPr>
            <a:xfrm>
              <a:off x="3541696" y="2126743"/>
              <a:ext cx="91263" cy="341877"/>
            </a:xfrm>
            <a:custGeom>
              <a:avLst/>
              <a:gdLst/>
              <a:ahLst/>
              <a:cxnLst/>
              <a:rect l="0" t="0" r="0" b="0"/>
              <a:pathLst>
                <a:path w="91263" h="341877">
                  <a:moveTo>
                    <a:pt x="1604" y="108457"/>
                  </a:moveTo>
                  <a:lnTo>
                    <a:pt x="1604" y="108457"/>
                  </a:lnTo>
                  <a:lnTo>
                    <a:pt x="1604" y="101715"/>
                  </a:lnTo>
                  <a:lnTo>
                    <a:pt x="2309" y="99729"/>
                  </a:lnTo>
                  <a:lnTo>
                    <a:pt x="3485" y="98405"/>
                  </a:lnTo>
                  <a:lnTo>
                    <a:pt x="4975" y="97522"/>
                  </a:lnTo>
                  <a:lnTo>
                    <a:pt x="6630" y="105949"/>
                  </a:lnTo>
                  <a:lnTo>
                    <a:pt x="7692" y="150216"/>
                  </a:lnTo>
                  <a:lnTo>
                    <a:pt x="9719" y="184637"/>
                  </a:lnTo>
                  <a:lnTo>
                    <a:pt x="12972" y="222043"/>
                  </a:lnTo>
                  <a:lnTo>
                    <a:pt x="16769" y="257482"/>
                  </a:lnTo>
                  <a:lnTo>
                    <a:pt x="18927" y="290166"/>
                  </a:lnTo>
                  <a:lnTo>
                    <a:pt x="20313" y="334537"/>
                  </a:lnTo>
                  <a:lnTo>
                    <a:pt x="20553" y="341876"/>
                  </a:lnTo>
                  <a:lnTo>
                    <a:pt x="8435" y="294435"/>
                  </a:lnTo>
                  <a:lnTo>
                    <a:pt x="2759" y="251086"/>
                  </a:lnTo>
                  <a:lnTo>
                    <a:pt x="257" y="224710"/>
                  </a:lnTo>
                  <a:lnTo>
                    <a:pt x="0" y="195837"/>
                  </a:lnTo>
                  <a:lnTo>
                    <a:pt x="1240" y="165299"/>
                  </a:lnTo>
                  <a:lnTo>
                    <a:pt x="3478" y="133652"/>
                  </a:lnTo>
                  <a:lnTo>
                    <a:pt x="7087" y="106203"/>
                  </a:lnTo>
                  <a:lnTo>
                    <a:pt x="16740" y="58772"/>
                  </a:lnTo>
                  <a:lnTo>
                    <a:pt x="34076" y="16595"/>
                  </a:lnTo>
                  <a:lnTo>
                    <a:pt x="46375" y="4129"/>
                  </a:lnTo>
                  <a:lnTo>
                    <a:pt x="52618" y="805"/>
                  </a:lnTo>
                  <a:lnTo>
                    <a:pt x="58191" y="0"/>
                  </a:lnTo>
                  <a:lnTo>
                    <a:pt x="68146" y="2869"/>
                  </a:lnTo>
                  <a:lnTo>
                    <a:pt x="77275" y="14492"/>
                  </a:lnTo>
                  <a:lnTo>
                    <a:pt x="85330" y="32828"/>
                  </a:lnTo>
                  <a:lnTo>
                    <a:pt x="91262" y="57441"/>
                  </a:lnTo>
                  <a:lnTo>
                    <a:pt x="88724" y="82961"/>
                  </a:lnTo>
                  <a:lnTo>
                    <a:pt x="79835" y="107003"/>
                  </a:lnTo>
                  <a:lnTo>
                    <a:pt x="58964" y="134994"/>
                  </a:lnTo>
                  <a:lnTo>
                    <a:pt x="34153" y="155928"/>
                  </a:lnTo>
                  <a:lnTo>
                    <a:pt x="27004" y="165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1577"/>
          <p:cNvSpPr/>
          <p:nvPr>
            <p:custDataLst>
              <p:tags r:id="rId1"/>
            </p:custDataLst>
          </p:nvPr>
        </p:nvSpPr>
        <p:spPr>
          <a:xfrm>
            <a:off x="5886450" y="854406"/>
            <a:ext cx="311714" cy="1474957"/>
          </a:xfrm>
          <a:custGeom>
            <a:avLst/>
            <a:gdLst/>
            <a:ahLst/>
            <a:cxnLst/>
            <a:rect l="0" t="0" r="0" b="0"/>
            <a:pathLst>
              <a:path w="311714" h="1474957">
                <a:moveTo>
                  <a:pt x="57150" y="21894"/>
                </a:moveTo>
                <a:lnTo>
                  <a:pt x="57150" y="21894"/>
                </a:lnTo>
                <a:lnTo>
                  <a:pt x="99213" y="6967"/>
                </a:lnTo>
                <a:lnTo>
                  <a:pt x="136667" y="0"/>
                </a:lnTo>
                <a:lnTo>
                  <a:pt x="157167" y="1110"/>
                </a:lnTo>
                <a:lnTo>
                  <a:pt x="188542" y="12443"/>
                </a:lnTo>
                <a:lnTo>
                  <a:pt x="205858" y="27101"/>
                </a:lnTo>
                <a:lnTo>
                  <a:pt x="227506" y="58950"/>
                </a:lnTo>
                <a:lnTo>
                  <a:pt x="238697" y="86341"/>
                </a:lnTo>
                <a:lnTo>
                  <a:pt x="243671" y="117330"/>
                </a:lnTo>
                <a:lnTo>
                  <a:pt x="247763" y="151799"/>
                </a:lnTo>
                <a:lnTo>
                  <a:pt x="251227" y="188285"/>
                </a:lnTo>
                <a:lnTo>
                  <a:pt x="252768" y="225668"/>
                </a:lnTo>
                <a:lnTo>
                  <a:pt x="253452" y="265330"/>
                </a:lnTo>
                <a:lnTo>
                  <a:pt x="252346" y="306477"/>
                </a:lnTo>
                <a:lnTo>
                  <a:pt x="247150" y="348283"/>
                </a:lnTo>
                <a:lnTo>
                  <a:pt x="236374" y="390381"/>
                </a:lnTo>
                <a:lnTo>
                  <a:pt x="223589" y="431200"/>
                </a:lnTo>
                <a:lnTo>
                  <a:pt x="213201" y="468156"/>
                </a:lnTo>
                <a:lnTo>
                  <a:pt x="200120" y="505277"/>
                </a:lnTo>
                <a:lnTo>
                  <a:pt x="184898" y="542942"/>
                </a:lnTo>
                <a:lnTo>
                  <a:pt x="168725" y="580849"/>
                </a:lnTo>
                <a:lnTo>
                  <a:pt x="157774" y="615100"/>
                </a:lnTo>
                <a:lnTo>
                  <a:pt x="149523" y="660268"/>
                </a:lnTo>
                <a:lnTo>
                  <a:pt x="149004" y="686616"/>
                </a:lnTo>
                <a:lnTo>
                  <a:pt x="153477" y="710085"/>
                </a:lnTo>
                <a:lnTo>
                  <a:pt x="165815" y="728512"/>
                </a:lnTo>
                <a:lnTo>
                  <a:pt x="205850" y="760960"/>
                </a:lnTo>
                <a:lnTo>
                  <a:pt x="248748" y="790182"/>
                </a:lnTo>
                <a:lnTo>
                  <a:pt x="274238" y="813431"/>
                </a:lnTo>
                <a:lnTo>
                  <a:pt x="283691" y="827360"/>
                </a:lnTo>
                <a:lnTo>
                  <a:pt x="289609" y="850473"/>
                </a:lnTo>
                <a:lnTo>
                  <a:pt x="287229" y="864990"/>
                </a:lnTo>
                <a:lnTo>
                  <a:pt x="280763" y="877792"/>
                </a:lnTo>
                <a:lnTo>
                  <a:pt x="267339" y="894344"/>
                </a:lnTo>
                <a:lnTo>
                  <a:pt x="262420" y="917201"/>
                </a:lnTo>
                <a:lnTo>
                  <a:pt x="260759" y="959935"/>
                </a:lnTo>
                <a:lnTo>
                  <a:pt x="264234" y="1006799"/>
                </a:lnTo>
                <a:lnTo>
                  <a:pt x="271249" y="1045240"/>
                </a:lnTo>
                <a:lnTo>
                  <a:pt x="281422" y="1085844"/>
                </a:lnTo>
                <a:lnTo>
                  <a:pt x="292998" y="1133053"/>
                </a:lnTo>
                <a:lnTo>
                  <a:pt x="299050" y="1158483"/>
                </a:lnTo>
                <a:lnTo>
                  <a:pt x="303788" y="1184609"/>
                </a:lnTo>
                <a:lnTo>
                  <a:pt x="307653" y="1211199"/>
                </a:lnTo>
                <a:lnTo>
                  <a:pt x="310936" y="1238097"/>
                </a:lnTo>
                <a:lnTo>
                  <a:pt x="311713" y="1263790"/>
                </a:lnTo>
                <a:lnTo>
                  <a:pt x="310819" y="1288681"/>
                </a:lnTo>
                <a:lnTo>
                  <a:pt x="303242" y="1335621"/>
                </a:lnTo>
                <a:lnTo>
                  <a:pt x="285763" y="1377651"/>
                </a:lnTo>
                <a:lnTo>
                  <a:pt x="256358" y="1411853"/>
                </a:lnTo>
                <a:lnTo>
                  <a:pt x="217653" y="1439048"/>
                </a:lnTo>
                <a:lnTo>
                  <a:pt x="194492" y="1449263"/>
                </a:lnTo>
                <a:lnTo>
                  <a:pt x="169877" y="1458190"/>
                </a:lnTo>
                <a:lnTo>
                  <a:pt x="145707" y="1464847"/>
                </a:lnTo>
                <a:lnTo>
                  <a:pt x="98155" y="1474125"/>
                </a:lnTo>
                <a:lnTo>
                  <a:pt x="60557" y="1474956"/>
                </a:lnTo>
                <a:lnTo>
                  <a:pt x="44604" y="1473202"/>
                </a:lnTo>
                <a:lnTo>
                  <a:pt x="32559" y="1468505"/>
                </a:lnTo>
                <a:lnTo>
                  <a:pt x="0" y="14379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300"/>
          <p:cNvGrpSpPr/>
          <p:nvPr/>
        </p:nvGrpSpPr>
        <p:grpSpPr>
          <a:xfrm>
            <a:off x="6700491" y="1320800"/>
            <a:ext cx="1344086" cy="476251"/>
            <a:chOff x="6700491" y="1320800"/>
            <a:chExt cx="1344086" cy="476251"/>
          </a:xfrm>
        </p:grpSpPr>
        <p:sp>
          <p:nvSpPr>
            <p:cNvPr id="59" name="SMARTInkShape-1578"/>
            <p:cNvSpPr/>
            <p:nvPr>
              <p:custDataLst>
                <p:tags r:id="rId74"/>
              </p:custDataLst>
            </p:nvPr>
          </p:nvSpPr>
          <p:spPr>
            <a:xfrm>
              <a:off x="7924800" y="1320800"/>
              <a:ext cx="119777" cy="438151"/>
            </a:xfrm>
            <a:custGeom>
              <a:avLst/>
              <a:gdLst/>
              <a:ahLst/>
              <a:cxnLst/>
              <a:rect l="0" t="0" r="0" b="0"/>
              <a:pathLst>
                <a:path w="119777" h="438151">
                  <a:moveTo>
                    <a:pt x="31750" y="0"/>
                  </a:moveTo>
                  <a:lnTo>
                    <a:pt x="31750" y="0"/>
                  </a:lnTo>
                  <a:lnTo>
                    <a:pt x="38491" y="0"/>
                  </a:lnTo>
                  <a:lnTo>
                    <a:pt x="52797" y="10113"/>
                  </a:lnTo>
                  <a:lnTo>
                    <a:pt x="73813" y="46741"/>
                  </a:lnTo>
                  <a:lnTo>
                    <a:pt x="91601" y="91329"/>
                  </a:lnTo>
                  <a:lnTo>
                    <a:pt x="101285" y="118036"/>
                  </a:lnTo>
                  <a:lnTo>
                    <a:pt x="108445" y="146424"/>
                  </a:lnTo>
                  <a:lnTo>
                    <a:pt x="113924" y="175933"/>
                  </a:lnTo>
                  <a:lnTo>
                    <a:pt x="118282" y="206189"/>
                  </a:lnTo>
                  <a:lnTo>
                    <a:pt x="119776" y="234120"/>
                  </a:lnTo>
                  <a:lnTo>
                    <a:pt x="119362" y="260502"/>
                  </a:lnTo>
                  <a:lnTo>
                    <a:pt x="112316" y="307690"/>
                  </a:lnTo>
                  <a:lnTo>
                    <a:pt x="95073" y="345125"/>
                  </a:lnTo>
                  <a:lnTo>
                    <a:pt x="58195" y="390596"/>
                  </a:lnTo>
                  <a:lnTo>
                    <a:pt x="15153" y="426562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579"/>
            <p:cNvSpPr/>
            <p:nvPr>
              <p:custDataLst>
                <p:tags r:id="rId75"/>
              </p:custDataLst>
            </p:nvPr>
          </p:nvSpPr>
          <p:spPr>
            <a:xfrm>
              <a:off x="7756629" y="1433672"/>
              <a:ext cx="126528" cy="313056"/>
            </a:xfrm>
            <a:custGeom>
              <a:avLst/>
              <a:gdLst/>
              <a:ahLst/>
              <a:cxnLst/>
              <a:rect l="0" t="0" r="0" b="0"/>
              <a:pathLst>
                <a:path w="126528" h="313056">
                  <a:moveTo>
                    <a:pt x="9421" y="77628"/>
                  </a:moveTo>
                  <a:lnTo>
                    <a:pt x="9421" y="77628"/>
                  </a:lnTo>
                  <a:lnTo>
                    <a:pt x="4352" y="91295"/>
                  </a:lnTo>
                  <a:lnTo>
                    <a:pt x="0" y="126755"/>
                  </a:lnTo>
                  <a:lnTo>
                    <a:pt x="1236" y="161786"/>
                  </a:lnTo>
                  <a:lnTo>
                    <a:pt x="2255" y="197111"/>
                  </a:lnTo>
                  <a:lnTo>
                    <a:pt x="4119" y="230215"/>
                  </a:lnTo>
                  <a:lnTo>
                    <a:pt x="12397" y="271241"/>
                  </a:lnTo>
                  <a:lnTo>
                    <a:pt x="21873" y="305458"/>
                  </a:lnTo>
                  <a:lnTo>
                    <a:pt x="25538" y="312236"/>
                  </a:lnTo>
                  <a:lnTo>
                    <a:pt x="26516" y="313055"/>
                  </a:lnTo>
                  <a:lnTo>
                    <a:pt x="27167" y="312896"/>
                  </a:lnTo>
                  <a:lnTo>
                    <a:pt x="23274" y="277464"/>
                  </a:lnTo>
                  <a:lnTo>
                    <a:pt x="21222" y="246877"/>
                  </a:lnTo>
                  <a:lnTo>
                    <a:pt x="15607" y="207413"/>
                  </a:lnTo>
                  <a:lnTo>
                    <a:pt x="10288" y="164003"/>
                  </a:lnTo>
                  <a:lnTo>
                    <a:pt x="6279" y="120956"/>
                  </a:lnTo>
                  <a:lnTo>
                    <a:pt x="4497" y="83009"/>
                  </a:lnTo>
                  <a:lnTo>
                    <a:pt x="13606" y="40025"/>
                  </a:lnTo>
                  <a:lnTo>
                    <a:pt x="26340" y="11688"/>
                  </a:lnTo>
                  <a:lnTo>
                    <a:pt x="31284" y="6151"/>
                  </a:lnTo>
                  <a:lnTo>
                    <a:pt x="42421" y="0"/>
                  </a:lnTo>
                  <a:lnTo>
                    <a:pt x="47648" y="476"/>
                  </a:lnTo>
                  <a:lnTo>
                    <a:pt x="57220" y="6649"/>
                  </a:lnTo>
                  <a:lnTo>
                    <a:pt x="70542" y="25396"/>
                  </a:lnTo>
                  <a:lnTo>
                    <a:pt x="76684" y="48825"/>
                  </a:lnTo>
                  <a:lnTo>
                    <a:pt x="75134" y="70270"/>
                  </a:lnTo>
                  <a:lnTo>
                    <a:pt x="66890" y="114096"/>
                  </a:lnTo>
                  <a:lnTo>
                    <a:pt x="69606" y="118168"/>
                  </a:lnTo>
                  <a:lnTo>
                    <a:pt x="111136" y="156286"/>
                  </a:lnTo>
                  <a:lnTo>
                    <a:pt x="117448" y="163933"/>
                  </a:lnTo>
                  <a:lnTo>
                    <a:pt x="124460" y="183719"/>
                  </a:lnTo>
                  <a:lnTo>
                    <a:pt x="126527" y="216777"/>
                  </a:lnTo>
                  <a:lnTo>
                    <a:pt x="120790" y="247033"/>
                  </a:lnTo>
                  <a:lnTo>
                    <a:pt x="113246" y="264397"/>
                  </a:lnTo>
                  <a:lnTo>
                    <a:pt x="97805" y="284661"/>
                  </a:lnTo>
                  <a:lnTo>
                    <a:pt x="88448" y="292645"/>
                  </a:lnTo>
                  <a:lnTo>
                    <a:pt x="79587" y="296663"/>
                  </a:lnTo>
                  <a:lnTo>
                    <a:pt x="75249" y="297735"/>
                  </a:lnTo>
                  <a:lnTo>
                    <a:pt x="71651" y="297038"/>
                  </a:lnTo>
                  <a:lnTo>
                    <a:pt x="60221" y="287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580"/>
            <p:cNvSpPr/>
            <p:nvPr>
              <p:custDataLst>
                <p:tags r:id="rId76"/>
              </p:custDataLst>
            </p:nvPr>
          </p:nvSpPr>
          <p:spPr>
            <a:xfrm>
              <a:off x="7570082" y="1347606"/>
              <a:ext cx="49919" cy="449445"/>
            </a:xfrm>
            <a:custGeom>
              <a:avLst/>
              <a:gdLst/>
              <a:ahLst/>
              <a:cxnLst/>
              <a:rect l="0" t="0" r="0" b="0"/>
              <a:pathLst>
                <a:path w="49919" h="449445">
                  <a:moveTo>
                    <a:pt x="5468" y="17644"/>
                  </a:moveTo>
                  <a:lnTo>
                    <a:pt x="5468" y="17644"/>
                  </a:lnTo>
                  <a:lnTo>
                    <a:pt x="5467" y="0"/>
                  </a:lnTo>
                  <a:lnTo>
                    <a:pt x="3586" y="35816"/>
                  </a:lnTo>
                  <a:lnTo>
                    <a:pt x="1104" y="69465"/>
                  </a:lnTo>
                  <a:lnTo>
                    <a:pt x="0" y="112642"/>
                  </a:lnTo>
                  <a:lnTo>
                    <a:pt x="1823" y="137421"/>
                  </a:lnTo>
                  <a:lnTo>
                    <a:pt x="5154" y="163817"/>
                  </a:lnTo>
                  <a:lnTo>
                    <a:pt x="9492" y="191293"/>
                  </a:lnTo>
                  <a:lnTo>
                    <a:pt x="13089" y="219488"/>
                  </a:lnTo>
                  <a:lnTo>
                    <a:pt x="16193" y="248162"/>
                  </a:lnTo>
                  <a:lnTo>
                    <a:pt x="18969" y="277156"/>
                  </a:lnTo>
                  <a:lnTo>
                    <a:pt x="21524" y="304246"/>
                  </a:lnTo>
                  <a:lnTo>
                    <a:pt x="23933" y="330068"/>
                  </a:lnTo>
                  <a:lnTo>
                    <a:pt x="28491" y="375221"/>
                  </a:lnTo>
                  <a:lnTo>
                    <a:pt x="35730" y="418358"/>
                  </a:lnTo>
                  <a:lnTo>
                    <a:pt x="49918" y="449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81"/>
            <p:cNvSpPr/>
            <p:nvPr>
              <p:custDataLst>
                <p:tags r:id="rId77"/>
              </p:custDataLst>
            </p:nvPr>
          </p:nvSpPr>
          <p:spPr>
            <a:xfrm>
              <a:off x="7279791" y="1581150"/>
              <a:ext cx="105260" cy="38101"/>
            </a:xfrm>
            <a:custGeom>
              <a:avLst/>
              <a:gdLst/>
              <a:ahLst/>
              <a:cxnLst/>
              <a:rect l="0" t="0" r="0" b="0"/>
              <a:pathLst>
                <a:path w="1052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8100"/>
                  </a:lnTo>
                  <a:lnTo>
                    <a:pt x="0" y="37394"/>
                  </a:lnTo>
                  <a:lnTo>
                    <a:pt x="1562" y="34729"/>
                  </a:lnTo>
                  <a:lnTo>
                    <a:pt x="13151" y="25891"/>
                  </a:lnTo>
                  <a:lnTo>
                    <a:pt x="51943" y="14626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82"/>
            <p:cNvSpPr/>
            <p:nvPr>
              <p:custDataLst>
                <p:tags r:id="rId78"/>
              </p:custDataLst>
            </p:nvPr>
          </p:nvSpPr>
          <p:spPr>
            <a:xfrm>
              <a:off x="7261782" y="1430245"/>
              <a:ext cx="155019" cy="296956"/>
            </a:xfrm>
            <a:custGeom>
              <a:avLst/>
              <a:gdLst/>
              <a:ahLst/>
              <a:cxnLst/>
              <a:rect l="0" t="0" r="0" b="0"/>
              <a:pathLst>
                <a:path w="155019" h="296956">
                  <a:moveTo>
                    <a:pt x="34368" y="74705"/>
                  </a:moveTo>
                  <a:lnTo>
                    <a:pt x="34368" y="74705"/>
                  </a:lnTo>
                  <a:lnTo>
                    <a:pt x="24229" y="92736"/>
                  </a:lnTo>
                  <a:lnTo>
                    <a:pt x="13411" y="128182"/>
                  </a:lnTo>
                  <a:lnTo>
                    <a:pt x="5424" y="174119"/>
                  </a:lnTo>
                  <a:lnTo>
                    <a:pt x="0" y="221362"/>
                  </a:lnTo>
                  <a:lnTo>
                    <a:pt x="1891" y="268121"/>
                  </a:lnTo>
                  <a:lnTo>
                    <a:pt x="2475" y="291259"/>
                  </a:lnTo>
                  <a:lnTo>
                    <a:pt x="3933" y="290336"/>
                  </a:lnTo>
                  <a:lnTo>
                    <a:pt x="9318" y="281783"/>
                  </a:lnTo>
                  <a:lnTo>
                    <a:pt x="16911" y="247618"/>
                  </a:lnTo>
                  <a:lnTo>
                    <a:pt x="23317" y="210116"/>
                  </a:lnTo>
                  <a:lnTo>
                    <a:pt x="32279" y="163110"/>
                  </a:lnTo>
                  <a:lnTo>
                    <a:pt x="38620" y="135758"/>
                  </a:lnTo>
                  <a:lnTo>
                    <a:pt x="45669" y="106941"/>
                  </a:lnTo>
                  <a:lnTo>
                    <a:pt x="59146" y="59869"/>
                  </a:lnTo>
                  <a:lnTo>
                    <a:pt x="74870" y="14805"/>
                  </a:lnTo>
                  <a:lnTo>
                    <a:pt x="81296" y="2927"/>
                  </a:lnTo>
                  <a:lnTo>
                    <a:pt x="83998" y="748"/>
                  </a:lnTo>
                  <a:lnTo>
                    <a:pt x="86504" y="0"/>
                  </a:lnTo>
                  <a:lnTo>
                    <a:pt x="88881" y="3030"/>
                  </a:lnTo>
                  <a:lnTo>
                    <a:pt x="99646" y="40765"/>
                  </a:lnTo>
                  <a:lnTo>
                    <a:pt x="106419" y="74437"/>
                  </a:lnTo>
                  <a:lnTo>
                    <a:pt x="111781" y="115273"/>
                  </a:lnTo>
                  <a:lnTo>
                    <a:pt x="122160" y="157411"/>
                  </a:lnTo>
                  <a:lnTo>
                    <a:pt x="134064" y="198246"/>
                  </a:lnTo>
                  <a:lnTo>
                    <a:pt x="141707" y="235211"/>
                  </a:lnTo>
                  <a:lnTo>
                    <a:pt x="151657" y="281832"/>
                  </a:lnTo>
                  <a:lnTo>
                    <a:pt x="155018" y="296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83"/>
            <p:cNvSpPr/>
            <p:nvPr>
              <p:custDataLst>
                <p:tags r:id="rId79"/>
              </p:custDataLst>
            </p:nvPr>
          </p:nvSpPr>
          <p:spPr>
            <a:xfrm>
              <a:off x="7080860" y="1424871"/>
              <a:ext cx="88291" cy="353130"/>
            </a:xfrm>
            <a:custGeom>
              <a:avLst/>
              <a:gdLst/>
              <a:ahLst/>
              <a:cxnLst/>
              <a:rect l="0" t="0" r="0" b="0"/>
              <a:pathLst>
                <a:path w="88291" h="353130">
                  <a:moveTo>
                    <a:pt x="88290" y="16579"/>
                  </a:moveTo>
                  <a:lnTo>
                    <a:pt x="88290" y="16579"/>
                  </a:lnTo>
                  <a:lnTo>
                    <a:pt x="83221" y="3487"/>
                  </a:lnTo>
                  <a:lnTo>
                    <a:pt x="79451" y="177"/>
                  </a:lnTo>
                  <a:lnTo>
                    <a:pt x="76753" y="0"/>
                  </a:lnTo>
                  <a:lnTo>
                    <a:pt x="69992" y="1684"/>
                  </a:lnTo>
                  <a:lnTo>
                    <a:pt x="54881" y="20084"/>
                  </a:lnTo>
                  <a:lnTo>
                    <a:pt x="33627" y="64733"/>
                  </a:lnTo>
                  <a:lnTo>
                    <a:pt x="19545" y="108301"/>
                  </a:lnTo>
                  <a:lnTo>
                    <a:pt x="12827" y="132760"/>
                  </a:lnTo>
                  <a:lnTo>
                    <a:pt x="7642" y="157533"/>
                  </a:lnTo>
                  <a:lnTo>
                    <a:pt x="3480" y="182515"/>
                  </a:lnTo>
                  <a:lnTo>
                    <a:pt x="0" y="207636"/>
                  </a:lnTo>
                  <a:lnTo>
                    <a:pt x="1777" y="252482"/>
                  </a:lnTo>
                  <a:lnTo>
                    <a:pt x="11034" y="290758"/>
                  </a:lnTo>
                  <a:lnTo>
                    <a:pt x="26908" y="319529"/>
                  </a:lnTo>
                  <a:lnTo>
                    <a:pt x="47603" y="336549"/>
                  </a:lnTo>
                  <a:lnTo>
                    <a:pt x="81940" y="353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84"/>
            <p:cNvSpPr/>
            <p:nvPr>
              <p:custDataLst>
                <p:tags r:id="rId80"/>
              </p:custDataLst>
            </p:nvPr>
          </p:nvSpPr>
          <p:spPr>
            <a:xfrm>
              <a:off x="6808965" y="1555750"/>
              <a:ext cx="156986" cy="211200"/>
            </a:xfrm>
            <a:custGeom>
              <a:avLst/>
              <a:gdLst/>
              <a:ahLst/>
              <a:cxnLst/>
              <a:rect l="0" t="0" r="0" b="0"/>
              <a:pathLst>
                <a:path w="156986" h="211200">
                  <a:moveTo>
                    <a:pt x="10935" y="107950"/>
                  </a:moveTo>
                  <a:lnTo>
                    <a:pt x="10935" y="107950"/>
                  </a:lnTo>
                  <a:lnTo>
                    <a:pt x="4193" y="104579"/>
                  </a:lnTo>
                  <a:lnTo>
                    <a:pt x="2207" y="101469"/>
                  </a:lnTo>
                  <a:lnTo>
                    <a:pt x="0" y="92370"/>
                  </a:lnTo>
                  <a:lnTo>
                    <a:pt x="1529" y="88391"/>
                  </a:lnTo>
                  <a:lnTo>
                    <a:pt x="8870" y="82089"/>
                  </a:lnTo>
                  <a:lnTo>
                    <a:pt x="35017" y="74574"/>
                  </a:lnTo>
                  <a:lnTo>
                    <a:pt x="55739" y="75712"/>
                  </a:lnTo>
                  <a:lnTo>
                    <a:pt x="66205" y="77992"/>
                  </a:lnTo>
                  <a:lnTo>
                    <a:pt x="83477" y="89931"/>
                  </a:lnTo>
                  <a:lnTo>
                    <a:pt x="91046" y="98054"/>
                  </a:lnTo>
                  <a:lnTo>
                    <a:pt x="101337" y="122131"/>
                  </a:lnTo>
                  <a:lnTo>
                    <a:pt x="105070" y="136454"/>
                  </a:lnTo>
                  <a:lnTo>
                    <a:pt x="103573" y="161776"/>
                  </a:lnTo>
                  <a:lnTo>
                    <a:pt x="88735" y="200035"/>
                  </a:lnTo>
                  <a:lnTo>
                    <a:pt x="83969" y="205323"/>
                  </a:lnTo>
                  <a:lnTo>
                    <a:pt x="73028" y="211199"/>
                  </a:lnTo>
                  <a:lnTo>
                    <a:pt x="67852" y="210649"/>
                  </a:lnTo>
                  <a:lnTo>
                    <a:pt x="58339" y="204394"/>
                  </a:lnTo>
                  <a:lnTo>
                    <a:pt x="56648" y="196235"/>
                  </a:lnTo>
                  <a:lnTo>
                    <a:pt x="58534" y="172117"/>
                  </a:lnTo>
                  <a:lnTo>
                    <a:pt x="69720" y="138820"/>
                  </a:lnTo>
                  <a:lnTo>
                    <a:pt x="85744" y="101915"/>
                  </a:lnTo>
                  <a:lnTo>
                    <a:pt x="102274" y="66697"/>
                  </a:lnTo>
                  <a:lnTo>
                    <a:pt x="134189" y="25250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585"/>
            <p:cNvSpPr/>
            <p:nvPr>
              <p:custDataLst>
                <p:tags r:id="rId81"/>
              </p:custDataLst>
            </p:nvPr>
          </p:nvSpPr>
          <p:spPr>
            <a:xfrm>
              <a:off x="6700491" y="1378807"/>
              <a:ext cx="105662" cy="387704"/>
            </a:xfrm>
            <a:custGeom>
              <a:avLst/>
              <a:gdLst/>
              <a:ahLst/>
              <a:cxnLst/>
              <a:rect l="0" t="0" r="0" b="0"/>
              <a:pathLst>
                <a:path w="105662" h="387704">
                  <a:moveTo>
                    <a:pt x="11459" y="157893"/>
                  </a:moveTo>
                  <a:lnTo>
                    <a:pt x="11459" y="157893"/>
                  </a:lnTo>
                  <a:lnTo>
                    <a:pt x="8088" y="154522"/>
                  </a:lnTo>
                  <a:lnTo>
                    <a:pt x="7095" y="154235"/>
                  </a:lnTo>
                  <a:lnTo>
                    <a:pt x="6432" y="154749"/>
                  </a:lnTo>
                  <a:lnTo>
                    <a:pt x="5991" y="155797"/>
                  </a:lnTo>
                  <a:lnTo>
                    <a:pt x="5186" y="199804"/>
                  </a:lnTo>
                  <a:lnTo>
                    <a:pt x="8503" y="241964"/>
                  </a:lnTo>
                  <a:lnTo>
                    <a:pt x="10145" y="273810"/>
                  </a:lnTo>
                  <a:lnTo>
                    <a:pt x="11581" y="306778"/>
                  </a:lnTo>
                  <a:lnTo>
                    <a:pt x="16355" y="353545"/>
                  </a:lnTo>
                  <a:lnTo>
                    <a:pt x="22992" y="387250"/>
                  </a:lnTo>
                  <a:lnTo>
                    <a:pt x="22675" y="387703"/>
                  </a:lnTo>
                  <a:lnTo>
                    <a:pt x="20442" y="384444"/>
                  </a:lnTo>
                  <a:lnTo>
                    <a:pt x="15218" y="351078"/>
                  </a:lnTo>
                  <a:lnTo>
                    <a:pt x="11248" y="312897"/>
                  </a:lnTo>
                  <a:lnTo>
                    <a:pt x="9202" y="290863"/>
                  </a:lnTo>
                  <a:lnTo>
                    <a:pt x="7132" y="264178"/>
                  </a:lnTo>
                  <a:lnTo>
                    <a:pt x="5046" y="234394"/>
                  </a:lnTo>
                  <a:lnTo>
                    <a:pt x="2951" y="202544"/>
                  </a:lnTo>
                  <a:lnTo>
                    <a:pt x="1553" y="172138"/>
                  </a:lnTo>
                  <a:lnTo>
                    <a:pt x="622" y="142695"/>
                  </a:lnTo>
                  <a:lnTo>
                    <a:pt x="0" y="113895"/>
                  </a:lnTo>
                  <a:lnTo>
                    <a:pt x="3074" y="70605"/>
                  </a:lnTo>
                  <a:lnTo>
                    <a:pt x="8975" y="28078"/>
                  </a:lnTo>
                  <a:lnTo>
                    <a:pt x="9802" y="18433"/>
                  </a:lnTo>
                  <a:lnTo>
                    <a:pt x="12471" y="11297"/>
                  </a:lnTo>
                  <a:lnTo>
                    <a:pt x="21081" y="1488"/>
                  </a:lnTo>
                  <a:lnTo>
                    <a:pt x="27752" y="0"/>
                  </a:lnTo>
                  <a:lnTo>
                    <a:pt x="44570" y="2111"/>
                  </a:lnTo>
                  <a:lnTo>
                    <a:pt x="73872" y="17975"/>
                  </a:lnTo>
                  <a:lnTo>
                    <a:pt x="88822" y="38322"/>
                  </a:lnTo>
                  <a:lnTo>
                    <a:pt x="101409" y="73781"/>
                  </a:lnTo>
                  <a:lnTo>
                    <a:pt x="105661" y="113997"/>
                  </a:lnTo>
                  <a:lnTo>
                    <a:pt x="101778" y="122985"/>
                  </a:lnTo>
                  <a:lnTo>
                    <a:pt x="86172" y="140497"/>
                  </a:lnTo>
                  <a:lnTo>
                    <a:pt x="65126" y="152043"/>
                  </a:lnTo>
                  <a:lnTo>
                    <a:pt x="17809" y="170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301"/>
          <p:cNvGrpSpPr/>
          <p:nvPr/>
        </p:nvGrpSpPr>
        <p:grpSpPr>
          <a:xfrm>
            <a:off x="8413750" y="1409700"/>
            <a:ext cx="374651" cy="558801"/>
            <a:chOff x="8413750" y="1409700"/>
            <a:chExt cx="374651" cy="558801"/>
          </a:xfrm>
        </p:grpSpPr>
        <p:sp>
          <p:nvSpPr>
            <p:cNvPr id="68" name="SMARTInkShape-1586"/>
            <p:cNvSpPr/>
            <p:nvPr>
              <p:custDataLst>
                <p:tags r:id="rId71"/>
              </p:custDataLst>
            </p:nvPr>
          </p:nvSpPr>
          <p:spPr>
            <a:xfrm>
              <a:off x="8485790" y="1409700"/>
              <a:ext cx="213711" cy="558801"/>
            </a:xfrm>
            <a:custGeom>
              <a:avLst/>
              <a:gdLst/>
              <a:ahLst/>
              <a:cxnLst/>
              <a:rect l="0" t="0" r="0" b="0"/>
              <a:pathLst>
                <a:path w="213711" h="558801">
                  <a:moveTo>
                    <a:pt x="213710" y="0"/>
                  </a:moveTo>
                  <a:lnTo>
                    <a:pt x="213710" y="0"/>
                  </a:lnTo>
                  <a:lnTo>
                    <a:pt x="198130" y="37903"/>
                  </a:lnTo>
                  <a:lnTo>
                    <a:pt x="183267" y="84109"/>
                  </a:lnTo>
                  <a:lnTo>
                    <a:pt x="174364" y="113222"/>
                  </a:lnTo>
                  <a:lnTo>
                    <a:pt x="164196" y="144626"/>
                  </a:lnTo>
                  <a:lnTo>
                    <a:pt x="153183" y="177556"/>
                  </a:lnTo>
                  <a:lnTo>
                    <a:pt x="141609" y="211504"/>
                  </a:lnTo>
                  <a:lnTo>
                    <a:pt x="129659" y="244719"/>
                  </a:lnTo>
                  <a:lnTo>
                    <a:pt x="117459" y="277446"/>
                  </a:lnTo>
                  <a:lnTo>
                    <a:pt x="105093" y="309847"/>
                  </a:lnTo>
                  <a:lnTo>
                    <a:pt x="91910" y="341326"/>
                  </a:lnTo>
                  <a:lnTo>
                    <a:pt x="78182" y="372189"/>
                  </a:lnTo>
                  <a:lnTo>
                    <a:pt x="64090" y="402643"/>
                  </a:lnTo>
                  <a:lnTo>
                    <a:pt x="50463" y="430706"/>
                  </a:lnTo>
                  <a:lnTo>
                    <a:pt x="37146" y="457177"/>
                  </a:lnTo>
                  <a:lnTo>
                    <a:pt x="14586" y="502345"/>
                  </a:lnTo>
                  <a:lnTo>
                    <a:pt x="36" y="540818"/>
                  </a:lnTo>
                  <a:lnTo>
                    <a:pt x="0" y="546812"/>
                  </a:lnTo>
                  <a:lnTo>
                    <a:pt x="4160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587"/>
            <p:cNvSpPr/>
            <p:nvPr>
              <p:custDataLst>
                <p:tags r:id="rId72"/>
              </p:custDataLst>
            </p:nvPr>
          </p:nvSpPr>
          <p:spPr>
            <a:xfrm>
              <a:off x="8439150" y="1715741"/>
              <a:ext cx="349251" cy="49560"/>
            </a:xfrm>
            <a:custGeom>
              <a:avLst/>
              <a:gdLst/>
              <a:ahLst/>
              <a:cxnLst/>
              <a:rect l="0" t="0" r="0" b="0"/>
              <a:pathLst>
                <a:path w="349251" h="49560">
                  <a:moveTo>
                    <a:pt x="0" y="49559"/>
                  </a:moveTo>
                  <a:lnTo>
                    <a:pt x="0" y="49559"/>
                  </a:lnTo>
                  <a:lnTo>
                    <a:pt x="0" y="46188"/>
                  </a:lnTo>
                  <a:lnTo>
                    <a:pt x="7526" y="44533"/>
                  </a:lnTo>
                  <a:lnTo>
                    <a:pt x="52208" y="36728"/>
                  </a:lnTo>
                  <a:lnTo>
                    <a:pt x="91642" y="27629"/>
                  </a:lnTo>
                  <a:lnTo>
                    <a:pt x="137392" y="17234"/>
                  </a:lnTo>
                  <a:lnTo>
                    <a:pt x="161444" y="12487"/>
                  </a:lnTo>
                  <a:lnTo>
                    <a:pt x="185946" y="7911"/>
                  </a:lnTo>
                  <a:lnTo>
                    <a:pt x="231986" y="2826"/>
                  </a:lnTo>
                  <a:lnTo>
                    <a:pt x="273144" y="567"/>
                  </a:lnTo>
                  <a:lnTo>
                    <a:pt x="317292" y="0"/>
                  </a:lnTo>
                  <a:lnTo>
                    <a:pt x="349250" y="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588"/>
            <p:cNvSpPr/>
            <p:nvPr>
              <p:custDataLst>
                <p:tags r:id="rId73"/>
              </p:custDataLst>
            </p:nvPr>
          </p:nvSpPr>
          <p:spPr>
            <a:xfrm>
              <a:off x="8413750" y="1595440"/>
              <a:ext cx="374651" cy="42861"/>
            </a:xfrm>
            <a:custGeom>
              <a:avLst/>
              <a:gdLst/>
              <a:ahLst/>
              <a:cxnLst/>
              <a:rect l="0" t="0" r="0" b="0"/>
              <a:pathLst>
                <a:path w="374651" h="42861">
                  <a:moveTo>
                    <a:pt x="0" y="42860"/>
                  </a:moveTo>
                  <a:lnTo>
                    <a:pt x="0" y="42860"/>
                  </a:lnTo>
                  <a:lnTo>
                    <a:pt x="3370" y="39489"/>
                  </a:lnTo>
                  <a:lnTo>
                    <a:pt x="43365" y="31323"/>
                  </a:lnTo>
                  <a:lnTo>
                    <a:pt x="78070" y="24562"/>
                  </a:lnTo>
                  <a:lnTo>
                    <a:pt x="101435" y="20784"/>
                  </a:lnTo>
                  <a:lnTo>
                    <a:pt x="128301" y="16854"/>
                  </a:lnTo>
                  <a:lnTo>
                    <a:pt x="157501" y="12823"/>
                  </a:lnTo>
                  <a:lnTo>
                    <a:pt x="186139" y="9429"/>
                  </a:lnTo>
                  <a:lnTo>
                    <a:pt x="214405" y="6462"/>
                  </a:lnTo>
                  <a:lnTo>
                    <a:pt x="242419" y="3778"/>
                  </a:lnTo>
                  <a:lnTo>
                    <a:pt x="267446" y="1988"/>
                  </a:lnTo>
                  <a:lnTo>
                    <a:pt x="312187" y="0"/>
                  </a:lnTo>
                  <a:lnTo>
                    <a:pt x="352849" y="2252"/>
                  </a:lnTo>
                  <a:lnTo>
                    <a:pt x="374650" y="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302"/>
          <p:cNvGrpSpPr/>
          <p:nvPr/>
        </p:nvGrpSpPr>
        <p:grpSpPr>
          <a:xfrm>
            <a:off x="9210579" y="1304398"/>
            <a:ext cx="1452574" cy="670453"/>
            <a:chOff x="9210579" y="1304398"/>
            <a:chExt cx="1452574" cy="670453"/>
          </a:xfrm>
        </p:grpSpPr>
        <p:sp>
          <p:nvSpPr>
            <p:cNvPr id="72" name="SMARTInkShape-1589"/>
            <p:cNvSpPr/>
            <p:nvPr>
              <p:custDataLst>
                <p:tags r:id="rId63"/>
              </p:custDataLst>
            </p:nvPr>
          </p:nvSpPr>
          <p:spPr>
            <a:xfrm>
              <a:off x="10541000" y="1390650"/>
              <a:ext cx="122153" cy="495301"/>
            </a:xfrm>
            <a:custGeom>
              <a:avLst/>
              <a:gdLst/>
              <a:ahLst/>
              <a:cxnLst/>
              <a:rect l="0" t="0" r="0" b="0"/>
              <a:pathLst>
                <a:path w="122153" h="495301">
                  <a:moveTo>
                    <a:pt x="76200" y="0"/>
                  </a:moveTo>
                  <a:lnTo>
                    <a:pt x="76200" y="0"/>
                  </a:lnTo>
                  <a:lnTo>
                    <a:pt x="89684" y="3371"/>
                  </a:lnTo>
                  <a:lnTo>
                    <a:pt x="101948" y="14433"/>
                  </a:lnTo>
                  <a:lnTo>
                    <a:pt x="108183" y="22322"/>
                  </a:lnTo>
                  <a:lnTo>
                    <a:pt x="116990" y="59310"/>
                  </a:lnTo>
                  <a:lnTo>
                    <a:pt x="120327" y="83990"/>
                  </a:lnTo>
                  <a:lnTo>
                    <a:pt x="121845" y="115260"/>
                  </a:lnTo>
                  <a:lnTo>
                    <a:pt x="122152" y="150923"/>
                  </a:lnTo>
                  <a:lnTo>
                    <a:pt x="121651" y="189516"/>
                  </a:lnTo>
                  <a:lnTo>
                    <a:pt x="118496" y="227238"/>
                  </a:lnTo>
                  <a:lnTo>
                    <a:pt x="113571" y="264381"/>
                  </a:lnTo>
                  <a:lnTo>
                    <a:pt x="107464" y="301137"/>
                  </a:lnTo>
                  <a:lnTo>
                    <a:pt x="99158" y="332697"/>
                  </a:lnTo>
                  <a:lnTo>
                    <a:pt x="89389" y="360793"/>
                  </a:lnTo>
                  <a:lnTo>
                    <a:pt x="78643" y="386578"/>
                  </a:lnTo>
                  <a:lnTo>
                    <a:pt x="49768" y="432163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590"/>
            <p:cNvSpPr/>
            <p:nvPr>
              <p:custDataLst>
                <p:tags r:id="rId64"/>
              </p:custDataLst>
            </p:nvPr>
          </p:nvSpPr>
          <p:spPr>
            <a:xfrm>
              <a:off x="10382250" y="17081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4" y="24842"/>
                  </a:lnTo>
                  <a:lnTo>
                    <a:pt x="33257" y="16823"/>
                  </a:lnTo>
                  <a:lnTo>
                    <a:pt x="72570" y="13922"/>
                  </a:lnTo>
                  <a:lnTo>
                    <a:pt x="116596" y="632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591"/>
            <p:cNvSpPr/>
            <p:nvPr>
              <p:custDataLst>
                <p:tags r:id="rId65"/>
              </p:custDataLst>
            </p:nvPr>
          </p:nvSpPr>
          <p:spPr>
            <a:xfrm>
              <a:off x="10332014" y="1494783"/>
              <a:ext cx="160650" cy="352667"/>
            </a:xfrm>
            <a:custGeom>
              <a:avLst/>
              <a:gdLst/>
              <a:ahLst/>
              <a:cxnLst/>
              <a:rect l="0" t="0" r="0" b="0"/>
              <a:pathLst>
                <a:path w="160650" h="352667">
                  <a:moveTo>
                    <a:pt x="75636" y="80017"/>
                  </a:moveTo>
                  <a:lnTo>
                    <a:pt x="75636" y="80017"/>
                  </a:lnTo>
                  <a:lnTo>
                    <a:pt x="72265" y="80017"/>
                  </a:lnTo>
                  <a:lnTo>
                    <a:pt x="63427" y="96872"/>
                  </a:lnTo>
                  <a:lnTo>
                    <a:pt x="48500" y="144434"/>
                  </a:lnTo>
                  <a:lnTo>
                    <a:pt x="38646" y="185788"/>
                  </a:lnTo>
                  <a:lnTo>
                    <a:pt x="28857" y="230037"/>
                  </a:lnTo>
                  <a:lnTo>
                    <a:pt x="17450" y="275574"/>
                  </a:lnTo>
                  <a:lnTo>
                    <a:pt x="9088" y="310394"/>
                  </a:lnTo>
                  <a:lnTo>
                    <a:pt x="283" y="352465"/>
                  </a:lnTo>
                  <a:lnTo>
                    <a:pt x="0" y="352666"/>
                  </a:lnTo>
                  <a:lnTo>
                    <a:pt x="15461" y="318337"/>
                  </a:lnTo>
                  <a:lnTo>
                    <a:pt x="29372" y="279776"/>
                  </a:lnTo>
                  <a:lnTo>
                    <a:pt x="38444" y="252701"/>
                  </a:lnTo>
                  <a:lnTo>
                    <a:pt x="48724" y="221245"/>
                  </a:lnTo>
                  <a:lnTo>
                    <a:pt x="59811" y="186869"/>
                  </a:lnTo>
                  <a:lnTo>
                    <a:pt x="72847" y="151957"/>
                  </a:lnTo>
                  <a:lnTo>
                    <a:pt x="87183" y="116688"/>
                  </a:lnTo>
                  <a:lnTo>
                    <a:pt x="102384" y="81181"/>
                  </a:lnTo>
                  <a:lnTo>
                    <a:pt x="123036" y="36084"/>
                  </a:lnTo>
                  <a:lnTo>
                    <a:pt x="140717" y="4441"/>
                  </a:lnTo>
                  <a:lnTo>
                    <a:pt x="144423" y="0"/>
                  </a:lnTo>
                  <a:lnTo>
                    <a:pt x="147598" y="566"/>
                  </a:lnTo>
                  <a:lnTo>
                    <a:pt x="150421" y="4472"/>
                  </a:lnTo>
                  <a:lnTo>
                    <a:pt x="155441" y="21747"/>
                  </a:lnTo>
                  <a:lnTo>
                    <a:pt x="160023" y="52943"/>
                  </a:lnTo>
                  <a:lnTo>
                    <a:pt x="160649" y="99734"/>
                  </a:lnTo>
                  <a:lnTo>
                    <a:pt x="159828" y="127028"/>
                  </a:lnTo>
                  <a:lnTo>
                    <a:pt x="158576" y="154397"/>
                  </a:lnTo>
                  <a:lnTo>
                    <a:pt x="157034" y="181815"/>
                  </a:lnTo>
                  <a:lnTo>
                    <a:pt x="155302" y="209265"/>
                  </a:lnTo>
                  <a:lnTo>
                    <a:pt x="151496" y="254818"/>
                  </a:lnTo>
                  <a:lnTo>
                    <a:pt x="147452" y="291056"/>
                  </a:lnTo>
                  <a:lnTo>
                    <a:pt x="140371" y="333316"/>
                  </a:lnTo>
                  <a:lnTo>
                    <a:pt x="140664" y="334961"/>
                  </a:lnTo>
                  <a:lnTo>
                    <a:pt x="141565" y="335352"/>
                  </a:lnTo>
                  <a:lnTo>
                    <a:pt x="145486" y="33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592"/>
            <p:cNvSpPr/>
            <p:nvPr>
              <p:custDataLst>
                <p:tags r:id="rId66"/>
              </p:custDataLst>
            </p:nvPr>
          </p:nvSpPr>
          <p:spPr>
            <a:xfrm>
              <a:off x="10140950" y="1304398"/>
              <a:ext cx="63240" cy="670453"/>
            </a:xfrm>
            <a:custGeom>
              <a:avLst/>
              <a:gdLst/>
              <a:ahLst/>
              <a:cxnLst/>
              <a:rect l="0" t="0" r="0" b="0"/>
              <a:pathLst>
                <a:path w="63240" h="670453">
                  <a:moveTo>
                    <a:pt x="57150" y="16402"/>
                  </a:moveTo>
                  <a:lnTo>
                    <a:pt x="57150" y="16402"/>
                  </a:lnTo>
                  <a:lnTo>
                    <a:pt x="62618" y="0"/>
                  </a:lnTo>
                  <a:lnTo>
                    <a:pt x="63239" y="8249"/>
                  </a:lnTo>
                  <a:lnTo>
                    <a:pt x="60051" y="40954"/>
                  </a:lnTo>
                  <a:lnTo>
                    <a:pt x="54677" y="85640"/>
                  </a:lnTo>
                  <a:lnTo>
                    <a:pt x="51267" y="113361"/>
                  </a:lnTo>
                  <a:lnTo>
                    <a:pt x="46879" y="146658"/>
                  </a:lnTo>
                  <a:lnTo>
                    <a:pt x="41836" y="183673"/>
                  </a:lnTo>
                  <a:lnTo>
                    <a:pt x="36357" y="223166"/>
                  </a:lnTo>
                  <a:lnTo>
                    <a:pt x="32706" y="265017"/>
                  </a:lnTo>
                  <a:lnTo>
                    <a:pt x="30269" y="308440"/>
                  </a:lnTo>
                  <a:lnTo>
                    <a:pt x="28646" y="352910"/>
                  </a:lnTo>
                  <a:lnTo>
                    <a:pt x="27564" y="395258"/>
                  </a:lnTo>
                  <a:lnTo>
                    <a:pt x="26843" y="436189"/>
                  </a:lnTo>
                  <a:lnTo>
                    <a:pt x="26362" y="476177"/>
                  </a:lnTo>
                  <a:lnTo>
                    <a:pt x="24630" y="510596"/>
                  </a:lnTo>
                  <a:lnTo>
                    <a:pt x="22065" y="541304"/>
                  </a:lnTo>
                  <a:lnTo>
                    <a:pt x="18942" y="569536"/>
                  </a:lnTo>
                  <a:lnTo>
                    <a:pt x="11712" y="614077"/>
                  </a:lnTo>
                  <a:lnTo>
                    <a:pt x="3470" y="655629"/>
                  </a:lnTo>
                  <a:lnTo>
                    <a:pt x="1029" y="668647"/>
                  </a:lnTo>
                  <a:lnTo>
                    <a:pt x="0" y="670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593"/>
            <p:cNvSpPr/>
            <p:nvPr>
              <p:custDataLst>
                <p:tags r:id="rId67"/>
              </p:custDataLst>
            </p:nvPr>
          </p:nvSpPr>
          <p:spPr>
            <a:xfrm>
              <a:off x="9825144" y="1465762"/>
              <a:ext cx="152827" cy="366836"/>
            </a:xfrm>
            <a:custGeom>
              <a:avLst/>
              <a:gdLst/>
              <a:ahLst/>
              <a:cxnLst/>
              <a:rect l="0" t="0" r="0" b="0"/>
              <a:pathLst>
                <a:path w="152827" h="366836">
                  <a:moveTo>
                    <a:pt x="23706" y="89988"/>
                  </a:moveTo>
                  <a:lnTo>
                    <a:pt x="23706" y="89988"/>
                  </a:lnTo>
                  <a:lnTo>
                    <a:pt x="20335" y="93359"/>
                  </a:lnTo>
                  <a:lnTo>
                    <a:pt x="8510" y="128284"/>
                  </a:lnTo>
                  <a:lnTo>
                    <a:pt x="3312" y="159219"/>
                  </a:lnTo>
                  <a:lnTo>
                    <a:pt x="531" y="196017"/>
                  </a:lnTo>
                  <a:lnTo>
                    <a:pt x="0" y="234478"/>
                  </a:lnTo>
                  <a:lnTo>
                    <a:pt x="2117" y="270387"/>
                  </a:lnTo>
                  <a:lnTo>
                    <a:pt x="9347" y="316291"/>
                  </a:lnTo>
                  <a:lnTo>
                    <a:pt x="9900" y="319173"/>
                  </a:lnTo>
                  <a:lnTo>
                    <a:pt x="10270" y="319684"/>
                  </a:lnTo>
                  <a:lnTo>
                    <a:pt x="11647" y="274063"/>
                  </a:lnTo>
                  <a:lnTo>
                    <a:pt x="14348" y="233888"/>
                  </a:lnTo>
                  <a:lnTo>
                    <a:pt x="18174" y="207088"/>
                  </a:lnTo>
                  <a:lnTo>
                    <a:pt x="23546" y="176521"/>
                  </a:lnTo>
                  <a:lnTo>
                    <a:pt x="29948" y="143443"/>
                  </a:lnTo>
                  <a:lnTo>
                    <a:pt x="36334" y="115042"/>
                  </a:lnTo>
                  <a:lnTo>
                    <a:pt x="42708" y="89757"/>
                  </a:lnTo>
                  <a:lnTo>
                    <a:pt x="55434" y="48258"/>
                  </a:lnTo>
                  <a:lnTo>
                    <a:pt x="73794" y="11850"/>
                  </a:lnTo>
                  <a:lnTo>
                    <a:pt x="83831" y="2343"/>
                  </a:lnTo>
                  <a:lnTo>
                    <a:pt x="96760" y="0"/>
                  </a:lnTo>
                  <a:lnTo>
                    <a:pt x="104158" y="362"/>
                  </a:lnTo>
                  <a:lnTo>
                    <a:pt x="109796" y="4132"/>
                  </a:lnTo>
                  <a:lnTo>
                    <a:pt x="117942" y="17728"/>
                  </a:lnTo>
                  <a:lnTo>
                    <a:pt x="123124" y="48587"/>
                  </a:lnTo>
                  <a:lnTo>
                    <a:pt x="117917" y="84541"/>
                  </a:lnTo>
                  <a:lnTo>
                    <a:pt x="99153" y="127430"/>
                  </a:lnTo>
                  <a:lnTo>
                    <a:pt x="86198" y="145140"/>
                  </a:lnTo>
                  <a:lnTo>
                    <a:pt x="78284" y="151720"/>
                  </a:lnTo>
                  <a:lnTo>
                    <a:pt x="76185" y="155760"/>
                  </a:lnTo>
                  <a:lnTo>
                    <a:pt x="77036" y="158530"/>
                  </a:lnTo>
                  <a:lnTo>
                    <a:pt x="81745" y="165372"/>
                  </a:lnTo>
                  <a:lnTo>
                    <a:pt x="128107" y="209695"/>
                  </a:lnTo>
                  <a:lnTo>
                    <a:pt x="142779" y="232091"/>
                  </a:lnTo>
                  <a:lnTo>
                    <a:pt x="152826" y="275242"/>
                  </a:lnTo>
                  <a:lnTo>
                    <a:pt x="149531" y="301675"/>
                  </a:lnTo>
                  <a:lnTo>
                    <a:pt x="140306" y="324477"/>
                  </a:lnTo>
                  <a:lnTo>
                    <a:pt x="126798" y="344018"/>
                  </a:lnTo>
                  <a:lnTo>
                    <a:pt x="109506" y="356466"/>
                  </a:lnTo>
                  <a:lnTo>
                    <a:pt x="90061" y="363645"/>
                  </a:lnTo>
                  <a:lnTo>
                    <a:pt x="69660" y="366835"/>
                  </a:lnTo>
                  <a:lnTo>
                    <a:pt x="54479" y="364491"/>
                  </a:lnTo>
                  <a:lnTo>
                    <a:pt x="48454" y="361890"/>
                  </a:lnTo>
                  <a:lnTo>
                    <a:pt x="43733" y="355217"/>
                  </a:lnTo>
                  <a:lnTo>
                    <a:pt x="30056" y="312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594"/>
            <p:cNvSpPr/>
            <p:nvPr>
              <p:custDataLst>
                <p:tags r:id="rId68"/>
              </p:custDataLst>
            </p:nvPr>
          </p:nvSpPr>
          <p:spPr>
            <a:xfrm>
              <a:off x="9637637" y="1469829"/>
              <a:ext cx="103264" cy="358972"/>
            </a:xfrm>
            <a:custGeom>
              <a:avLst/>
              <a:gdLst/>
              <a:ahLst/>
              <a:cxnLst/>
              <a:rect l="0" t="0" r="0" b="0"/>
              <a:pathLst>
                <a:path w="103264" h="358972">
                  <a:moveTo>
                    <a:pt x="103263" y="3371"/>
                  </a:moveTo>
                  <a:lnTo>
                    <a:pt x="103263" y="3371"/>
                  </a:lnTo>
                  <a:lnTo>
                    <a:pt x="96521" y="0"/>
                  </a:lnTo>
                  <a:lnTo>
                    <a:pt x="78844" y="1275"/>
                  </a:lnTo>
                  <a:lnTo>
                    <a:pt x="65599" y="9965"/>
                  </a:lnTo>
                  <a:lnTo>
                    <a:pt x="51951" y="26763"/>
                  </a:lnTo>
                  <a:lnTo>
                    <a:pt x="36478" y="55395"/>
                  </a:lnTo>
                  <a:lnTo>
                    <a:pt x="20193" y="96813"/>
                  </a:lnTo>
                  <a:lnTo>
                    <a:pt x="11900" y="120699"/>
                  </a:lnTo>
                  <a:lnTo>
                    <a:pt x="6370" y="145795"/>
                  </a:lnTo>
                  <a:lnTo>
                    <a:pt x="2684" y="171698"/>
                  </a:lnTo>
                  <a:lnTo>
                    <a:pt x="227" y="198139"/>
                  </a:lnTo>
                  <a:lnTo>
                    <a:pt x="0" y="223528"/>
                  </a:lnTo>
                  <a:lnTo>
                    <a:pt x="1260" y="248214"/>
                  </a:lnTo>
                  <a:lnTo>
                    <a:pt x="8539" y="292812"/>
                  </a:lnTo>
                  <a:lnTo>
                    <a:pt x="23534" y="326745"/>
                  </a:lnTo>
                  <a:lnTo>
                    <a:pt x="33177" y="337487"/>
                  </a:lnTo>
                  <a:lnTo>
                    <a:pt x="77863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595"/>
            <p:cNvSpPr/>
            <p:nvPr>
              <p:custDataLst>
                <p:tags r:id="rId69"/>
              </p:custDataLst>
            </p:nvPr>
          </p:nvSpPr>
          <p:spPr>
            <a:xfrm>
              <a:off x="9305729" y="1600200"/>
              <a:ext cx="162122" cy="243367"/>
            </a:xfrm>
            <a:custGeom>
              <a:avLst/>
              <a:gdLst/>
              <a:ahLst/>
              <a:cxnLst/>
              <a:rect l="0" t="0" r="0" b="0"/>
              <a:pathLst>
                <a:path w="162122" h="243367">
                  <a:moveTo>
                    <a:pt x="3371" y="114300"/>
                  </a:moveTo>
                  <a:lnTo>
                    <a:pt x="3371" y="114300"/>
                  </a:lnTo>
                  <a:lnTo>
                    <a:pt x="0" y="100816"/>
                  </a:lnTo>
                  <a:lnTo>
                    <a:pt x="2108" y="86670"/>
                  </a:lnTo>
                  <a:lnTo>
                    <a:pt x="7748" y="73092"/>
                  </a:lnTo>
                  <a:lnTo>
                    <a:pt x="14959" y="64706"/>
                  </a:lnTo>
                  <a:lnTo>
                    <a:pt x="28511" y="60508"/>
                  </a:lnTo>
                  <a:lnTo>
                    <a:pt x="37064" y="59389"/>
                  </a:lnTo>
                  <a:lnTo>
                    <a:pt x="57856" y="65671"/>
                  </a:lnTo>
                  <a:lnTo>
                    <a:pt x="69327" y="71297"/>
                  </a:lnTo>
                  <a:lnTo>
                    <a:pt x="87719" y="92601"/>
                  </a:lnTo>
                  <a:lnTo>
                    <a:pt x="100831" y="122295"/>
                  </a:lnTo>
                  <a:lnTo>
                    <a:pt x="106659" y="159011"/>
                  </a:lnTo>
                  <a:lnTo>
                    <a:pt x="101722" y="193203"/>
                  </a:lnTo>
                  <a:lnTo>
                    <a:pt x="82300" y="238541"/>
                  </a:lnTo>
                  <a:lnTo>
                    <a:pt x="77862" y="242283"/>
                  </a:lnTo>
                  <a:lnTo>
                    <a:pt x="73492" y="243366"/>
                  </a:lnTo>
                  <a:lnTo>
                    <a:pt x="69169" y="242678"/>
                  </a:lnTo>
                  <a:lnTo>
                    <a:pt x="66287" y="237985"/>
                  </a:lnTo>
                  <a:lnTo>
                    <a:pt x="63083" y="221482"/>
                  </a:lnTo>
                  <a:lnTo>
                    <a:pt x="65422" y="190629"/>
                  </a:lnTo>
                  <a:lnTo>
                    <a:pt x="75400" y="148929"/>
                  </a:lnTo>
                  <a:lnTo>
                    <a:pt x="85962" y="123981"/>
                  </a:lnTo>
                  <a:lnTo>
                    <a:pt x="98648" y="97471"/>
                  </a:lnTo>
                  <a:lnTo>
                    <a:pt x="124033" y="54844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596"/>
            <p:cNvSpPr/>
            <p:nvPr>
              <p:custDataLst>
                <p:tags r:id="rId70"/>
              </p:custDataLst>
            </p:nvPr>
          </p:nvSpPr>
          <p:spPr>
            <a:xfrm>
              <a:off x="9210579" y="1390428"/>
              <a:ext cx="120852" cy="403796"/>
            </a:xfrm>
            <a:custGeom>
              <a:avLst/>
              <a:gdLst/>
              <a:ahLst/>
              <a:cxnLst/>
              <a:rect l="0" t="0" r="0" b="0"/>
              <a:pathLst>
                <a:path w="120852" h="403796">
                  <a:moveTo>
                    <a:pt x="15971" y="139922"/>
                  </a:moveTo>
                  <a:lnTo>
                    <a:pt x="15971" y="139922"/>
                  </a:lnTo>
                  <a:lnTo>
                    <a:pt x="12600" y="143293"/>
                  </a:lnTo>
                  <a:lnTo>
                    <a:pt x="7133" y="155502"/>
                  </a:lnTo>
                  <a:lnTo>
                    <a:pt x="4414" y="189380"/>
                  </a:lnTo>
                  <a:lnTo>
                    <a:pt x="3779" y="223052"/>
                  </a:lnTo>
                  <a:lnTo>
                    <a:pt x="2791" y="261535"/>
                  </a:lnTo>
                  <a:lnTo>
                    <a:pt x="0" y="302157"/>
                  </a:lnTo>
                  <a:lnTo>
                    <a:pt x="170" y="339967"/>
                  </a:lnTo>
                  <a:lnTo>
                    <a:pt x="2352" y="383580"/>
                  </a:lnTo>
                  <a:lnTo>
                    <a:pt x="3090" y="403795"/>
                  </a:lnTo>
                  <a:lnTo>
                    <a:pt x="3247" y="357279"/>
                  </a:lnTo>
                  <a:lnTo>
                    <a:pt x="3966" y="316958"/>
                  </a:lnTo>
                  <a:lnTo>
                    <a:pt x="5145" y="290402"/>
                  </a:lnTo>
                  <a:lnTo>
                    <a:pt x="6637" y="261409"/>
                  </a:lnTo>
                  <a:lnTo>
                    <a:pt x="9747" y="227263"/>
                  </a:lnTo>
                  <a:lnTo>
                    <a:pt x="13939" y="189683"/>
                  </a:lnTo>
                  <a:lnTo>
                    <a:pt x="18849" y="149812"/>
                  </a:lnTo>
                  <a:lnTo>
                    <a:pt x="24946" y="116882"/>
                  </a:lnTo>
                  <a:lnTo>
                    <a:pt x="31831" y="88579"/>
                  </a:lnTo>
                  <a:lnTo>
                    <a:pt x="46303" y="44431"/>
                  </a:lnTo>
                  <a:lnTo>
                    <a:pt x="65645" y="9793"/>
                  </a:lnTo>
                  <a:lnTo>
                    <a:pt x="75913" y="948"/>
                  </a:lnTo>
                  <a:lnTo>
                    <a:pt x="82038" y="0"/>
                  </a:lnTo>
                  <a:lnTo>
                    <a:pt x="96369" y="2711"/>
                  </a:lnTo>
                  <a:lnTo>
                    <a:pt x="102730" y="8231"/>
                  </a:lnTo>
                  <a:lnTo>
                    <a:pt x="113562" y="25654"/>
                  </a:lnTo>
                  <a:lnTo>
                    <a:pt x="120851" y="69376"/>
                  </a:lnTo>
                  <a:lnTo>
                    <a:pt x="116270" y="115805"/>
                  </a:lnTo>
                  <a:lnTo>
                    <a:pt x="104057" y="142139"/>
                  </a:lnTo>
                  <a:lnTo>
                    <a:pt x="86870" y="163485"/>
                  </a:lnTo>
                  <a:lnTo>
                    <a:pt x="58771" y="182024"/>
                  </a:lnTo>
                  <a:lnTo>
                    <a:pt x="28671" y="190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303"/>
          <p:cNvGrpSpPr/>
          <p:nvPr/>
        </p:nvGrpSpPr>
        <p:grpSpPr>
          <a:xfrm>
            <a:off x="838200" y="3376657"/>
            <a:ext cx="9817101" cy="1665244"/>
            <a:chOff x="838200" y="3376657"/>
            <a:chExt cx="9817101" cy="1665244"/>
          </a:xfrm>
        </p:grpSpPr>
        <p:sp>
          <p:nvSpPr>
            <p:cNvPr id="81" name="SMARTInkShape-1597"/>
            <p:cNvSpPr/>
            <p:nvPr>
              <p:custDataLst>
                <p:tags r:id="rId37"/>
              </p:custDataLst>
            </p:nvPr>
          </p:nvSpPr>
          <p:spPr>
            <a:xfrm>
              <a:off x="5378450" y="4076700"/>
              <a:ext cx="127001" cy="6089"/>
            </a:xfrm>
            <a:custGeom>
              <a:avLst/>
              <a:gdLst/>
              <a:ahLst/>
              <a:cxnLst/>
              <a:rect l="0" t="0" r="0" b="0"/>
              <a:pathLst>
                <a:path w="127001" h="60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43370" y="6088"/>
                  </a:lnTo>
                  <a:lnTo>
                    <a:pt x="75014" y="435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598"/>
            <p:cNvSpPr/>
            <p:nvPr>
              <p:custDataLst>
                <p:tags r:id="rId38"/>
              </p:custDataLst>
            </p:nvPr>
          </p:nvSpPr>
          <p:spPr>
            <a:xfrm>
              <a:off x="5638800" y="3894237"/>
              <a:ext cx="175127" cy="258664"/>
            </a:xfrm>
            <a:custGeom>
              <a:avLst/>
              <a:gdLst/>
              <a:ahLst/>
              <a:cxnLst/>
              <a:rect l="0" t="0" r="0" b="0"/>
              <a:pathLst>
                <a:path w="175127" h="258664">
                  <a:moveTo>
                    <a:pt x="0" y="106263"/>
                  </a:moveTo>
                  <a:lnTo>
                    <a:pt x="0" y="106263"/>
                  </a:lnTo>
                  <a:lnTo>
                    <a:pt x="3371" y="106263"/>
                  </a:lnTo>
                  <a:lnTo>
                    <a:pt x="6908" y="108144"/>
                  </a:lnTo>
                  <a:lnTo>
                    <a:pt x="8838" y="109634"/>
                  </a:lnTo>
                  <a:lnTo>
                    <a:pt x="10983" y="118815"/>
                  </a:lnTo>
                  <a:lnTo>
                    <a:pt x="17543" y="165197"/>
                  </a:lnTo>
                  <a:lnTo>
                    <a:pt x="23639" y="205915"/>
                  </a:lnTo>
                  <a:lnTo>
                    <a:pt x="25297" y="242597"/>
                  </a:lnTo>
                  <a:lnTo>
                    <a:pt x="24626" y="242308"/>
                  </a:lnTo>
                  <a:lnTo>
                    <a:pt x="21998" y="238224"/>
                  </a:lnTo>
                  <a:lnTo>
                    <a:pt x="19438" y="193116"/>
                  </a:lnTo>
                  <a:lnTo>
                    <a:pt x="19928" y="154037"/>
                  </a:lnTo>
                  <a:lnTo>
                    <a:pt x="22498" y="108445"/>
                  </a:lnTo>
                  <a:lnTo>
                    <a:pt x="31636" y="69368"/>
                  </a:lnTo>
                  <a:lnTo>
                    <a:pt x="45105" y="38359"/>
                  </a:lnTo>
                  <a:lnTo>
                    <a:pt x="60499" y="17523"/>
                  </a:lnTo>
                  <a:lnTo>
                    <a:pt x="80510" y="6850"/>
                  </a:lnTo>
                  <a:lnTo>
                    <a:pt x="121109" y="0"/>
                  </a:lnTo>
                  <a:lnTo>
                    <a:pt x="140845" y="6588"/>
                  </a:lnTo>
                  <a:lnTo>
                    <a:pt x="151047" y="12297"/>
                  </a:lnTo>
                  <a:lnTo>
                    <a:pt x="164264" y="31809"/>
                  </a:lnTo>
                  <a:lnTo>
                    <a:pt x="171783" y="59061"/>
                  </a:lnTo>
                  <a:lnTo>
                    <a:pt x="175126" y="94692"/>
                  </a:lnTo>
                  <a:lnTo>
                    <a:pt x="174730" y="134046"/>
                  </a:lnTo>
                  <a:lnTo>
                    <a:pt x="172908" y="172233"/>
                  </a:lnTo>
                  <a:lnTo>
                    <a:pt x="171176" y="216121"/>
                  </a:lnTo>
                  <a:lnTo>
                    <a:pt x="165100" y="258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599"/>
            <p:cNvSpPr/>
            <p:nvPr>
              <p:custDataLst>
                <p:tags r:id="rId39"/>
              </p:custDataLst>
            </p:nvPr>
          </p:nvSpPr>
          <p:spPr>
            <a:xfrm>
              <a:off x="5949950" y="3864350"/>
              <a:ext cx="118684" cy="291253"/>
            </a:xfrm>
            <a:custGeom>
              <a:avLst/>
              <a:gdLst/>
              <a:ahLst/>
              <a:cxnLst/>
              <a:rect l="0" t="0" r="0" b="0"/>
              <a:pathLst>
                <a:path w="118684" h="291253">
                  <a:moveTo>
                    <a:pt x="19050" y="104400"/>
                  </a:moveTo>
                  <a:lnTo>
                    <a:pt x="19050" y="104400"/>
                  </a:lnTo>
                  <a:lnTo>
                    <a:pt x="15679" y="150487"/>
                  </a:lnTo>
                  <a:lnTo>
                    <a:pt x="13583" y="187435"/>
                  </a:lnTo>
                  <a:lnTo>
                    <a:pt x="8510" y="231365"/>
                  </a:lnTo>
                  <a:lnTo>
                    <a:pt x="6476" y="264248"/>
                  </a:lnTo>
                  <a:lnTo>
                    <a:pt x="890" y="223216"/>
                  </a:lnTo>
                  <a:lnTo>
                    <a:pt x="396" y="185664"/>
                  </a:lnTo>
                  <a:lnTo>
                    <a:pt x="2999" y="138401"/>
                  </a:lnTo>
                  <a:lnTo>
                    <a:pt x="7643" y="112956"/>
                  </a:lnTo>
                  <a:lnTo>
                    <a:pt x="19625" y="65869"/>
                  </a:lnTo>
                  <a:lnTo>
                    <a:pt x="37565" y="22350"/>
                  </a:lnTo>
                  <a:lnTo>
                    <a:pt x="47505" y="8431"/>
                  </a:lnTo>
                  <a:lnTo>
                    <a:pt x="58508" y="1775"/>
                  </a:lnTo>
                  <a:lnTo>
                    <a:pt x="64405" y="0"/>
                  </a:lnTo>
                  <a:lnTo>
                    <a:pt x="76602" y="1791"/>
                  </a:lnTo>
                  <a:lnTo>
                    <a:pt x="82819" y="4244"/>
                  </a:lnTo>
                  <a:lnTo>
                    <a:pt x="93488" y="14496"/>
                  </a:lnTo>
                  <a:lnTo>
                    <a:pt x="98309" y="21180"/>
                  </a:lnTo>
                  <a:lnTo>
                    <a:pt x="103664" y="39897"/>
                  </a:lnTo>
                  <a:lnTo>
                    <a:pt x="104634" y="60209"/>
                  </a:lnTo>
                  <a:lnTo>
                    <a:pt x="100361" y="76293"/>
                  </a:lnTo>
                  <a:lnTo>
                    <a:pt x="91877" y="88616"/>
                  </a:lnTo>
                  <a:lnTo>
                    <a:pt x="58206" y="116303"/>
                  </a:lnTo>
                  <a:lnTo>
                    <a:pt x="67576" y="116864"/>
                  </a:lnTo>
                  <a:lnTo>
                    <a:pt x="78012" y="122640"/>
                  </a:lnTo>
                  <a:lnTo>
                    <a:pt x="89705" y="133673"/>
                  </a:lnTo>
                  <a:lnTo>
                    <a:pt x="101958" y="150336"/>
                  </a:lnTo>
                  <a:lnTo>
                    <a:pt x="114014" y="186292"/>
                  </a:lnTo>
                  <a:lnTo>
                    <a:pt x="118683" y="228226"/>
                  </a:lnTo>
                  <a:lnTo>
                    <a:pt x="112249" y="253508"/>
                  </a:lnTo>
                  <a:lnTo>
                    <a:pt x="106583" y="265189"/>
                  </a:lnTo>
                  <a:lnTo>
                    <a:pt x="88998" y="281930"/>
                  </a:lnTo>
                  <a:lnTo>
                    <a:pt x="78382" y="288370"/>
                  </a:lnTo>
                  <a:lnTo>
                    <a:pt x="68483" y="291252"/>
                  </a:lnTo>
                  <a:lnTo>
                    <a:pt x="49957" y="290692"/>
                  </a:lnTo>
                  <a:lnTo>
                    <a:pt x="23661" y="279072"/>
                  </a:lnTo>
                  <a:lnTo>
                    <a:pt x="10281" y="256821"/>
                  </a:lnTo>
                  <a:lnTo>
                    <a:pt x="1747" y="225765"/>
                  </a:lnTo>
                  <a:lnTo>
                    <a:pt x="203" y="178930"/>
                  </a:lnTo>
                  <a:lnTo>
                    <a:pt x="0" y="155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600"/>
            <p:cNvSpPr/>
            <p:nvPr>
              <p:custDataLst>
                <p:tags r:id="rId40"/>
              </p:custDataLst>
            </p:nvPr>
          </p:nvSpPr>
          <p:spPr>
            <a:xfrm>
              <a:off x="6064250" y="3832912"/>
              <a:ext cx="151439" cy="351739"/>
            </a:xfrm>
            <a:custGeom>
              <a:avLst/>
              <a:gdLst/>
              <a:ahLst/>
              <a:cxnLst/>
              <a:rect l="0" t="0" r="0" b="0"/>
              <a:pathLst>
                <a:path w="151439" h="351739">
                  <a:moveTo>
                    <a:pt x="127000" y="8838"/>
                  </a:moveTo>
                  <a:lnTo>
                    <a:pt x="127000" y="8838"/>
                  </a:lnTo>
                  <a:lnTo>
                    <a:pt x="127000" y="0"/>
                  </a:lnTo>
                  <a:lnTo>
                    <a:pt x="127705" y="124"/>
                  </a:lnTo>
                  <a:lnTo>
                    <a:pt x="130371" y="4024"/>
                  </a:lnTo>
                  <a:lnTo>
                    <a:pt x="142901" y="41832"/>
                  </a:lnTo>
                  <a:lnTo>
                    <a:pt x="150765" y="78300"/>
                  </a:lnTo>
                  <a:lnTo>
                    <a:pt x="151438" y="124141"/>
                  </a:lnTo>
                  <a:lnTo>
                    <a:pt x="149642" y="149207"/>
                  </a:lnTo>
                  <a:lnTo>
                    <a:pt x="146328" y="174384"/>
                  </a:lnTo>
                  <a:lnTo>
                    <a:pt x="142002" y="199635"/>
                  </a:lnTo>
                  <a:lnTo>
                    <a:pt x="137002" y="224936"/>
                  </a:lnTo>
                  <a:lnTo>
                    <a:pt x="120156" y="269982"/>
                  </a:lnTo>
                  <a:lnTo>
                    <a:pt x="97147" y="307641"/>
                  </a:lnTo>
                  <a:lnTo>
                    <a:pt x="68106" y="333786"/>
                  </a:lnTo>
                  <a:lnTo>
                    <a:pt x="40147" y="345405"/>
                  </a:lnTo>
                  <a:lnTo>
                    <a:pt x="0" y="35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601"/>
            <p:cNvSpPr/>
            <p:nvPr>
              <p:custDataLst>
                <p:tags r:id="rId41"/>
              </p:custDataLst>
            </p:nvPr>
          </p:nvSpPr>
          <p:spPr>
            <a:xfrm>
              <a:off x="4632177" y="4413250"/>
              <a:ext cx="1330474" cy="132468"/>
            </a:xfrm>
            <a:custGeom>
              <a:avLst/>
              <a:gdLst/>
              <a:ahLst/>
              <a:cxnLst/>
              <a:rect l="0" t="0" r="0" b="0"/>
              <a:pathLst>
                <a:path w="1330474" h="132468">
                  <a:moveTo>
                    <a:pt x="98573" y="127000"/>
                  </a:moveTo>
                  <a:lnTo>
                    <a:pt x="98573" y="127000"/>
                  </a:lnTo>
                  <a:lnTo>
                    <a:pt x="64863" y="130371"/>
                  </a:lnTo>
                  <a:lnTo>
                    <a:pt x="23674" y="132467"/>
                  </a:lnTo>
                  <a:lnTo>
                    <a:pt x="1513" y="129717"/>
                  </a:lnTo>
                  <a:lnTo>
                    <a:pt x="0" y="128812"/>
                  </a:lnTo>
                  <a:lnTo>
                    <a:pt x="1108" y="128208"/>
                  </a:lnTo>
                  <a:lnTo>
                    <a:pt x="38320" y="120496"/>
                  </a:lnTo>
                  <a:lnTo>
                    <a:pt x="84258" y="113291"/>
                  </a:lnTo>
                  <a:lnTo>
                    <a:pt x="112313" y="109394"/>
                  </a:lnTo>
                  <a:lnTo>
                    <a:pt x="147950" y="105385"/>
                  </a:lnTo>
                  <a:lnTo>
                    <a:pt x="188641" y="101301"/>
                  </a:lnTo>
                  <a:lnTo>
                    <a:pt x="232702" y="97167"/>
                  </a:lnTo>
                  <a:lnTo>
                    <a:pt x="287475" y="91589"/>
                  </a:lnTo>
                  <a:lnTo>
                    <a:pt x="349391" y="85049"/>
                  </a:lnTo>
                  <a:lnTo>
                    <a:pt x="416068" y="77865"/>
                  </a:lnTo>
                  <a:lnTo>
                    <a:pt x="487331" y="70255"/>
                  </a:lnTo>
                  <a:lnTo>
                    <a:pt x="561651" y="62359"/>
                  </a:lnTo>
                  <a:lnTo>
                    <a:pt x="638008" y="54273"/>
                  </a:lnTo>
                  <a:lnTo>
                    <a:pt x="712902" y="46765"/>
                  </a:lnTo>
                  <a:lnTo>
                    <a:pt x="786820" y="39643"/>
                  </a:lnTo>
                  <a:lnTo>
                    <a:pt x="860088" y="32779"/>
                  </a:lnTo>
                  <a:lnTo>
                    <a:pt x="930100" y="26792"/>
                  </a:lnTo>
                  <a:lnTo>
                    <a:pt x="997941" y="21389"/>
                  </a:lnTo>
                  <a:lnTo>
                    <a:pt x="1064335" y="16376"/>
                  </a:lnTo>
                  <a:lnTo>
                    <a:pt x="1120592" y="12328"/>
                  </a:lnTo>
                  <a:lnTo>
                    <a:pt x="1170091" y="8924"/>
                  </a:lnTo>
                  <a:lnTo>
                    <a:pt x="1215086" y="5950"/>
                  </a:lnTo>
                  <a:lnTo>
                    <a:pt x="1247904" y="3966"/>
                  </a:lnTo>
                  <a:lnTo>
                    <a:pt x="1291894" y="1763"/>
                  </a:lnTo>
                  <a:lnTo>
                    <a:pt x="1330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602"/>
            <p:cNvSpPr/>
            <p:nvPr>
              <p:custDataLst>
                <p:tags r:id="rId42"/>
              </p:custDataLst>
            </p:nvPr>
          </p:nvSpPr>
          <p:spPr>
            <a:xfrm>
              <a:off x="4914900" y="4639797"/>
              <a:ext cx="151539" cy="347126"/>
            </a:xfrm>
            <a:custGeom>
              <a:avLst/>
              <a:gdLst/>
              <a:ahLst/>
              <a:cxnLst/>
              <a:rect l="0" t="0" r="0" b="0"/>
              <a:pathLst>
                <a:path w="151539" h="347126">
                  <a:moveTo>
                    <a:pt x="38100" y="154453"/>
                  </a:moveTo>
                  <a:lnTo>
                    <a:pt x="38100" y="154453"/>
                  </a:lnTo>
                  <a:lnTo>
                    <a:pt x="31358" y="147711"/>
                  </a:lnTo>
                  <a:lnTo>
                    <a:pt x="30077" y="144314"/>
                  </a:lnTo>
                  <a:lnTo>
                    <a:pt x="30537" y="136776"/>
                  </a:lnTo>
                  <a:lnTo>
                    <a:pt x="31646" y="134202"/>
                  </a:lnTo>
                  <a:lnTo>
                    <a:pt x="33092" y="132485"/>
                  </a:lnTo>
                  <a:lnTo>
                    <a:pt x="37111" y="129731"/>
                  </a:lnTo>
                  <a:lnTo>
                    <a:pt x="37970" y="164298"/>
                  </a:lnTo>
                  <a:lnTo>
                    <a:pt x="38061" y="206289"/>
                  </a:lnTo>
                  <a:lnTo>
                    <a:pt x="38088" y="251892"/>
                  </a:lnTo>
                  <a:lnTo>
                    <a:pt x="38097" y="297388"/>
                  </a:lnTo>
                  <a:lnTo>
                    <a:pt x="37394" y="341904"/>
                  </a:lnTo>
                  <a:lnTo>
                    <a:pt x="36219" y="345036"/>
                  </a:lnTo>
                  <a:lnTo>
                    <a:pt x="34729" y="347125"/>
                  </a:lnTo>
                  <a:lnTo>
                    <a:pt x="33031" y="345696"/>
                  </a:lnTo>
                  <a:lnTo>
                    <a:pt x="29261" y="336581"/>
                  </a:lnTo>
                  <a:lnTo>
                    <a:pt x="26544" y="305470"/>
                  </a:lnTo>
                  <a:lnTo>
                    <a:pt x="24027" y="267668"/>
                  </a:lnTo>
                  <a:lnTo>
                    <a:pt x="22368" y="244746"/>
                  </a:lnTo>
                  <a:lnTo>
                    <a:pt x="22673" y="218882"/>
                  </a:lnTo>
                  <a:lnTo>
                    <a:pt x="24288" y="191055"/>
                  </a:lnTo>
                  <a:lnTo>
                    <a:pt x="26775" y="161921"/>
                  </a:lnTo>
                  <a:lnTo>
                    <a:pt x="31255" y="135443"/>
                  </a:lnTo>
                  <a:lnTo>
                    <a:pt x="37065" y="110735"/>
                  </a:lnTo>
                  <a:lnTo>
                    <a:pt x="50340" y="67995"/>
                  </a:lnTo>
                  <a:lnTo>
                    <a:pt x="69714" y="26216"/>
                  </a:lnTo>
                  <a:lnTo>
                    <a:pt x="82489" y="10205"/>
                  </a:lnTo>
                  <a:lnTo>
                    <a:pt x="97105" y="2149"/>
                  </a:lnTo>
                  <a:lnTo>
                    <a:pt x="104953" y="0"/>
                  </a:lnTo>
                  <a:lnTo>
                    <a:pt x="119318" y="1376"/>
                  </a:lnTo>
                  <a:lnTo>
                    <a:pt x="126112" y="3718"/>
                  </a:lnTo>
                  <a:lnTo>
                    <a:pt x="145787" y="20499"/>
                  </a:lnTo>
                  <a:lnTo>
                    <a:pt x="149403" y="29167"/>
                  </a:lnTo>
                  <a:lnTo>
                    <a:pt x="151538" y="50087"/>
                  </a:lnTo>
                  <a:lnTo>
                    <a:pt x="142609" y="71614"/>
                  </a:lnTo>
                  <a:lnTo>
                    <a:pt x="125471" y="92236"/>
                  </a:lnTo>
                  <a:lnTo>
                    <a:pt x="88055" y="118301"/>
                  </a:lnTo>
                  <a:lnTo>
                    <a:pt x="47101" y="134177"/>
                  </a:lnTo>
                  <a:lnTo>
                    <a:pt x="15523" y="138803"/>
                  </a:lnTo>
                  <a:lnTo>
                    <a:pt x="0" y="135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603"/>
            <p:cNvSpPr/>
            <p:nvPr>
              <p:custDataLst>
                <p:tags r:id="rId43"/>
              </p:custDataLst>
            </p:nvPr>
          </p:nvSpPr>
          <p:spPr>
            <a:xfrm>
              <a:off x="5073650" y="4762500"/>
              <a:ext cx="146051" cy="182497"/>
            </a:xfrm>
            <a:custGeom>
              <a:avLst/>
              <a:gdLst/>
              <a:ahLst/>
              <a:cxnLst/>
              <a:rect l="0" t="0" r="0" b="0"/>
              <a:pathLst>
                <a:path w="146051" h="182497">
                  <a:moveTo>
                    <a:pt x="0" y="76200"/>
                  </a:moveTo>
                  <a:lnTo>
                    <a:pt x="0" y="76200"/>
                  </a:lnTo>
                  <a:lnTo>
                    <a:pt x="705" y="61696"/>
                  </a:lnTo>
                  <a:lnTo>
                    <a:pt x="3371" y="53056"/>
                  </a:lnTo>
                  <a:lnTo>
                    <a:pt x="5775" y="50187"/>
                  </a:lnTo>
                  <a:lnTo>
                    <a:pt x="12209" y="46999"/>
                  </a:lnTo>
                  <a:lnTo>
                    <a:pt x="20394" y="45205"/>
                  </a:lnTo>
                  <a:lnTo>
                    <a:pt x="28819" y="50430"/>
                  </a:lnTo>
                  <a:lnTo>
                    <a:pt x="39619" y="61219"/>
                  </a:lnTo>
                  <a:lnTo>
                    <a:pt x="56894" y="88538"/>
                  </a:lnTo>
                  <a:lnTo>
                    <a:pt x="69853" y="125874"/>
                  </a:lnTo>
                  <a:lnTo>
                    <a:pt x="73379" y="148842"/>
                  </a:lnTo>
                  <a:lnTo>
                    <a:pt x="71183" y="167047"/>
                  </a:lnTo>
                  <a:lnTo>
                    <a:pt x="68622" y="174864"/>
                  </a:lnTo>
                  <a:lnTo>
                    <a:pt x="64798" y="179371"/>
                  </a:lnTo>
                  <a:lnTo>
                    <a:pt x="60132" y="181670"/>
                  </a:lnTo>
                  <a:lnTo>
                    <a:pt x="54905" y="182496"/>
                  </a:lnTo>
                  <a:lnTo>
                    <a:pt x="50714" y="181637"/>
                  </a:lnTo>
                  <a:lnTo>
                    <a:pt x="44176" y="176918"/>
                  </a:lnTo>
                  <a:lnTo>
                    <a:pt x="42682" y="162591"/>
                  </a:lnTo>
                  <a:lnTo>
                    <a:pt x="49570" y="123199"/>
                  </a:lnTo>
                  <a:lnTo>
                    <a:pt x="60837" y="89327"/>
                  </a:lnTo>
                  <a:lnTo>
                    <a:pt x="86308" y="48575"/>
                  </a:lnTo>
                  <a:lnTo>
                    <a:pt x="120555" y="1665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604"/>
            <p:cNvSpPr/>
            <p:nvPr>
              <p:custDataLst>
                <p:tags r:id="rId44"/>
              </p:custDataLst>
            </p:nvPr>
          </p:nvSpPr>
          <p:spPr>
            <a:xfrm>
              <a:off x="5312224" y="4659637"/>
              <a:ext cx="117027" cy="331464"/>
            </a:xfrm>
            <a:custGeom>
              <a:avLst/>
              <a:gdLst/>
              <a:ahLst/>
              <a:cxnLst/>
              <a:rect l="0" t="0" r="0" b="0"/>
              <a:pathLst>
                <a:path w="117027" h="331464">
                  <a:moveTo>
                    <a:pt x="117026" y="1263"/>
                  </a:moveTo>
                  <a:lnTo>
                    <a:pt x="117026" y="1263"/>
                  </a:lnTo>
                  <a:lnTo>
                    <a:pt x="71522" y="0"/>
                  </a:lnTo>
                  <a:lnTo>
                    <a:pt x="54469" y="7051"/>
                  </a:lnTo>
                  <a:lnTo>
                    <a:pt x="35130" y="19593"/>
                  </a:lnTo>
                  <a:lnTo>
                    <a:pt x="11151" y="56005"/>
                  </a:lnTo>
                  <a:lnTo>
                    <a:pt x="2943" y="95913"/>
                  </a:lnTo>
                  <a:lnTo>
                    <a:pt x="0" y="143519"/>
                  </a:lnTo>
                  <a:lnTo>
                    <a:pt x="203" y="168067"/>
                  </a:lnTo>
                  <a:lnTo>
                    <a:pt x="1044" y="192899"/>
                  </a:lnTo>
                  <a:lnTo>
                    <a:pt x="7623" y="239305"/>
                  </a:lnTo>
                  <a:lnTo>
                    <a:pt x="19719" y="279921"/>
                  </a:lnTo>
                  <a:lnTo>
                    <a:pt x="39206" y="309731"/>
                  </a:lnTo>
                  <a:lnTo>
                    <a:pt x="50329" y="318386"/>
                  </a:lnTo>
                  <a:lnTo>
                    <a:pt x="97976" y="33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605"/>
            <p:cNvSpPr/>
            <p:nvPr>
              <p:custDataLst>
                <p:tags r:id="rId45"/>
              </p:custDataLst>
            </p:nvPr>
          </p:nvSpPr>
          <p:spPr>
            <a:xfrm>
              <a:off x="5467350" y="4647949"/>
              <a:ext cx="183624" cy="291533"/>
            </a:xfrm>
            <a:custGeom>
              <a:avLst/>
              <a:gdLst/>
              <a:ahLst/>
              <a:cxnLst/>
              <a:rect l="0" t="0" r="0" b="0"/>
              <a:pathLst>
                <a:path w="183624" h="291533">
                  <a:moveTo>
                    <a:pt x="50800" y="101851"/>
                  </a:moveTo>
                  <a:lnTo>
                    <a:pt x="50800" y="101851"/>
                  </a:lnTo>
                  <a:lnTo>
                    <a:pt x="40687" y="101851"/>
                  </a:lnTo>
                  <a:lnTo>
                    <a:pt x="38413" y="103968"/>
                  </a:lnTo>
                  <a:lnTo>
                    <a:pt x="37604" y="107496"/>
                  </a:lnTo>
                  <a:lnTo>
                    <a:pt x="38740" y="150964"/>
                  </a:lnTo>
                  <a:lnTo>
                    <a:pt x="43150" y="195503"/>
                  </a:lnTo>
                  <a:lnTo>
                    <a:pt x="48925" y="242332"/>
                  </a:lnTo>
                  <a:lnTo>
                    <a:pt x="55927" y="285067"/>
                  </a:lnTo>
                  <a:lnTo>
                    <a:pt x="57041" y="285378"/>
                  </a:lnTo>
                  <a:lnTo>
                    <a:pt x="60159" y="280080"/>
                  </a:lnTo>
                  <a:lnTo>
                    <a:pt x="62135" y="245764"/>
                  </a:lnTo>
                  <a:lnTo>
                    <a:pt x="59836" y="212850"/>
                  </a:lnTo>
                  <a:lnTo>
                    <a:pt x="58941" y="189961"/>
                  </a:lnTo>
                  <a:lnTo>
                    <a:pt x="58343" y="163413"/>
                  </a:lnTo>
                  <a:lnTo>
                    <a:pt x="57946" y="134425"/>
                  </a:lnTo>
                  <a:lnTo>
                    <a:pt x="58386" y="108751"/>
                  </a:lnTo>
                  <a:lnTo>
                    <a:pt x="60757" y="63289"/>
                  </a:lnTo>
                  <a:lnTo>
                    <a:pt x="69429" y="22222"/>
                  </a:lnTo>
                  <a:lnTo>
                    <a:pt x="74509" y="14192"/>
                  </a:lnTo>
                  <a:lnTo>
                    <a:pt x="87678" y="3390"/>
                  </a:lnTo>
                  <a:lnTo>
                    <a:pt x="102938" y="0"/>
                  </a:lnTo>
                  <a:lnTo>
                    <a:pt x="110959" y="84"/>
                  </a:lnTo>
                  <a:lnTo>
                    <a:pt x="125516" y="7703"/>
                  </a:lnTo>
                  <a:lnTo>
                    <a:pt x="132360" y="13685"/>
                  </a:lnTo>
                  <a:lnTo>
                    <a:pt x="141847" y="33503"/>
                  </a:lnTo>
                  <a:lnTo>
                    <a:pt x="147004" y="57363"/>
                  </a:lnTo>
                  <a:lnTo>
                    <a:pt x="145235" y="89923"/>
                  </a:lnTo>
                  <a:lnTo>
                    <a:pt x="139573" y="108779"/>
                  </a:lnTo>
                  <a:lnTo>
                    <a:pt x="128590" y="124686"/>
                  </a:lnTo>
                  <a:lnTo>
                    <a:pt x="115712" y="136694"/>
                  </a:lnTo>
                  <a:lnTo>
                    <a:pt x="101591" y="144403"/>
                  </a:lnTo>
                  <a:lnTo>
                    <a:pt x="101594" y="145036"/>
                  </a:lnTo>
                  <a:lnTo>
                    <a:pt x="113855" y="142393"/>
                  </a:lnTo>
                  <a:lnTo>
                    <a:pt x="138471" y="146946"/>
                  </a:lnTo>
                  <a:lnTo>
                    <a:pt x="157969" y="155760"/>
                  </a:lnTo>
                  <a:lnTo>
                    <a:pt x="172749" y="174258"/>
                  </a:lnTo>
                  <a:lnTo>
                    <a:pt x="181905" y="198943"/>
                  </a:lnTo>
                  <a:lnTo>
                    <a:pt x="183623" y="226377"/>
                  </a:lnTo>
                  <a:lnTo>
                    <a:pt x="174508" y="251271"/>
                  </a:lnTo>
                  <a:lnTo>
                    <a:pt x="167139" y="262847"/>
                  </a:lnTo>
                  <a:lnTo>
                    <a:pt x="143899" y="279473"/>
                  </a:lnTo>
                  <a:lnTo>
                    <a:pt x="114755" y="289450"/>
                  </a:lnTo>
                  <a:lnTo>
                    <a:pt x="82988" y="291532"/>
                  </a:lnTo>
                  <a:lnTo>
                    <a:pt x="40112" y="281995"/>
                  </a:lnTo>
                  <a:lnTo>
                    <a:pt x="29563" y="274158"/>
                  </a:lnTo>
                  <a:lnTo>
                    <a:pt x="0" y="22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606"/>
            <p:cNvSpPr/>
            <p:nvPr>
              <p:custDataLst>
                <p:tags r:id="rId46"/>
              </p:custDataLst>
            </p:nvPr>
          </p:nvSpPr>
          <p:spPr>
            <a:xfrm>
              <a:off x="5740400" y="4595579"/>
              <a:ext cx="56104" cy="446322"/>
            </a:xfrm>
            <a:custGeom>
              <a:avLst/>
              <a:gdLst/>
              <a:ahLst/>
              <a:cxnLst/>
              <a:rect l="0" t="0" r="0" b="0"/>
              <a:pathLst>
                <a:path w="56104" h="446322">
                  <a:moveTo>
                    <a:pt x="6350" y="8171"/>
                  </a:moveTo>
                  <a:lnTo>
                    <a:pt x="6350" y="8171"/>
                  </a:lnTo>
                  <a:lnTo>
                    <a:pt x="9721" y="1429"/>
                  </a:lnTo>
                  <a:lnTo>
                    <a:pt x="11419" y="149"/>
                  </a:lnTo>
                  <a:lnTo>
                    <a:pt x="13257" y="0"/>
                  </a:lnTo>
                  <a:lnTo>
                    <a:pt x="15188" y="607"/>
                  </a:lnTo>
                  <a:lnTo>
                    <a:pt x="28019" y="25058"/>
                  </a:lnTo>
                  <a:lnTo>
                    <a:pt x="39263" y="65065"/>
                  </a:lnTo>
                  <a:lnTo>
                    <a:pt x="45226" y="90550"/>
                  </a:lnTo>
                  <a:lnTo>
                    <a:pt x="49201" y="121652"/>
                  </a:lnTo>
                  <a:lnTo>
                    <a:pt x="51850" y="156497"/>
                  </a:lnTo>
                  <a:lnTo>
                    <a:pt x="53617" y="193838"/>
                  </a:lnTo>
                  <a:lnTo>
                    <a:pt x="54794" y="231432"/>
                  </a:lnTo>
                  <a:lnTo>
                    <a:pt x="55579" y="269195"/>
                  </a:lnTo>
                  <a:lnTo>
                    <a:pt x="56103" y="307071"/>
                  </a:lnTo>
                  <a:lnTo>
                    <a:pt x="50101" y="339376"/>
                  </a:lnTo>
                  <a:lnTo>
                    <a:pt x="39751" y="367968"/>
                  </a:lnTo>
                  <a:lnTo>
                    <a:pt x="17667" y="411498"/>
                  </a:lnTo>
                  <a:lnTo>
                    <a:pt x="0" y="446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607"/>
            <p:cNvSpPr/>
            <p:nvPr>
              <p:custDataLst>
                <p:tags r:id="rId47"/>
              </p:custDataLst>
            </p:nvPr>
          </p:nvSpPr>
          <p:spPr>
            <a:xfrm>
              <a:off x="5393910" y="3909680"/>
              <a:ext cx="136941" cy="274579"/>
            </a:xfrm>
            <a:custGeom>
              <a:avLst/>
              <a:gdLst/>
              <a:ahLst/>
              <a:cxnLst/>
              <a:rect l="0" t="0" r="0" b="0"/>
              <a:pathLst>
                <a:path w="136941" h="274579">
                  <a:moveTo>
                    <a:pt x="60740" y="71770"/>
                  </a:moveTo>
                  <a:lnTo>
                    <a:pt x="60740" y="71770"/>
                  </a:lnTo>
                  <a:lnTo>
                    <a:pt x="53998" y="71770"/>
                  </a:lnTo>
                  <a:lnTo>
                    <a:pt x="46925" y="77414"/>
                  </a:lnTo>
                  <a:lnTo>
                    <a:pt x="39784" y="87684"/>
                  </a:lnTo>
                  <a:lnTo>
                    <a:pt x="31796" y="112155"/>
                  </a:lnTo>
                  <a:lnTo>
                    <a:pt x="24960" y="153194"/>
                  </a:lnTo>
                  <a:lnTo>
                    <a:pt x="19173" y="196241"/>
                  </a:lnTo>
                  <a:lnTo>
                    <a:pt x="15028" y="235415"/>
                  </a:lnTo>
                  <a:lnTo>
                    <a:pt x="0" y="274578"/>
                  </a:lnTo>
                  <a:lnTo>
                    <a:pt x="1903" y="273297"/>
                  </a:lnTo>
                  <a:lnTo>
                    <a:pt x="11541" y="262467"/>
                  </a:lnTo>
                  <a:lnTo>
                    <a:pt x="17707" y="244013"/>
                  </a:lnTo>
                  <a:lnTo>
                    <a:pt x="24942" y="202298"/>
                  </a:lnTo>
                  <a:lnTo>
                    <a:pt x="32835" y="161532"/>
                  </a:lnTo>
                  <a:lnTo>
                    <a:pt x="37904" y="135845"/>
                  </a:lnTo>
                  <a:lnTo>
                    <a:pt x="43399" y="108136"/>
                  </a:lnTo>
                  <a:lnTo>
                    <a:pt x="50590" y="83314"/>
                  </a:lnTo>
                  <a:lnTo>
                    <a:pt x="67988" y="38801"/>
                  </a:lnTo>
                  <a:lnTo>
                    <a:pt x="85599" y="12902"/>
                  </a:lnTo>
                  <a:lnTo>
                    <a:pt x="94246" y="5008"/>
                  </a:lnTo>
                  <a:lnTo>
                    <a:pt x="101421" y="1156"/>
                  </a:lnTo>
                  <a:lnTo>
                    <a:pt x="107617" y="0"/>
                  </a:lnTo>
                  <a:lnTo>
                    <a:pt x="113158" y="639"/>
                  </a:lnTo>
                  <a:lnTo>
                    <a:pt x="117557" y="3888"/>
                  </a:lnTo>
                  <a:lnTo>
                    <a:pt x="124328" y="15024"/>
                  </a:lnTo>
                  <a:lnTo>
                    <a:pt x="125364" y="57387"/>
                  </a:lnTo>
                  <a:lnTo>
                    <a:pt x="124740" y="92894"/>
                  </a:lnTo>
                  <a:lnTo>
                    <a:pt x="125167" y="129842"/>
                  </a:lnTo>
                  <a:lnTo>
                    <a:pt x="127710" y="167430"/>
                  </a:lnTo>
                  <a:lnTo>
                    <a:pt x="129737" y="214178"/>
                  </a:lnTo>
                  <a:lnTo>
                    <a:pt x="136940" y="262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608"/>
            <p:cNvSpPr/>
            <p:nvPr>
              <p:custDataLst>
                <p:tags r:id="rId48"/>
              </p:custDataLst>
            </p:nvPr>
          </p:nvSpPr>
          <p:spPr>
            <a:xfrm>
              <a:off x="5206454" y="3912483"/>
              <a:ext cx="102147" cy="286004"/>
            </a:xfrm>
            <a:custGeom>
              <a:avLst/>
              <a:gdLst/>
              <a:ahLst/>
              <a:cxnLst/>
              <a:rect l="0" t="0" r="0" b="0"/>
              <a:pathLst>
                <a:path w="102147" h="286004">
                  <a:moveTo>
                    <a:pt x="102146" y="5467"/>
                  </a:moveTo>
                  <a:lnTo>
                    <a:pt x="102146" y="5467"/>
                  </a:lnTo>
                  <a:lnTo>
                    <a:pt x="92007" y="1103"/>
                  </a:lnTo>
                  <a:lnTo>
                    <a:pt x="84470" y="0"/>
                  </a:lnTo>
                  <a:lnTo>
                    <a:pt x="74534" y="5153"/>
                  </a:lnTo>
                  <a:lnTo>
                    <a:pt x="63063" y="15911"/>
                  </a:lnTo>
                  <a:lnTo>
                    <a:pt x="44705" y="44623"/>
                  </a:lnTo>
                  <a:lnTo>
                    <a:pt x="32166" y="75081"/>
                  </a:lnTo>
                  <a:lnTo>
                    <a:pt x="21420" y="113547"/>
                  </a:lnTo>
                  <a:lnTo>
                    <a:pt x="11939" y="156514"/>
                  </a:lnTo>
                  <a:lnTo>
                    <a:pt x="3023" y="201480"/>
                  </a:lnTo>
                  <a:lnTo>
                    <a:pt x="0" y="237928"/>
                  </a:lnTo>
                  <a:lnTo>
                    <a:pt x="182" y="253574"/>
                  </a:lnTo>
                  <a:lnTo>
                    <a:pt x="4536" y="265416"/>
                  </a:lnTo>
                  <a:lnTo>
                    <a:pt x="20664" y="282337"/>
                  </a:lnTo>
                  <a:lnTo>
                    <a:pt x="29480" y="286003"/>
                  </a:lnTo>
                  <a:lnTo>
                    <a:pt x="64046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609"/>
            <p:cNvSpPr/>
            <p:nvPr>
              <p:custDataLst>
                <p:tags r:id="rId49"/>
              </p:custDataLst>
            </p:nvPr>
          </p:nvSpPr>
          <p:spPr>
            <a:xfrm>
              <a:off x="4955979" y="4051300"/>
              <a:ext cx="155772" cy="183017"/>
            </a:xfrm>
            <a:custGeom>
              <a:avLst/>
              <a:gdLst/>
              <a:ahLst/>
              <a:cxnLst/>
              <a:rect l="0" t="0" r="0" b="0"/>
              <a:pathLst>
                <a:path w="155772" h="183017">
                  <a:moveTo>
                    <a:pt x="3371" y="57150"/>
                  </a:moveTo>
                  <a:lnTo>
                    <a:pt x="3371" y="57150"/>
                  </a:lnTo>
                  <a:lnTo>
                    <a:pt x="0" y="50408"/>
                  </a:lnTo>
                  <a:lnTo>
                    <a:pt x="227" y="43335"/>
                  </a:lnTo>
                  <a:lnTo>
                    <a:pt x="1275" y="39473"/>
                  </a:lnTo>
                  <a:lnTo>
                    <a:pt x="6202" y="33301"/>
                  </a:lnTo>
                  <a:lnTo>
                    <a:pt x="9492" y="30667"/>
                  </a:lnTo>
                  <a:lnTo>
                    <a:pt x="13802" y="29617"/>
                  </a:lnTo>
                  <a:lnTo>
                    <a:pt x="24235" y="30332"/>
                  </a:lnTo>
                  <a:lnTo>
                    <a:pt x="48750" y="41443"/>
                  </a:lnTo>
                  <a:lnTo>
                    <a:pt x="74985" y="68253"/>
                  </a:lnTo>
                  <a:lnTo>
                    <a:pt x="82707" y="94776"/>
                  </a:lnTo>
                  <a:lnTo>
                    <a:pt x="81205" y="137678"/>
                  </a:lnTo>
                  <a:lnTo>
                    <a:pt x="74653" y="161379"/>
                  </a:lnTo>
                  <a:lnTo>
                    <a:pt x="64685" y="176617"/>
                  </a:lnTo>
                  <a:lnTo>
                    <a:pt x="59769" y="180539"/>
                  </a:lnTo>
                  <a:lnTo>
                    <a:pt x="55081" y="182448"/>
                  </a:lnTo>
                  <a:lnTo>
                    <a:pt x="50544" y="183016"/>
                  </a:lnTo>
                  <a:lnTo>
                    <a:pt x="46814" y="181277"/>
                  </a:lnTo>
                  <a:lnTo>
                    <a:pt x="40788" y="173701"/>
                  </a:lnTo>
                  <a:lnTo>
                    <a:pt x="39521" y="157634"/>
                  </a:lnTo>
                  <a:lnTo>
                    <a:pt x="46538" y="117262"/>
                  </a:lnTo>
                  <a:lnTo>
                    <a:pt x="58539" y="83161"/>
                  </a:lnTo>
                  <a:lnTo>
                    <a:pt x="88391" y="42279"/>
                  </a:lnTo>
                  <a:lnTo>
                    <a:pt x="119187" y="17231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610"/>
            <p:cNvSpPr/>
            <p:nvPr>
              <p:custDataLst>
                <p:tags r:id="rId50"/>
              </p:custDataLst>
            </p:nvPr>
          </p:nvSpPr>
          <p:spPr>
            <a:xfrm>
              <a:off x="4768850" y="3835719"/>
              <a:ext cx="183540" cy="415762"/>
            </a:xfrm>
            <a:custGeom>
              <a:avLst/>
              <a:gdLst/>
              <a:ahLst/>
              <a:cxnLst/>
              <a:rect l="0" t="0" r="0" b="0"/>
              <a:pathLst>
                <a:path w="183540" h="415762">
                  <a:moveTo>
                    <a:pt x="0" y="196531"/>
                  </a:moveTo>
                  <a:lnTo>
                    <a:pt x="0" y="196531"/>
                  </a:lnTo>
                  <a:lnTo>
                    <a:pt x="3371" y="193160"/>
                  </a:lnTo>
                  <a:lnTo>
                    <a:pt x="5026" y="189624"/>
                  </a:lnTo>
                  <a:lnTo>
                    <a:pt x="6088" y="184975"/>
                  </a:lnTo>
                  <a:lnTo>
                    <a:pt x="17261" y="178464"/>
                  </a:lnTo>
                  <a:lnTo>
                    <a:pt x="17152" y="178842"/>
                  </a:lnTo>
                  <a:lnTo>
                    <a:pt x="15149" y="181143"/>
                  </a:lnTo>
                  <a:lnTo>
                    <a:pt x="8819" y="209353"/>
                  </a:lnTo>
                  <a:lnTo>
                    <a:pt x="6838" y="253078"/>
                  </a:lnTo>
                  <a:lnTo>
                    <a:pt x="8376" y="289015"/>
                  </a:lnTo>
                  <a:lnTo>
                    <a:pt x="11419" y="332824"/>
                  </a:lnTo>
                  <a:lnTo>
                    <a:pt x="12320" y="375909"/>
                  </a:lnTo>
                  <a:lnTo>
                    <a:pt x="12678" y="415761"/>
                  </a:lnTo>
                  <a:lnTo>
                    <a:pt x="9327" y="381888"/>
                  </a:lnTo>
                  <a:lnTo>
                    <a:pt x="5791" y="348056"/>
                  </a:lnTo>
                  <a:lnTo>
                    <a:pt x="3985" y="301270"/>
                  </a:lnTo>
                  <a:lnTo>
                    <a:pt x="5479" y="272001"/>
                  </a:lnTo>
                  <a:lnTo>
                    <a:pt x="7886" y="240495"/>
                  </a:lnTo>
                  <a:lnTo>
                    <a:pt x="12313" y="208907"/>
                  </a:lnTo>
                  <a:lnTo>
                    <a:pt x="18087" y="177265"/>
                  </a:lnTo>
                  <a:lnTo>
                    <a:pt x="24757" y="145587"/>
                  </a:lnTo>
                  <a:lnTo>
                    <a:pt x="32027" y="118824"/>
                  </a:lnTo>
                  <a:lnTo>
                    <a:pt x="47630" y="74035"/>
                  </a:lnTo>
                  <a:lnTo>
                    <a:pt x="72282" y="27200"/>
                  </a:lnTo>
                  <a:lnTo>
                    <a:pt x="89040" y="10030"/>
                  </a:lnTo>
                  <a:lnTo>
                    <a:pt x="97460" y="4463"/>
                  </a:lnTo>
                  <a:lnTo>
                    <a:pt x="116223" y="160"/>
                  </a:lnTo>
                  <a:lnTo>
                    <a:pt x="126165" y="0"/>
                  </a:lnTo>
                  <a:lnTo>
                    <a:pt x="146620" y="7349"/>
                  </a:lnTo>
                  <a:lnTo>
                    <a:pt x="157013" y="13259"/>
                  </a:lnTo>
                  <a:lnTo>
                    <a:pt x="172324" y="34878"/>
                  </a:lnTo>
                  <a:lnTo>
                    <a:pt x="181716" y="62597"/>
                  </a:lnTo>
                  <a:lnTo>
                    <a:pt x="183539" y="91379"/>
                  </a:lnTo>
                  <a:lnTo>
                    <a:pt x="178234" y="114989"/>
                  </a:lnTo>
                  <a:lnTo>
                    <a:pt x="167410" y="134185"/>
                  </a:lnTo>
                  <a:lnTo>
                    <a:pt x="150839" y="149771"/>
                  </a:lnTo>
                  <a:lnTo>
                    <a:pt x="114935" y="163704"/>
                  </a:lnTo>
                  <a:lnTo>
                    <a:pt x="68461" y="170153"/>
                  </a:lnTo>
                  <a:lnTo>
                    <a:pt x="50800" y="171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611"/>
            <p:cNvSpPr/>
            <p:nvPr>
              <p:custDataLst>
                <p:tags r:id="rId51"/>
              </p:custDataLst>
            </p:nvPr>
          </p:nvSpPr>
          <p:spPr>
            <a:xfrm>
              <a:off x="4197350" y="4203700"/>
              <a:ext cx="190501" cy="12439"/>
            </a:xfrm>
            <a:custGeom>
              <a:avLst/>
              <a:gdLst/>
              <a:ahLst/>
              <a:cxnLst/>
              <a:rect l="0" t="0" r="0" b="0"/>
              <a:pathLst>
                <a:path w="190501" h="12439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7298" y="11376"/>
                  </a:lnTo>
                  <a:lnTo>
                    <a:pt x="74850" y="12438"/>
                  </a:lnTo>
                  <a:lnTo>
                    <a:pt x="120642" y="9251"/>
                  </a:lnTo>
                  <a:lnTo>
                    <a:pt x="163216" y="383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612"/>
            <p:cNvSpPr/>
            <p:nvPr>
              <p:custDataLst>
                <p:tags r:id="rId52"/>
              </p:custDataLst>
            </p:nvPr>
          </p:nvSpPr>
          <p:spPr>
            <a:xfrm>
              <a:off x="4217805" y="4083050"/>
              <a:ext cx="138296" cy="6351"/>
            </a:xfrm>
            <a:custGeom>
              <a:avLst/>
              <a:gdLst/>
              <a:ahLst/>
              <a:cxnLst/>
              <a:rect l="0" t="0" r="0" b="0"/>
              <a:pathLst>
                <a:path w="138296" h="6351">
                  <a:moveTo>
                    <a:pt x="17645" y="6350"/>
                  </a:moveTo>
                  <a:lnTo>
                    <a:pt x="17645" y="6350"/>
                  </a:lnTo>
                  <a:lnTo>
                    <a:pt x="0" y="6350"/>
                  </a:lnTo>
                  <a:lnTo>
                    <a:pt x="5753" y="2979"/>
                  </a:lnTo>
                  <a:lnTo>
                    <a:pt x="39912" y="1294"/>
                  </a:lnTo>
                  <a:lnTo>
                    <a:pt x="79481" y="5142"/>
                  </a:lnTo>
                  <a:lnTo>
                    <a:pt x="124801" y="1827"/>
                  </a:lnTo>
                  <a:lnTo>
                    <a:pt x="138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613"/>
            <p:cNvSpPr/>
            <p:nvPr>
              <p:custDataLst>
                <p:tags r:id="rId53"/>
              </p:custDataLst>
            </p:nvPr>
          </p:nvSpPr>
          <p:spPr>
            <a:xfrm>
              <a:off x="3606800" y="3850388"/>
              <a:ext cx="139283" cy="429513"/>
            </a:xfrm>
            <a:custGeom>
              <a:avLst/>
              <a:gdLst/>
              <a:ahLst/>
              <a:cxnLst/>
              <a:rect l="0" t="0" r="0" b="0"/>
              <a:pathLst>
                <a:path w="139283" h="429513">
                  <a:moveTo>
                    <a:pt x="63500" y="23112"/>
                  </a:moveTo>
                  <a:lnTo>
                    <a:pt x="63500" y="23112"/>
                  </a:lnTo>
                  <a:lnTo>
                    <a:pt x="63500" y="0"/>
                  </a:lnTo>
                  <a:lnTo>
                    <a:pt x="70242" y="8502"/>
                  </a:lnTo>
                  <a:lnTo>
                    <a:pt x="94596" y="54145"/>
                  </a:lnTo>
                  <a:lnTo>
                    <a:pt x="107659" y="94760"/>
                  </a:lnTo>
                  <a:lnTo>
                    <a:pt x="114106" y="119561"/>
                  </a:lnTo>
                  <a:lnTo>
                    <a:pt x="120521" y="146678"/>
                  </a:lnTo>
                  <a:lnTo>
                    <a:pt x="126914" y="175339"/>
                  </a:lnTo>
                  <a:lnTo>
                    <a:pt x="131881" y="203619"/>
                  </a:lnTo>
                  <a:lnTo>
                    <a:pt x="135898" y="231644"/>
                  </a:lnTo>
                  <a:lnTo>
                    <a:pt x="139282" y="259500"/>
                  </a:lnTo>
                  <a:lnTo>
                    <a:pt x="137305" y="285127"/>
                  </a:lnTo>
                  <a:lnTo>
                    <a:pt x="123819" y="332415"/>
                  </a:lnTo>
                  <a:lnTo>
                    <a:pt x="99951" y="371305"/>
                  </a:lnTo>
                  <a:lnTo>
                    <a:pt x="58543" y="413441"/>
                  </a:lnTo>
                  <a:lnTo>
                    <a:pt x="34485" y="428014"/>
                  </a:lnTo>
                  <a:lnTo>
                    <a:pt x="0" y="42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614"/>
            <p:cNvSpPr/>
            <p:nvPr>
              <p:custDataLst>
                <p:tags r:id="rId54"/>
              </p:custDataLst>
            </p:nvPr>
          </p:nvSpPr>
          <p:spPr>
            <a:xfrm>
              <a:off x="3448050" y="3924464"/>
              <a:ext cx="120446" cy="311918"/>
            </a:xfrm>
            <a:custGeom>
              <a:avLst/>
              <a:gdLst/>
              <a:ahLst/>
              <a:cxnLst/>
              <a:rect l="0" t="0" r="0" b="0"/>
              <a:pathLst>
                <a:path w="120446" h="311918">
                  <a:moveTo>
                    <a:pt x="25400" y="88736"/>
                  </a:moveTo>
                  <a:lnTo>
                    <a:pt x="25400" y="88736"/>
                  </a:lnTo>
                  <a:lnTo>
                    <a:pt x="25400" y="92107"/>
                  </a:lnTo>
                  <a:lnTo>
                    <a:pt x="16562" y="122614"/>
                  </a:lnTo>
                  <a:lnTo>
                    <a:pt x="17215" y="161490"/>
                  </a:lnTo>
                  <a:lnTo>
                    <a:pt x="21877" y="208757"/>
                  </a:lnTo>
                  <a:lnTo>
                    <a:pt x="23835" y="241797"/>
                  </a:lnTo>
                  <a:lnTo>
                    <a:pt x="24936" y="282725"/>
                  </a:lnTo>
                  <a:lnTo>
                    <a:pt x="25308" y="308775"/>
                  </a:lnTo>
                  <a:lnTo>
                    <a:pt x="24633" y="310217"/>
                  </a:lnTo>
                  <a:lnTo>
                    <a:pt x="23478" y="309767"/>
                  </a:lnTo>
                  <a:lnTo>
                    <a:pt x="22002" y="308057"/>
                  </a:lnTo>
                  <a:lnTo>
                    <a:pt x="20702" y="264905"/>
                  </a:lnTo>
                  <a:lnTo>
                    <a:pt x="15551" y="231239"/>
                  </a:lnTo>
                  <a:lnTo>
                    <a:pt x="13189" y="208432"/>
                  </a:lnTo>
                  <a:lnTo>
                    <a:pt x="10909" y="183350"/>
                  </a:lnTo>
                  <a:lnTo>
                    <a:pt x="10095" y="158162"/>
                  </a:lnTo>
                  <a:lnTo>
                    <a:pt x="10258" y="132903"/>
                  </a:lnTo>
                  <a:lnTo>
                    <a:pt x="13731" y="86494"/>
                  </a:lnTo>
                  <a:lnTo>
                    <a:pt x="26881" y="39388"/>
                  </a:lnTo>
                  <a:lnTo>
                    <a:pt x="35701" y="21883"/>
                  </a:lnTo>
                  <a:lnTo>
                    <a:pt x="48087" y="9399"/>
                  </a:lnTo>
                  <a:lnTo>
                    <a:pt x="55342" y="4095"/>
                  </a:lnTo>
                  <a:lnTo>
                    <a:pt x="69046" y="82"/>
                  </a:lnTo>
                  <a:lnTo>
                    <a:pt x="75664" y="0"/>
                  </a:lnTo>
                  <a:lnTo>
                    <a:pt x="86780" y="3672"/>
                  </a:lnTo>
                  <a:lnTo>
                    <a:pt x="91720" y="6626"/>
                  </a:lnTo>
                  <a:lnTo>
                    <a:pt x="95013" y="12124"/>
                  </a:lnTo>
                  <a:lnTo>
                    <a:pt x="98673" y="27640"/>
                  </a:lnTo>
                  <a:lnTo>
                    <a:pt x="93991" y="59580"/>
                  </a:lnTo>
                  <a:lnTo>
                    <a:pt x="71038" y="101112"/>
                  </a:lnTo>
                  <a:lnTo>
                    <a:pt x="50373" y="126541"/>
                  </a:lnTo>
                  <a:lnTo>
                    <a:pt x="49104" y="129461"/>
                  </a:lnTo>
                  <a:lnTo>
                    <a:pt x="48964" y="132114"/>
                  </a:lnTo>
                  <a:lnTo>
                    <a:pt x="49576" y="134588"/>
                  </a:lnTo>
                  <a:lnTo>
                    <a:pt x="55900" y="139218"/>
                  </a:lnTo>
                  <a:lnTo>
                    <a:pt x="83927" y="156558"/>
                  </a:lnTo>
                  <a:lnTo>
                    <a:pt x="98920" y="169914"/>
                  </a:lnTo>
                  <a:lnTo>
                    <a:pt x="116485" y="203413"/>
                  </a:lnTo>
                  <a:lnTo>
                    <a:pt x="120445" y="226722"/>
                  </a:lnTo>
                  <a:lnTo>
                    <a:pt x="118442" y="248841"/>
                  </a:lnTo>
                  <a:lnTo>
                    <a:pt x="110497" y="270431"/>
                  </a:lnTo>
                  <a:lnTo>
                    <a:pt x="92384" y="289904"/>
                  </a:lnTo>
                  <a:lnTo>
                    <a:pt x="69987" y="305144"/>
                  </a:lnTo>
                  <a:lnTo>
                    <a:pt x="50626" y="311917"/>
                  </a:lnTo>
                  <a:lnTo>
                    <a:pt x="42217" y="310902"/>
                  </a:lnTo>
                  <a:lnTo>
                    <a:pt x="27230" y="302247"/>
                  </a:lnTo>
                  <a:lnTo>
                    <a:pt x="15395" y="285229"/>
                  </a:lnTo>
                  <a:lnTo>
                    <a:pt x="0" y="253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615"/>
            <p:cNvSpPr/>
            <p:nvPr>
              <p:custDataLst>
                <p:tags r:id="rId55"/>
              </p:custDataLst>
            </p:nvPr>
          </p:nvSpPr>
          <p:spPr>
            <a:xfrm>
              <a:off x="3289300" y="3798967"/>
              <a:ext cx="24573" cy="544434"/>
            </a:xfrm>
            <a:custGeom>
              <a:avLst/>
              <a:gdLst/>
              <a:ahLst/>
              <a:cxnLst/>
              <a:rect l="0" t="0" r="0" b="0"/>
              <a:pathLst>
                <a:path w="24573" h="544434">
                  <a:moveTo>
                    <a:pt x="19050" y="23733"/>
                  </a:moveTo>
                  <a:lnTo>
                    <a:pt x="19050" y="23733"/>
                  </a:lnTo>
                  <a:lnTo>
                    <a:pt x="19050" y="0"/>
                  </a:lnTo>
                  <a:lnTo>
                    <a:pt x="22421" y="33011"/>
                  </a:lnTo>
                  <a:lnTo>
                    <a:pt x="22194" y="69955"/>
                  </a:lnTo>
                  <a:lnTo>
                    <a:pt x="21146" y="92647"/>
                  </a:lnTo>
                  <a:lnTo>
                    <a:pt x="20447" y="118359"/>
                  </a:lnTo>
                  <a:lnTo>
                    <a:pt x="19981" y="146084"/>
                  </a:lnTo>
                  <a:lnTo>
                    <a:pt x="19671" y="175151"/>
                  </a:lnTo>
                  <a:lnTo>
                    <a:pt x="20169" y="205816"/>
                  </a:lnTo>
                  <a:lnTo>
                    <a:pt x="21207" y="237550"/>
                  </a:lnTo>
                  <a:lnTo>
                    <a:pt x="22605" y="269994"/>
                  </a:lnTo>
                  <a:lnTo>
                    <a:pt x="23537" y="302207"/>
                  </a:lnTo>
                  <a:lnTo>
                    <a:pt x="24158" y="334266"/>
                  </a:lnTo>
                  <a:lnTo>
                    <a:pt x="24572" y="366222"/>
                  </a:lnTo>
                  <a:lnTo>
                    <a:pt x="24142" y="395286"/>
                  </a:lnTo>
                  <a:lnTo>
                    <a:pt x="23150" y="422424"/>
                  </a:lnTo>
                  <a:lnTo>
                    <a:pt x="20167" y="469746"/>
                  </a:lnTo>
                  <a:lnTo>
                    <a:pt x="14520" y="517364"/>
                  </a:lnTo>
                  <a:lnTo>
                    <a:pt x="8379" y="539548"/>
                  </a:lnTo>
                  <a:lnTo>
                    <a:pt x="6291" y="541882"/>
                  </a:lnTo>
                  <a:lnTo>
                    <a:pt x="0" y="544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616"/>
            <p:cNvSpPr/>
            <p:nvPr>
              <p:custDataLst>
                <p:tags r:id="rId56"/>
              </p:custDataLst>
            </p:nvPr>
          </p:nvSpPr>
          <p:spPr>
            <a:xfrm>
              <a:off x="2997200" y="40957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411" y="33736"/>
                  </a:lnTo>
                  <a:lnTo>
                    <a:pt x="42646" y="26855"/>
                  </a:lnTo>
                  <a:lnTo>
                    <a:pt x="83113" y="20970"/>
                  </a:lnTo>
                  <a:lnTo>
                    <a:pt x="129833" y="1405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617"/>
            <p:cNvSpPr/>
            <p:nvPr>
              <p:custDataLst>
                <p:tags r:id="rId57"/>
              </p:custDataLst>
            </p:nvPr>
          </p:nvSpPr>
          <p:spPr>
            <a:xfrm>
              <a:off x="2771492" y="3949984"/>
              <a:ext cx="105059" cy="382244"/>
            </a:xfrm>
            <a:custGeom>
              <a:avLst/>
              <a:gdLst/>
              <a:ahLst/>
              <a:cxnLst/>
              <a:rect l="0" t="0" r="0" b="0"/>
              <a:pathLst>
                <a:path w="105059" h="382244">
                  <a:moveTo>
                    <a:pt x="105058" y="12416"/>
                  </a:moveTo>
                  <a:lnTo>
                    <a:pt x="105058" y="12416"/>
                  </a:lnTo>
                  <a:lnTo>
                    <a:pt x="105058" y="6949"/>
                  </a:lnTo>
                  <a:lnTo>
                    <a:pt x="101687" y="2956"/>
                  </a:lnTo>
                  <a:lnTo>
                    <a:pt x="96269" y="1156"/>
                  </a:lnTo>
                  <a:lnTo>
                    <a:pt x="81293" y="0"/>
                  </a:lnTo>
                  <a:lnTo>
                    <a:pt x="69331" y="7369"/>
                  </a:lnTo>
                  <a:lnTo>
                    <a:pt x="55313" y="22167"/>
                  </a:lnTo>
                  <a:lnTo>
                    <a:pt x="35520" y="61793"/>
                  </a:lnTo>
                  <a:lnTo>
                    <a:pt x="22647" y="102800"/>
                  </a:lnTo>
                  <a:lnTo>
                    <a:pt x="11751" y="149248"/>
                  </a:lnTo>
                  <a:lnTo>
                    <a:pt x="6870" y="173487"/>
                  </a:lnTo>
                  <a:lnTo>
                    <a:pt x="3616" y="198819"/>
                  </a:lnTo>
                  <a:lnTo>
                    <a:pt x="1447" y="224879"/>
                  </a:lnTo>
                  <a:lnTo>
                    <a:pt x="0" y="251425"/>
                  </a:lnTo>
                  <a:lnTo>
                    <a:pt x="4038" y="294090"/>
                  </a:lnTo>
                  <a:lnTo>
                    <a:pt x="13593" y="328104"/>
                  </a:lnTo>
                  <a:lnTo>
                    <a:pt x="34134" y="364970"/>
                  </a:lnTo>
                  <a:lnTo>
                    <a:pt x="47431" y="379833"/>
                  </a:lnTo>
                  <a:lnTo>
                    <a:pt x="54645" y="382243"/>
                  </a:lnTo>
                  <a:lnTo>
                    <a:pt x="62278" y="381734"/>
                  </a:lnTo>
                  <a:lnTo>
                    <a:pt x="86008" y="374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618"/>
            <p:cNvSpPr/>
            <p:nvPr>
              <p:custDataLst>
                <p:tags r:id="rId58"/>
              </p:custDataLst>
            </p:nvPr>
          </p:nvSpPr>
          <p:spPr>
            <a:xfrm>
              <a:off x="2990937" y="3965198"/>
              <a:ext cx="158664" cy="299201"/>
            </a:xfrm>
            <a:custGeom>
              <a:avLst/>
              <a:gdLst/>
              <a:ahLst/>
              <a:cxnLst/>
              <a:rect l="0" t="0" r="0" b="0"/>
              <a:pathLst>
                <a:path w="158664" h="299201">
                  <a:moveTo>
                    <a:pt x="38013" y="124202"/>
                  </a:moveTo>
                  <a:lnTo>
                    <a:pt x="38013" y="124202"/>
                  </a:lnTo>
                  <a:lnTo>
                    <a:pt x="34642" y="124202"/>
                  </a:lnTo>
                  <a:lnTo>
                    <a:pt x="31106" y="126084"/>
                  </a:lnTo>
                  <a:lnTo>
                    <a:pt x="29175" y="127573"/>
                  </a:lnTo>
                  <a:lnTo>
                    <a:pt x="23086" y="139782"/>
                  </a:lnTo>
                  <a:lnTo>
                    <a:pt x="14708" y="175127"/>
                  </a:lnTo>
                  <a:lnTo>
                    <a:pt x="9079" y="216275"/>
                  </a:lnTo>
                  <a:lnTo>
                    <a:pt x="4938" y="262856"/>
                  </a:lnTo>
                  <a:lnTo>
                    <a:pt x="207" y="299200"/>
                  </a:lnTo>
                  <a:lnTo>
                    <a:pt x="0" y="291059"/>
                  </a:lnTo>
                  <a:lnTo>
                    <a:pt x="10775" y="250609"/>
                  </a:lnTo>
                  <a:lnTo>
                    <a:pt x="20968" y="213779"/>
                  </a:lnTo>
                  <a:lnTo>
                    <a:pt x="27355" y="190270"/>
                  </a:lnTo>
                  <a:lnTo>
                    <a:pt x="34436" y="164014"/>
                  </a:lnTo>
                  <a:lnTo>
                    <a:pt x="41978" y="135926"/>
                  </a:lnTo>
                  <a:lnTo>
                    <a:pt x="49829" y="110851"/>
                  </a:lnTo>
                  <a:lnTo>
                    <a:pt x="66077" y="66057"/>
                  </a:lnTo>
                  <a:lnTo>
                    <a:pt x="84350" y="25364"/>
                  </a:lnTo>
                  <a:lnTo>
                    <a:pt x="95330" y="6644"/>
                  </a:lnTo>
                  <a:lnTo>
                    <a:pt x="100647" y="1398"/>
                  </a:lnTo>
                  <a:lnTo>
                    <a:pt x="103052" y="0"/>
                  </a:lnTo>
                  <a:lnTo>
                    <a:pt x="105362" y="2595"/>
                  </a:lnTo>
                  <a:lnTo>
                    <a:pt x="111982" y="25924"/>
                  </a:lnTo>
                  <a:lnTo>
                    <a:pt x="119118" y="71799"/>
                  </a:lnTo>
                  <a:lnTo>
                    <a:pt x="126036" y="107262"/>
                  </a:lnTo>
                  <a:lnTo>
                    <a:pt x="133814" y="144190"/>
                  </a:lnTo>
                  <a:lnTo>
                    <a:pt x="141269" y="181063"/>
                  </a:lnTo>
                  <a:lnTo>
                    <a:pt x="146934" y="216266"/>
                  </a:lnTo>
                  <a:lnTo>
                    <a:pt x="154090" y="257705"/>
                  </a:lnTo>
                  <a:lnTo>
                    <a:pt x="158663" y="29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19"/>
            <p:cNvSpPr/>
            <p:nvPr>
              <p:custDataLst>
                <p:tags r:id="rId59"/>
              </p:custDataLst>
            </p:nvPr>
          </p:nvSpPr>
          <p:spPr>
            <a:xfrm>
              <a:off x="2794000" y="4025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620"/>
            <p:cNvSpPr/>
            <p:nvPr>
              <p:custDataLst>
                <p:tags r:id="rId60"/>
              </p:custDataLst>
            </p:nvPr>
          </p:nvSpPr>
          <p:spPr>
            <a:xfrm>
              <a:off x="2343150" y="4108450"/>
              <a:ext cx="203201" cy="214552"/>
            </a:xfrm>
            <a:custGeom>
              <a:avLst/>
              <a:gdLst/>
              <a:ahLst/>
              <a:cxnLst/>
              <a:rect l="0" t="0" r="0" b="0"/>
              <a:pathLst>
                <a:path w="203201" h="214552">
                  <a:moveTo>
                    <a:pt x="0" y="107950"/>
                  </a:moveTo>
                  <a:lnTo>
                    <a:pt x="0" y="107950"/>
                  </a:lnTo>
                  <a:lnTo>
                    <a:pt x="706" y="85424"/>
                  </a:lnTo>
                  <a:lnTo>
                    <a:pt x="3371" y="77242"/>
                  </a:lnTo>
                  <a:lnTo>
                    <a:pt x="8838" y="68669"/>
                  </a:lnTo>
                  <a:lnTo>
                    <a:pt x="11537" y="66946"/>
                  </a:lnTo>
                  <a:lnTo>
                    <a:pt x="18298" y="65031"/>
                  </a:lnTo>
                  <a:lnTo>
                    <a:pt x="27888" y="67944"/>
                  </a:lnTo>
                  <a:lnTo>
                    <a:pt x="58033" y="88053"/>
                  </a:lnTo>
                  <a:lnTo>
                    <a:pt x="71889" y="106868"/>
                  </a:lnTo>
                  <a:lnTo>
                    <a:pt x="92282" y="153440"/>
                  </a:lnTo>
                  <a:lnTo>
                    <a:pt x="95577" y="174499"/>
                  </a:lnTo>
                  <a:lnTo>
                    <a:pt x="93984" y="192561"/>
                  </a:lnTo>
                  <a:lnTo>
                    <a:pt x="88573" y="207644"/>
                  </a:lnTo>
                  <a:lnTo>
                    <a:pt x="85154" y="211806"/>
                  </a:lnTo>
                  <a:lnTo>
                    <a:pt x="81464" y="213876"/>
                  </a:lnTo>
                  <a:lnTo>
                    <a:pt x="77592" y="214551"/>
                  </a:lnTo>
                  <a:lnTo>
                    <a:pt x="74306" y="213589"/>
                  </a:lnTo>
                  <a:lnTo>
                    <a:pt x="68773" y="208758"/>
                  </a:lnTo>
                  <a:lnTo>
                    <a:pt x="65062" y="187992"/>
                  </a:lnTo>
                  <a:lnTo>
                    <a:pt x="70705" y="146012"/>
                  </a:lnTo>
                  <a:lnTo>
                    <a:pt x="91427" y="103471"/>
                  </a:lnTo>
                  <a:lnTo>
                    <a:pt x="134398" y="57650"/>
                  </a:lnTo>
                  <a:lnTo>
                    <a:pt x="178129" y="1995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621"/>
            <p:cNvSpPr/>
            <p:nvPr>
              <p:custDataLst>
                <p:tags r:id="rId61"/>
              </p:custDataLst>
            </p:nvPr>
          </p:nvSpPr>
          <p:spPr>
            <a:xfrm>
              <a:off x="2165350" y="3950529"/>
              <a:ext cx="143779" cy="436482"/>
            </a:xfrm>
            <a:custGeom>
              <a:avLst/>
              <a:gdLst/>
              <a:ahLst/>
              <a:cxnLst/>
              <a:rect l="0" t="0" r="0" b="0"/>
              <a:pathLst>
                <a:path w="143779" h="436482">
                  <a:moveTo>
                    <a:pt x="0" y="183321"/>
                  </a:moveTo>
                  <a:lnTo>
                    <a:pt x="0" y="183321"/>
                  </a:lnTo>
                  <a:lnTo>
                    <a:pt x="0" y="146550"/>
                  </a:lnTo>
                  <a:lnTo>
                    <a:pt x="0" y="184601"/>
                  </a:lnTo>
                  <a:lnTo>
                    <a:pt x="3371" y="224074"/>
                  </a:lnTo>
                  <a:lnTo>
                    <a:pt x="12209" y="271518"/>
                  </a:lnTo>
                  <a:lnTo>
                    <a:pt x="17891" y="306481"/>
                  </a:lnTo>
                  <a:lnTo>
                    <a:pt x="23474" y="341070"/>
                  </a:lnTo>
                  <a:lnTo>
                    <a:pt x="33845" y="383637"/>
                  </a:lnTo>
                  <a:lnTo>
                    <a:pt x="42914" y="430783"/>
                  </a:lnTo>
                  <a:lnTo>
                    <a:pt x="43767" y="436061"/>
                  </a:lnTo>
                  <a:lnTo>
                    <a:pt x="43995" y="436481"/>
                  </a:lnTo>
                  <a:lnTo>
                    <a:pt x="37483" y="398910"/>
                  </a:lnTo>
                  <a:lnTo>
                    <a:pt x="32887" y="368039"/>
                  </a:lnTo>
                  <a:lnTo>
                    <a:pt x="26140" y="321392"/>
                  </a:lnTo>
                  <a:lnTo>
                    <a:pt x="23071" y="292302"/>
                  </a:lnTo>
                  <a:lnTo>
                    <a:pt x="20320" y="260208"/>
                  </a:lnTo>
                  <a:lnTo>
                    <a:pt x="17780" y="226113"/>
                  </a:lnTo>
                  <a:lnTo>
                    <a:pt x="16792" y="194210"/>
                  </a:lnTo>
                  <a:lnTo>
                    <a:pt x="16839" y="163769"/>
                  </a:lnTo>
                  <a:lnTo>
                    <a:pt x="17576" y="134303"/>
                  </a:lnTo>
                  <a:lnTo>
                    <a:pt x="22158" y="88392"/>
                  </a:lnTo>
                  <a:lnTo>
                    <a:pt x="28898" y="53642"/>
                  </a:lnTo>
                  <a:lnTo>
                    <a:pt x="41331" y="19622"/>
                  </a:lnTo>
                  <a:lnTo>
                    <a:pt x="52236" y="5673"/>
                  </a:lnTo>
                  <a:lnTo>
                    <a:pt x="58813" y="2095"/>
                  </a:lnTo>
                  <a:lnTo>
                    <a:pt x="73646" y="0"/>
                  </a:lnTo>
                  <a:lnTo>
                    <a:pt x="89646" y="5184"/>
                  </a:lnTo>
                  <a:lnTo>
                    <a:pt x="106165" y="15954"/>
                  </a:lnTo>
                  <a:lnTo>
                    <a:pt x="129920" y="42557"/>
                  </a:lnTo>
                  <a:lnTo>
                    <a:pt x="141468" y="65020"/>
                  </a:lnTo>
                  <a:lnTo>
                    <a:pt x="143778" y="89115"/>
                  </a:lnTo>
                  <a:lnTo>
                    <a:pt x="142419" y="101467"/>
                  </a:lnTo>
                  <a:lnTo>
                    <a:pt x="131501" y="124599"/>
                  </a:lnTo>
                  <a:lnTo>
                    <a:pt x="114184" y="144522"/>
                  </a:lnTo>
                  <a:lnTo>
                    <a:pt x="92376" y="158081"/>
                  </a:lnTo>
                  <a:lnTo>
                    <a:pt x="52927" y="170276"/>
                  </a:lnTo>
                  <a:lnTo>
                    <a:pt x="5362" y="176579"/>
                  </a:lnTo>
                  <a:lnTo>
                    <a:pt x="0" y="176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622"/>
            <p:cNvSpPr/>
            <p:nvPr>
              <p:custDataLst>
                <p:tags r:id="rId62"/>
              </p:custDataLst>
            </p:nvPr>
          </p:nvSpPr>
          <p:spPr>
            <a:xfrm>
              <a:off x="838200" y="3376657"/>
              <a:ext cx="9817101" cy="503194"/>
            </a:xfrm>
            <a:custGeom>
              <a:avLst/>
              <a:gdLst/>
              <a:ahLst/>
              <a:cxnLst/>
              <a:rect l="0" t="0" r="0" b="0"/>
              <a:pathLst>
                <a:path w="9817101" h="503194">
                  <a:moveTo>
                    <a:pt x="0" y="503193"/>
                  </a:moveTo>
                  <a:lnTo>
                    <a:pt x="0" y="503193"/>
                  </a:lnTo>
                  <a:lnTo>
                    <a:pt x="3371" y="503193"/>
                  </a:lnTo>
                  <a:lnTo>
                    <a:pt x="40620" y="494355"/>
                  </a:lnTo>
                  <a:lnTo>
                    <a:pt x="72146" y="490328"/>
                  </a:lnTo>
                  <a:lnTo>
                    <a:pt x="112498" y="486186"/>
                  </a:lnTo>
                  <a:lnTo>
                    <a:pt x="137088" y="484094"/>
                  </a:lnTo>
                  <a:lnTo>
                    <a:pt x="163358" y="481994"/>
                  </a:lnTo>
                  <a:lnTo>
                    <a:pt x="194983" y="479182"/>
                  </a:lnTo>
                  <a:lnTo>
                    <a:pt x="230178" y="475897"/>
                  </a:lnTo>
                  <a:lnTo>
                    <a:pt x="267752" y="472295"/>
                  </a:lnTo>
                  <a:lnTo>
                    <a:pt x="310440" y="467072"/>
                  </a:lnTo>
                  <a:lnTo>
                    <a:pt x="356538" y="460768"/>
                  </a:lnTo>
                  <a:lnTo>
                    <a:pt x="404909" y="453743"/>
                  </a:lnTo>
                  <a:lnTo>
                    <a:pt x="459734" y="445532"/>
                  </a:lnTo>
                  <a:lnTo>
                    <a:pt x="518861" y="436530"/>
                  </a:lnTo>
                  <a:lnTo>
                    <a:pt x="580857" y="427001"/>
                  </a:lnTo>
                  <a:lnTo>
                    <a:pt x="651822" y="415709"/>
                  </a:lnTo>
                  <a:lnTo>
                    <a:pt x="728764" y="403243"/>
                  </a:lnTo>
                  <a:lnTo>
                    <a:pt x="809693" y="389993"/>
                  </a:lnTo>
                  <a:lnTo>
                    <a:pt x="898217" y="374809"/>
                  </a:lnTo>
                  <a:lnTo>
                    <a:pt x="991806" y="358337"/>
                  </a:lnTo>
                  <a:lnTo>
                    <a:pt x="1088771" y="341006"/>
                  </a:lnTo>
                  <a:lnTo>
                    <a:pt x="1191514" y="322396"/>
                  </a:lnTo>
                  <a:lnTo>
                    <a:pt x="1298109" y="302934"/>
                  </a:lnTo>
                  <a:lnTo>
                    <a:pt x="1407273" y="282904"/>
                  </a:lnTo>
                  <a:lnTo>
                    <a:pt x="1525204" y="263200"/>
                  </a:lnTo>
                  <a:lnTo>
                    <a:pt x="1648980" y="243714"/>
                  </a:lnTo>
                  <a:lnTo>
                    <a:pt x="1776654" y="224374"/>
                  </a:lnTo>
                  <a:lnTo>
                    <a:pt x="1909747" y="205130"/>
                  </a:lnTo>
                  <a:lnTo>
                    <a:pt x="2046453" y="185951"/>
                  </a:lnTo>
                  <a:lnTo>
                    <a:pt x="2185569" y="166815"/>
                  </a:lnTo>
                  <a:lnTo>
                    <a:pt x="2330524" y="149119"/>
                  </a:lnTo>
                  <a:lnTo>
                    <a:pt x="2479371" y="132382"/>
                  </a:lnTo>
                  <a:lnTo>
                    <a:pt x="2630814" y="116286"/>
                  </a:lnTo>
                  <a:lnTo>
                    <a:pt x="2788926" y="100616"/>
                  </a:lnTo>
                  <a:lnTo>
                    <a:pt x="2951484" y="85231"/>
                  </a:lnTo>
                  <a:lnTo>
                    <a:pt x="3117006" y="70035"/>
                  </a:lnTo>
                  <a:lnTo>
                    <a:pt x="3285915" y="57082"/>
                  </a:lnTo>
                  <a:lnTo>
                    <a:pt x="3457082" y="45624"/>
                  </a:lnTo>
                  <a:lnTo>
                    <a:pt x="3629754" y="35164"/>
                  </a:lnTo>
                  <a:lnTo>
                    <a:pt x="3804842" y="26779"/>
                  </a:lnTo>
                  <a:lnTo>
                    <a:pt x="3981539" y="19778"/>
                  </a:lnTo>
                  <a:lnTo>
                    <a:pt x="4159309" y="13700"/>
                  </a:lnTo>
                  <a:lnTo>
                    <a:pt x="4341323" y="8942"/>
                  </a:lnTo>
                  <a:lnTo>
                    <a:pt x="4526165" y="5064"/>
                  </a:lnTo>
                  <a:lnTo>
                    <a:pt x="4712893" y="1774"/>
                  </a:lnTo>
                  <a:lnTo>
                    <a:pt x="4898762" y="286"/>
                  </a:lnTo>
                  <a:lnTo>
                    <a:pt x="5084058" y="0"/>
                  </a:lnTo>
                  <a:lnTo>
                    <a:pt x="5268972" y="514"/>
                  </a:lnTo>
                  <a:lnTo>
                    <a:pt x="5454337" y="2268"/>
                  </a:lnTo>
                  <a:lnTo>
                    <a:pt x="5640002" y="4849"/>
                  </a:lnTo>
                  <a:lnTo>
                    <a:pt x="5825868" y="7980"/>
                  </a:lnTo>
                  <a:lnTo>
                    <a:pt x="6013279" y="12184"/>
                  </a:lnTo>
                  <a:lnTo>
                    <a:pt x="6201719" y="17104"/>
                  </a:lnTo>
                  <a:lnTo>
                    <a:pt x="6390846" y="22500"/>
                  </a:lnTo>
                  <a:lnTo>
                    <a:pt x="6576197" y="30331"/>
                  </a:lnTo>
                  <a:lnTo>
                    <a:pt x="6759032" y="39785"/>
                  </a:lnTo>
                  <a:lnTo>
                    <a:pt x="6940187" y="50321"/>
                  </a:lnTo>
                  <a:lnTo>
                    <a:pt x="7117403" y="60873"/>
                  </a:lnTo>
                  <a:lnTo>
                    <a:pt x="7291990" y="71435"/>
                  </a:lnTo>
                  <a:lnTo>
                    <a:pt x="7464827" y="82004"/>
                  </a:lnTo>
                  <a:lnTo>
                    <a:pt x="7637201" y="92579"/>
                  </a:lnTo>
                  <a:lnTo>
                    <a:pt x="7809268" y="103155"/>
                  </a:lnTo>
                  <a:lnTo>
                    <a:pt x="7981128" y="113735"/>
                  </a:lnTo>
                  <a:lnTo>
                    <a:pt x="8146503" y="123610"/>
                  </a:lnTo>
                  <a:lnTo>
                    <a:pt x="8307551" y="133015"/>
                  </a:lnTo>
                  <a:lnTo>
                    <a:pt x="8465718" y="142107"/>
                  </a:lnTo>
                  <a:lnTo>
                    <a:pt x="8613495" y="149580"/>
                  </a:lnTo>
                  <a:lnTo>
                    <a:pt x="8754347" y="155973"/>
                  </a:lnTo>
                  <a:lnTo>
                    <a:pt x="8890581" y="161647"/>
                  </a:lnTo>
                  <a:lnTo>
                    <a:pt x="9017388" y="166135"/>
                  </a:lnTo>
                  <a:lnTo>
                    <a:pt x="9137908" y="169832"/>
                  </a:lnTo>
                  <a:lnTo>
                    <a:pt x="9254238" y="173002"/>
                  </a:lnTo>
                  <a:lnTo>
                    <a:pt x="9353665" y="176527"/>
                  </a:lnTo>
                  <a:lnTo>
                    <a:pt x="9441820" y="180288"/>
                  </a:lnTo>
                  <a:lnTo>
                    <a:pt x="9522464" y="184206"/>
                  </a:lnTo>
                  <a:lnTo>
                    <a:pt x="9591042" y="188935"/>
                  </a:lnTo>
                  <a:lnTo>
                    <a:pt x="9651578" y="194204"/>
                  </a:lnTo>
                  <a:lnTo>
                    <a:pt x="9706752" y="199834"/>
                  </a:lnTo>
                  <a:lnTo>
                    <a:pt x="9743534" y="203587"/>
                  </a:lnTo>
                  <a:lnTo>
                    <a:pt x="9817100" y="211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304"/>
          <p:cNvGrpSpPr/>
          <p:nvPr/>
        </p:nvGrpSpPr>
        <p:grpSpPr>
          <a:xfrm>
            <a:off x="6854706" y="3870626"/>
            <a:ext cx="685929" cy="669363"/>
            <a:chOff x="6854706" y="3870626"/>
            <a:chExt cx="685929" cy="669363"/>
          </a:xfrm>
        </p:grpSpPr>
        <p:sp>
          <p:nvSpPr>
            <p:cNvPr id="108" name="SMARTInkShape-1623"/>
            <p:cNvSpPr/>
            <p:nvPr>
              <p:custDataLst>
                <p:tags r:id="rId30"/>
              </p:custDataLst>
            </p:nvPr>
          </p:nvSpPr>
          <p:spPr>
            <a:xfrm>
              <a:off x="6921761" y="4362450"/>
              <a:ext cx="539490" cy="44451"/>
            </a:xfrm>
            <a:custGeom>
              <a:avLst/>
              <a:gdLst/>
              <a:ahLst/>
              <a:cxnLst/>
              <a:rect l="0" t="0" r="0" b="0"/>
              <a:pathLst>
                <a:path w="539490" h="44451">
                  <a:moveTo>
                    <a:pt x="6089" y="44450"/>
                  </a:moveTo>
                  <a:lnTo>
                    <a:pt x="6089" y="44450"/>
                  </a:lnTo>
                  <a:lnTo>
                    <a:pt x="0" y="38362"/>
                  </a:lnTo>
                  <a:lnTo>
                    <a:pt x="39461" y="33045"/>
                  </a:lnTo>
                  <a:lnTo>
                    <a:pt x="75718" y="29268"/>
                  </a:lnTo>
                  <a:lnTo>
                    <a:pt x="121467" y="25238"/>
                  </a:lnTo>
                  <a:lnTo>
                    <a:pt x="146508" y="23175"/>
                  </a:lnTo>
                  <a:lnTo>
                    <a:pt x="173785" y="21094"/>
                  </a:lnTo>
                  <a:lnTo>
                    <a:pt x="202553" y="19002"/>
                  </a:lnTo>
                  <a:lnTo>
                    <a:pt x="232314" y="16901"/>
                  </a:lnTo>
                  <a:lnTo>
                    <a:pt x="262739" y="14796"/>
                  </a:lnTo>
                  <a:lnTo>
                    <a:pt x="293606" y="12686"/>
                  </a:lnTo>
                  <a:lnTo>
                    <a:pt x="324766" y="10574"/>
                  </a:lnTo>
                  <a:lnTo>
                    <a:pt x="354007" y="9166"/>
                  </a:lnTo>
                  <a:lnTo>
                    <a:pt x="381968" y="8227"/>
                  </a:lnTo>
                  <a:lnTo>
                    <a:pt x="409075" y="7601"/>
                  </a:lnTo>
                  <a:lnTo>
                    <a:pt x="454246" y="5024"/>
                  </a:lnTo>
                  <a:lnTo>
                    <a:pt x="490314" y="2233"/>
                  </a:lnTo>
                  <a:lnTo>
                    <a:pt x="539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624"/>
            <p:cNvSpPr/>
            <p:nvPr>
              <p:custDataLst>
                <p:tags r:id="rId31"/>
              </p:custDataLst>
            </p:nvPr>
          </p:nvSpPr>
          <p:spPr>
            <a:xfrm>
              <a:off x="6913648" y="4483100"/>
              <a:ext cx="598403" cy="56889"/>
            </a:xfrm>
            <a:custGeom>
              <a:avLst/>
              <a:gdLst/>
              <a:ahLst/>
              <a:cxnLst/>
              <a:rect l="0" t="0" r="0" b="0"/>
              <a:pathLst>
                <a:path w="598403" h="56889">
                  <a:moveTo>
                    <a:pt x="45952" y="50800"/>
                  </a:moveTo>
                  <a:lnTo>
                    <a:pt x="45952" y="50800"/>
                  </a:lnTo>
                  <a:lnTo>
                    <a:pt x="20203" y="52681"/>
                  </a:lnTo>
                  <a:lnTo>
                    <a:pt x="307" y="56561"/>
                  </a:lnTo>
                  <a:lnTo>
                    <a:pt x="0" y="56758"/>
                  </a:lnTo>
                  <a:lnTo>
                    <a:pt x="500" y="56888"/>
                  </a:lnTo>
                  <a:lnTo>
                    <a:pt x="35249" y="56393"/>
                  </a:lnTo>
                  <a:lnTo>
                    <a:pt x="71299" y="53756"/>
                  </a:lnTo>
                  <a:lnTo>
                    <a:pt x="94599" y="50653"/>
                  </a:lnTo>
                  <a:lnTo>
                    <a:pt x="120717" y="46469"/>
                  </a:lnTo>
                  <a:lnTo>
                    <a:pt x="148712" y="41563"/>
                  </a:lnTo>
                  <a:lnTo>
                    <a:pt x="180075" y="36881"/>
                  </a:lnTo>
                  <a:lnTo>
                    <a:pt x="213684" y="32348"/>
                  </a:lnTo>
                  <a:lnTo>
                    <a:pt x="248790" y="27915"/>
                  </a:lnTo>
                  <a:lnTo>
                    <a:pt x="285599" y="23549"/>
                  </a:lnTo>
                  <a:lnTo>
                    <a:pt x="323545" y="19227"/>
                  </a:lnTo>
                  <a:lnTo>
                    <a:pt x="362247" y="14935"/>
                  </a:lnTo>
                  <a:lnTo>
                    <a:pt x="398632" y="11368"/>
                  </a:lnTo>
                  <a:lnTo>
                    <a:pt x="433472" y="8284"/>
                  </a:lnTo>
                  <a:lnTo>
                    <a:pt x="467281" y="5523"/>
                  </a:lnTo>
                  <a:lnTo>
                    <a:pt x="496172" y="3682"/>
                  </a:lnTo>
                  <a:lnTo>
                    <a:pt x="521782" y="2455"/>
                  </a:lnTo>
                  <a:lnTo>
                    <a:pt x="561526" y="1091"/>
                  </a:lnTo>
                  <a:lnTo>
                    <a:pt x="598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625"/>
            <p:cNvSpPr/>
            <p:nvPr>
              <p:custDataLst>
                <p:tags r:id="rId32"/>
              </p:custDataLst>
            </p:nvPr>
          </p:nvSpPr>
          <p:spPr>
            <a:xfrm>
              <a:off x="6854706" y="3900408"/>
              <a:ext cx="149101" cy="283849"/>
            </a:xfrm>
            <a:custGeom>
              <a:avLst/>
              <a:gdLst/>
              <a:ahLst/>
              <a:cxnLst/>
              <a:rect l="0" t="0" r="0" b="0"/>
              <a:pathLst>
                <a:path w="149101" h="283849">
                  <a:moveTo>
                    <a:pt x="41394" y="157242"/>
                  </a:moveTo>
                  <a:lnTo>
                    <a:pt x="41394" y="157242"/>
                  </a:lnTo>
                  <a:lnTo>
                    <a:pt x="44764" y="153871"/>
                  </a:lnTo>
                  <a:lnTo>
                    <a:pt x="46419" y="150334"/>
                  </a:lnTo>
                  <a:lnTo>
                    <a:pt x="47666" y="144881"/>
                  </a:lnTo>
                  <a:lnTo>
                    <a:pt x="45852" y="159020"/>
                  </a:lnTo>
                  <a:lnTo>
                    <a:pt x="35533" y="198202"/>
                  </a:lnTo>
                  <a:lnTo>
                    <a:pt x="16247" y="240931"/>
                  </a:lnTo>
                  <a:lnTo>
                    <a:pt x="3818" y="282298"/>
                  </a:lnTo>
                  <a:lnTo>
                    <a:pt x="2232" y="283652"/>
                  </a:lnTo>
                  <a:lnTo>
                    <a:pt x="469" y="283848"/>
                  </a:lnTo>
                  <a:lnTo>
                    <a:pt x="0" y="281863"/>
                  </a:lnTo>
                  <a:lnTo>
                    <a:pt x="9463" y="247580"/>
                  </a:lnTo>
                  <a:lnTo>
                    <a:pt x="22498" y="213620"/>
                  </a:lnTo>
                  <a:lnTo>
                    <a:pt x="40051" y="169599"/>
                  </a:lnTo>
                  <a:lnTo>
                    <a:pt x="49671" y="145018"/>
                  </a:lnTo>
                  <a:lnTo>
                    <a:pt x="69062" y="97481"/>
                  </a:lnTo>
                  <a:lnTo>
                    <a:pt x="87087" y="59891"/>
                  </a:lnTo>
                  <a:lnTo>
                    <a:pt x="120243" y="12842"/>
                  </a:lnTo>
                  <a:lnTo>
                    <a:pt x="131942" y="1812"/>
                  </a:lnTo>
                  <a:lnTo>
                    <a:pt x="136332" y="0"/>
                  </a:lnTo>
                  <a:lnTo>
                    <a:pt x="139963" y="203"/>
                  </a:lnTo>
                  <a:lnTo>
                    <a:pt x="143090" y="1749"/>
                  </a:lnTo>
                  <a:lnTo>
                    <a:pt x="146564" y="16638"/>
                  </a:lnTo>
                  <a:lnTo>
                    <a:pt x="148520" y="54668"/>
                  </a:lnTo>
                  <a:lnTo>
                    <a:pt x="149100" y="99804"/>
                  </a:lnTo>
                  <a:lnTo>
                    <a:pt x="147390" y="144456"/>
                  </a:lnTo>
                  <a:lnTo>
                    <a:pt x="142415" y="187085"/>
                  </a:lnTo>
                  <a:lnTo>
                    <a:pt x="134412" y="232673"/>
                  </a:lnTo>
                  <a:lnTo>
                    <a:pt x="130294" y="265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626"/>
            <p:cNvSpPr/>
            <p:nvPr>
              <p:custDataLst>
                <p:tags r:id="rId33"/>
              </p:custDataLst>
            </p:nvPr>
          </p:nvSpPr>
          <p:spPr>
            <a:xfrm>
              <a:off x="6864350" y="40449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43338" y="16554"/>
                  </a:lnTo>
                  <a:lnTo>
                    <a:pt x="86172" y="66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627"/>
            <p:cNvSpPr/>
            <p:nvPr>
              <p:custDataLst>
                <p:tags r:id="rId34"/>
              </p:custDataLst>
            </p:nvPr>
          </p:nvSpPr>
          <p:spPr>
            <a:xfrm>
              <a:off x="7188200" y="3893433"/>
              <a:ext cx="57151" cy="246768"/>
            </a:xfrm>
            <a:custGeom>
              <a:avLst/>
              <a:gdLst/>
              <a:ahLst/>
              <a:cxnLst/>
              <a:rect l="0" t="0" r="0" b="0"/>
              <a:pathLst>
                <a:path w="57151" h="246768">
                  <a:moveTo>
                    <a:pt x="57150" y="5467"/>
                  </a:moveTo>
                  <a:lnTo>
                    <a:pt x="57150" y="5467"/>
                  </a:lnTo>
                  <a:lnTo>
                    <a:pt x="57150" y="0"/>
                  </a:lnTo>
                  <a:lnTo>
                    <a:pt x="44940" y="35823"/>
                  </a:lnTo>
                  <a:lnTo>
                    <a:pt x="30013" y="77177"/>
                  </a:lnTo>
                  <a:lnTo>
                    <a:pt x="22041" y="108834"/>
                  </a:lnTo>
                  <a:lnTo>
                    <a:pt x="16146" y="141013"/>
                  </a:lnTo>
                  <a:lnTo>
                    <a:pt x="8861" y="184780"/>
                  </a:lnTo>
                  <a:lnTo>
                    <a:pt x="1306" y="231618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628"/>
            <p:cNvSpPr/>
            <p:nvPr>
              <p:custDataLst>
                <p:tags r:id="rId35"/>
              </p:custDataLst>
            </p:nvPr>
          </p:nvSpPr>
          <p:spPr>
            <a:xfrm>
              <a:off x="7105650" y="4110918"/>
              <a:ext cx="222251" cy="29283"/>
            </a:xfrm>
            <a:custGeom>
              <a:avLst/>
              <a:gdLst/>
              <a:ahLst/>
              <a:cxnLst/>
              <a:rect l="0" t="0" r="0" b="0"/>
              <a:pathLst>
                <a:path w="222251" h="29283">
                  <a:moveTo>
                    <a:pt x="0" y="29282"/>
                  </a:moveTo>
                  <a:lnTo>
                    <a:pt x="0" y="29282"/>
                  </a:lnTo>
                  <a:lnTo>
                    <a:pt x="0" y="25624"/>
                  </a:lnTo>
                  <a:lnTo>
                    <a:pt x="0" y="27186"/>
                  </a:lnTo>
                  <a:lnTo>
                    <a:pt x="1411" y="27884"/>
                  </a:lnTo>
                  <a:lnTo>
                    <a:pt x="6741" y="28661"/>
                  </a:lnTo>
                  <a:lnTo>
                    <a:pt x="45190" y="20411"/>
                  </a:lnTo>
                  <a:lnTo>
                    <a:pt x="86532" y="11366"/>
                  </a:lnTo>
                  <a:lnTo>
                    <a:pt x="118186" y="6503"/>
                  </a:lnTo>
                  <a:lnTo>
                    <a:pt x="165625" y="503"/>
                  </a:lnTo>
                  <a:lnTo>
                    <a:pt x="206804" y="0"/>
                  </a:lnTo>
                  <a:lnTo>
                    <a:pt x="222250" y="3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629"/>
            <p:cNvSpPr/>
            <p:nvPr>
              <p:custDataLst>
                <p:tags r:id="rId36"/>
              </p:custDataLst>
            </p:nvPr>
          </p:nvSpPr>
          <p:spPr>
            <a:xfrm>
              <a:off x="7308850" y="3870626"/>
              <a:ext cx="231785" cy="294975"/>
            </a:xfrm>
            <a:custGeom>
              <a:avLst/>
              <a:gdLst/>
              <a:ahLst/>
              <a:cxnLst/>
              <a:rect l="0" t="0" r="0" b="0"/>
              <a:pathLst>
                <a:path w="231785" h="294975">
                  <a:moveTo>
                    <a:pt x="158750" y="104474"/>
                  </a:moveTo>
                  <a:lnTo>
                    <a:pt x="158750" y="104474"/>
                  </a:lnTo>
                  <a:lnTo>
                    <a:pt x="147815" y="99007"/>
                  </a:lnTo>
                  <a:lnTo>
                    <a:pt x="144953" y="104160"/>
                  </a:lnTo>
                  <a:lnTo>
                    <a:pt x="135322" y="141514"/>
                  </a:lnTo>
                  <a:lnTo>
                    <a:pt x="126971" y="186187"/>
                  </a:lnTo>
                  <a:lnTo>
                    <a:pt x="121899" y="229192"/>
                  </a:lnTo>
                  <a:lnTo>
                    <a:pt x="115292" y="259586"/>
                  </a:lnTo>
                  <a:lnTo>
                    <a:pt x="114961" y="260093"/>
                  </a:lnTo>
                  <a:lnTo>
                    <a:pt x="114741" y="259725"/>
                  </a:lnTo>
                  <a:lnTo>
                    <a:pt x="114326" y="220413"/>
                  </a:lnTo>
                  <a:lnTo>
                    <a:pt x="116192" y="190104"/>
                  </a:lnTo>
                  <a:lnTo>
                    <a:pt x="120786" y="153115"/>
                  </a:lnTo>
                  <a:lnTo>
                    <a:pt x="129882" y="113157"/>
                  </a:lnTo>
                  <a:lnTo>
                    <a:pt x="142863" y="79405"/>
                  </a:lnTo>
                  <a:lnTo>
                    <a:pt x="164155" y="40367"/>
                  </a:lnTo>
                  <a:lnTo>
                    <a:pt x="183869" y="14688"/>
                  </a:lnTo>
                  <a:lnTo>
                    <a:pt x="196020" y="4597"/>
                  </a:lnTo>
                  <a:lnTo>
                    <a:pt x="206123" y="112"/>
                  </a:lnTo>
                  <a:lnTo>
                    <a:pt x="215318" y="0"/>
                  </a:lnTo>
                  <a:lnTo>
                    <a:pt x="219746" y="958"/>
                  </a:lnTo>
                  <a:lnTo>
                    <a:pt x="222696" y="4419"/>
                  </a:lnTo>
                  <a:lnTo>
                    <a:pt x="225976" y="15790"/>
                  </a:lnTo>
                  <a:lnTo>
                    <a:pt x="221080" y="41430"/>
                  </a:lnTo>
                  <a:lnTo>
                    <a:pt x="201009" y="80993"/>
                  </a:lnTo>
                  <a:lnTo>
                    <a:pt x="163375" y="126742"/>
                  </a:lnTo>
                  <a:lnTo>
                    <a:pt x="159664" y="134351"/>
                  </a:lnTo>
                  <a:lnTo>
                    <a:pt x="160770" y="135681"/>
                  </a:lnTo>
                  <a:lnTo>
                    <a:pt x="165763" y="139040"/>
                  </a:lnTo>
                  <a:lnTo>
                    <a:pt x="190604" y="149062"/>
                  </a:lnTo>
                  <a:lnTo>
                    <a:pt x="218925" y="174142"/>
                  </a:lnTo>
                  <a:lnTo>
                    <a:pt x="224267" y="180552"/>
                  </a:lnTo>
                  <a:lnTo>
                    <a:pt x="230201" y="195201"/>
                  </a:lnTo>
                  <a:lnTo>
                    <a:pt x="231784" y="203059"/>
                  </a:lnTo>
                  <a:lnTo>
                    <a:pt x="230018" y="211119"/>
                  </a:lnTo>
                  <a:lnTo>
                    <a:pt x="220528" y="227602"/>
                  </a:lnTo>
                  <a:lnTo>
                    <a:pt x="185834" y="252748"/>
                  </a:lnTo>
                  <a:lnTo>
                    <a:pt x="151972" y="267740"/>
                  </a:lnTo>
                  <a:lnTo>
                    <a:pt x="113404" y="280753"/>
                  </a:lnTo>
                  <a:lnTo>
                    <a:pt x="72744" y="291241"/>
                  </a:lnTo>
                  <a:lnTo>
                    <a:pt x="27041" y="294965"/>
                  </a:lnTo>
                  <a:lnTo>
                    <a:pt x="0" y="294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305"/>
          <p:cNvGrpSpPr/>
          <p:nvPr/>
        </p:nvGrpSpPr>
        <p:grpSpPr>
          <a:xfrm>
            <a:off x="8420100" y="3983518"/>
            <a:ext cx="990601" cy="307438"/>
            <a:chOff x="8420100" y="3983518"/>
            <a:chExt cx="990601" cy="307438"/>
          </a:xfrm>
        </p:grpSpPr>
        <p:sp>
          <p:nvSpPr>
            <p:cNvPr id="116" name="SMARTInkShape-1630"/>
            <p:cNvSpPr/>
            <p:nvPr>
              <p:custDataLst>
                <p:tags r:id="rId23"/>
              </p:custDataLst>
            </p:nvPr>
          </p:nvSpPr>
          <p:spPr>
            <a:xfrm>
              <a:off x="8420100" y="3983518"/>
              <a:ext cx="158191" cy="307438"/>
            </a:xfrm>
            <a:custGeom>
              <a:avLst/>
              <a:gdLst/>
              <a:ahLst/>
              <a:cxnLst/>
              <a:rect l="0" t="0" r="0" b="0"/>
              <a:pathLst>
                <a:path w="158191" h="307438">
                  <a:moveTo>
                    <a:pt x="0" y="143982"/>
                  </a:moveTo>
                  <a:lnTo>
                    <a:pt x="0" y="143982"/>
                  </a:lnTo>
                  <a:lnTo>
                    <a:pt x="0" y="140611"/>
                  </a:lnTo>
                  <a:lnTo>
                    <a:pt x="1881" y="137075"/>
                  </a:lnTo>
                  <a:lnTo>
                    <a:pt x="4363" y="133151"/>
                  </a:lnTo>
                  <a:lnTo>
                    <a:pt x="5467" y="129055"/>
                  </a:lnTo>
                  <a:lnTo>
                    <a:pt x="6467" y="127681"/>
                  </a:lnTo>
                  <a:lnTo>
                    <a:pt x="7839" y="126764"/>
                  </a:lnTo>
                  <a:lnTo>
                    <a:pt x="9459" y="126153"/>
                  </a:lnTo>
                  <a:lnTo>
                    <a:pt x="10539" y="127863"/>
                  </a:lnTo>
                  <a:lnTo>
                    <a:pt x="12574" y="174246"/>
                  </a:lnTo>
                  <a:lnTo>
                    <a:pt x="12662" y="210804"/>
                  </a:lnTo>
                  <a:lnTo>
                    <a:pt x="12689" y="249153"/>
                  </a:lnTo>
                  <a:lnTo>
                    <a:pt x="11992" y="296591"/>
                  </a:lnTo>
                  <a:lnTo>
                    <a:pt x="7232" y="307437"/>
                  </a:lnTo>
                  <a:lnTo>
                    <a:pt x="6466" y="269947"/>
                  </a:lnTo>
                  <a:lnTo>
                    <a:pt x="7107" y="233833"/>
                  </a:lnTo>
                  <a:lnTo>
                    <a:pt x="9744" y="189560"/>
                  </a:lnTo>
                  <a:lnTo>
                    <a:pt x="15149" y="149187"/>
                  </a:lnTo>
                  <a:lnTo>
                    <a:pt x="23666" y="113134"/>
                  </a:lnTo>
                  <a:lnTo>
                    <a:pt x="43623" y="65776"/>
                  </a:lnTo>
                  <a:lnTo>
                    <a:pt x="63254" y="26736"/>
                  </a:lnTo>
                  <a:lnTo>
                    <a:pt x="76091" y="8617"/>
                  </a:lnTo>
                  <a:lnTo>
                    <a:pt x="83183" y="3644"/>
                  </a:lnTo>
                  <a:lnTo>
                    <a:pt x="98589" y="0"/>
                  </a:lnTo>
                  <a:lnTo>
                    <a:pt x="123129" y="5286"/>
                  </a:lnTo>
                  <a:lnTo>
                    <a:pt x="137980" y="17663"/>
                  </a:lnTo>
                  <a:lnTo>
                    <a:pt x="150224" y="35630"/>
                  </a:lnTo>
                  <a:lnTo>
                    <a:pt x="158018" y="57725"/>
                  </a:lnTo>
                  <a:lnTo>
                    <a:pt x="158190" y="81656"/>
                  </a:lnTo>
                  <a:lnTo>
                    <a:pt x="156259" y="93965"/>
                  </a:lnTo>
                  <a:lnTo>
                    <a:pt x="144707" y="115167"/>
                  </a:lnTo>
                  <a:lnTo>
                    <a:pt x="136689" y="124772"/>
                  </a:lnTo>
                  <a:lnTo>
                    <a:pt x="112726" y="139207"/>
                  </a:lnTo>
                  <a:lnTo>
                    <a:pt x="71265" y="153386"/>
                  </a:lnTo>
                  <a:lnTo>
                    <a:pt x="26071" y="161127"/>
                  </a:lnTo>
                  <a:lnTo>
                    <a:pt x="6350" y="16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631"/>
            <p:cNvSpPr/>
            <p:nvPr>
              <p:custDataLst>
                <p:tags r:id="rId24"/>
              </p:custDataLst>
            </p:nvPr>
          </p:nvSpPr>
          <p:spPr>
            <a:xfrm>
              <a:off x="8553450" y="4171950"/>
              <a:ext cx="158751" cy="110122"/>
            </a:xfrm>
            <a:custGeom>
              <a:avLst/>
              <a:gdLst/>
              <a:ahLst/>
              <a:cxnLst/>
              <a:rect l="0" t="0" r="0" b="0"/>
              <a:pathLst>
                <a:path w="158751" h="110122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5644" y="24285"/>
                  </a:lnTo>
                  <a:lnTo>
                    <a:pt x="23144" y="11618"/>
                  </a:lnTo>
                  <a:lnTo>
                    <a:pt x="42683" y="7910"/>
                  </a:lnTo>
                  <a:lnTo>
                    <a:pt x="62976" y="10183"/>
                  </a:lnTo>
                  <a:lnTo>
                    <a:pt x="74086" y="19107"/>
                  </a:lnTo>
                  <a:lnTo>
                    <a:pt x="83021" y="33187"/>
                  </a:lnTo>
                  <a:lnTo>
                    <a:pt x="89345" y="51203"/>
                  </a:lnTo>
                  <a:lnTo>
                    <a:pt x="90129" y="77809"/>
                  </a:lnTo>
                  <a:lnTo>
                    <a:pt x="82522" y="100195"/>
                  </a:lnTo>
                  <a:lnTo>
                    <a:pt x="79004" y="104897"/>
                  </a:lnTo>
                  <a:lnTo>
                    <a:pt x="71331" y="110121"/>
                  </a:lnTo>
                  <a:lnTo>
                    <a:pt x="67310" y="109397"/>
                  </a:lnTo>
                  <a:lnTo>
                    <a:pt x="59078" y="102949"/>
                  </a:lnTo>
                  <a:lnTo>
                    <a:pt x="57024" y="96855"/>
                  </a:lnTo>
                  <a:lnTo>
                    <a:pt x="56624" y="80676"/>
                  </a:lnTo>
                  <a:lnTo>
                    <a:pt x="64442" y="61726"/>
                  </a:lnTo>
                  <a:lnTo>
                    <a:pt x="78735" y="42956"/>
                  </a:lnTo>
                  <a:lnTo>
                    <a:pt x="118642" y="15541"/>
                  </a:lnTo>
                  <a:lnTo>
                    <a:pt x="141691" y="460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632"/>
            <p:cNvSpPr/>
            <p:nvPr>
              <p:custDataLst>
                <p:tags r:id="rId25"/>
              </p:custDataLst>
            </p:nvPr>
          </p:nvSpPr>
          <p:spPr>
            <a:xfrm>
              <a:off x="8782645" y="4080917"/>
              <a:ext cx="123426" cy="198984"/>
            </a:xfrm>
            <a:custGeom>
              <a:avLst/>
              <a:gdLst/>
              <a:ahLst/>
              <a:cxnLst/>
              <a:rect l="0" t="0" r="0" b="0"/>
              <a:pathLst>
                <a:path w="123426" h="198984">
                  <a:moveTo>
                    <a:pt x="120055" y="27533"/>
                  </a:moveTo>
                  <a:lnTo>
                    <a:pt x="120055" y="27533"/>
                  </a:lnTo>
                  <a:lnTo>
                    <a:pt x="123425" y="20791"/>
                  </a:lnTo>
                  <a:lnTo>
                    <a:pt x="123199" y="13718"/>
                  </a:lnTo>
                  <a:lnTo>
                    <a:pt x="120746" y="6576"/>
                  </a:lnTo>
                  <a:lnTo>
                    <a:pt x="117305" y="1050"/>
                  </a:lnTo>
                  <a:lnTo>
                    <a:pt x="113988" y="0"/>
                  </a:lnTo>
                  <a:lnTo>
                    <a:pt x="104659" y="715"/>
                  </a:lnTo>
                  <a:lnTo>
                    <a:pt x="84135" y="8454"/>
                  </a:lnTo>
                  <a:lnTo>
                    <a:pt x="46846" y="48354"/>
                  </a:lnTo>
                  <a:lnTo>
                    <a:pt x="18088" y="85207"/>
                  </a:lnTo>
                  <a:lnTo>
                    <a:pt x="5121" y="110316"/>
                  </a:lnTo>
                  <a:lnTo>
                    <a:pt x="299" y="133705"/>
                  </a:lnTo>
                  <a:lnTo>
                    <a:pt x="0" y="144881"/>
                  </a:lnTo>
                  <a:lnTo>
                    <a:pt x="7195" y="164825"/>
                  </a:lnTo>
                  <a:lnTo>
                    <a:pt x="19801" y="180979"/>
                  </a:lnTo>
                  <a:lnTo>
                    <a:pt x="50205" y="19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633"/>
            <p:cNvSpPr/>
            <p:nvPr>
              <p:custDataLst>
                <p:tags r:id="rId26"/>
              </p:custDataLst>
            </p:nvPr>
          </p:nvSpPr>
          <p:spPr>
            <a:xfrm>
              <a:off x="8930699" y="4048580"/>
              <a:ext cx="162502" cy="237671"/>
            </a:xfrm>
            <a:custGeom>
              <a:avLst/>
              <a:gdLst/>
              <a:ahLst/>
              <a:cxnLst/>
              <a:rect l="0" t="0" r="0" b="0"/>
              <a:pathLst>
                <a:path w="162502" h="237671">
                  <a:moveTo>
                    <a:pt x="86301" y="66220"/>
                  </a:moveTo>
                  <a:lnTo>
                    <a:pt x="86301" y="66220"/>
                  </a:lnTo>
                  <a:lnTo>
                    <a:pt x="79559" y="62849"/>
                  </a:lnTo>
                  <a:lnTo>
                    <a:pt x="76867" y="63267"/>
                  </a:lnTo>
                  <a:lnTo>
                    <a:pt x="74368" y="64957"/>
                  </a:lnTo>
                  <a:lnTo>
                    <a:pt x="71996" y="67494"/>
                  </a:lnTo>
                  <a:lnTo>
                    <a:pt x="52087" y="114219"/>
                  </a:lnTo>
                  <a:lnTo>
                    <a:pt x="34770" y="149822"/>
                  </a:lnTo>
                  <a:lnTo>
                    <a:pt x="15026" y="196955"/>
                  </a:lnTo>
                  <a:lnTo>
                    <a:pt x="0" y="221002"/>
                  </a:lnTo>
                  <a:lnTo>
                    <a:pt x="18677" y="184622"/>
                  </a:lnTo>
                  <a:lnTo>
                    <a:pt x="35785" y="151064"/>
                  </a:lnTo>
                  <a:lnTo>
                    <a:pt x="56089" y="110984"/>
                  </a:lnTo>
                  <a:lnTo>
                    <a:pt x="74519" y="69652"/>
                  </a:lnTo>
                  <a:lnTo>
                    <a:pt x="100761" y="30313"/>
                  </a:lnTo>
                  <a:lnTo>
                    <a:pt x="124775" y="4538"/>
                  </a:lnTo>
                  <a:lnTo>
                    <a:pt x="134210" y="0"/>
                  </a:lnTo>
                  <a:lnTo>
                    <a:pt x="138701" y="907"/>
                  </a:lnTo>
                  <a:lnTo>
                    <a:pt x="147455" y="7558"/>
                  </a:lnTo>
                  <a:lnTo>
                    <a:pt x="152286" y="25096"/>
                  </a:lnTo>
                  <a:lnTo>
                    <a:pt x="155005" y="64618"/>
                  </a:lnTo>
                  <a:lnTo>
                    <a:pt x="156347" y="96552"/>
                  </a:lnTo>
                  <a:lnTo>
                    <a:pt x="159295" y="131913"/>
                  </a:lnTo>
                  <a:lnTo>
                    <a:pt x="161551" y="177406"/>
                  </a:lnTo>
                  <a:lnTo>
                    <a:pt x="162376" y="224150"/>
                  </a:lnTo>
                  <a:lnTo>
                    <a:pt x="162501" y="237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634"/>
            <p:cNvSpPr/>
            <p:nvPr>
              <p:custDataLst>
                <p:tags r:id="rId27"/>
              </p:custDataLst>
            </p:nvPr>
          </p:nvSpPr>
          <p:spPr>
            <a:xfrm>
              <a:off x="8959353" y="4171950"/>
              <a:ext cx="159248" cy="25401"/>
            </a:xfrm>
            <a:custGeom>
              <a:avLst/>
              <a:gdLst/>
              <a:ahLst/>
              <a:cxnLst/>
              <a:rect l="0" t="0" r="0" b="0"/>
              <a:pathLst>
                <a:path w="159248" h="25401">
                  <a:moveTo>
                    <a:pt x="13197" y="25400"/>
                  </a:moveTo>
                  <a:lnTo>
                    <a:pt x="13197" y="25400"/>
                  </a:lnTo>
                  <a:lnTo>
                    <a:pt x="811" y="21036"/>
                  </a:lnTo>
                  <a:lnTo>
                    <a:pt x="0" y="20374"/>
                  </a:lnTo>
                  <a:lnTo>
                    <a:pt x="166" y="19933"/>
                  </a:lnTo>
                  <a:lnTo>
                    <a:pt x="38754" y="24192"/>
                  </a:lnTo>
                  <a:lnTo>
                    <a:pt x="78624" y="21279"/>
                  </a:lnTo>
                  <a:lnTo>
                    <a:pt x="119836" y="11479"/>
                  </a:lnTo>
                  <a:lnTo>
                    <a:pt x="1592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35"/>
            <p:cNvSpPr/>
            <p:nvPr>
              <p:custDataLst>
                <p:tags r:id="rId28"/>
              </p:custDataLst>
            </p:nvPr>
          </p:nvSpPr>
          <p:spPr>
            <a:xfrm>
              <a:off x="9213850" y="3988683"/>
              <a:ext cx="76062" cy="297568"/>
            </a:xfrm>
            <a:custGeom>
              <a:avLst/>
              <a:gdLst/>
              <a:ahLst/>
              <a:cxnLst/>
              <a:rect l="0" t="0" r="0" b="0"/>
              <a:pathLst>
                <a:path w="76062" h="297568">
                  <a:moveTo>
                    <a:pt x="6350" y="5467"/>
                  </a:moveTo>
                  <a:lnTo>
                    <a:pt x="6350" y="5467"/>
                  </a:lnTo>
                  <a:lnTo>
                    <a:pt x="2979" y="2096"/>
                  </a:lnTo>
                  <a:lnTo>
                    <a:pt x="2691" y="1103"/>
                  </a:lnTo>
                  <a:lnTo>
                    <a:pt x="3206" y="441"/>
                  </a:lnTo>
                  <a:lnTo>
                    <a:pt x="4254" y="0"/>
                  </a:lnTo>
                  <a:lnTo>
                    <a:pt x="15842" y="6120"/>
                  </a:lnTo>
                  <a:lnTo>
                    <a:pt x="32681" y="23613"/>
                  </a:lnTo>
                  <a:lnTo>
                    <a:pt x="54447" y="63525"/>
                  </a:lnTo>
                  <a:lnTo>
                    <a:pt x="66767" y="101356"/>
                  </a:lnTo>
                  <a:lnTo>
                    <a:pt x="74830" y="143334"/>
                  </a:lnTo>
                  <a:lnTo>
                    <a:pt x="76061" y="185510"/>
                  </a:lnTo>
                  <a:lnTo>
                    <a:pt x="66732" y="222129"/>
                  </a:lnTo>
                  <a:lnTo>
                    <a:pt x="49415" y="252750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636"/>
            <p:cNvSpPr/>
            <p:nvPr>
              <p:custDataLst>
                <p:tags r:id="rId29"/>
              </p:custDataLst>
            </p:nvPr>
          </p:nvSpPr>
          <p:spPr>
            <a:xfrm>
              <a:off x="9404350" y="4260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306"/>
          <p:cNvGrpSpPr/>
          <p:nvPr/>
        </p:nvGrpSpPr>
        <p:grpSpPr>
          <a:xfrm>
            <a:off x="8277029" y="3933017"/>
            <a:ext cx="2065334" cy="1216834"/>
            <a:chOff x="8277029" y="3933017"/>
            <a:chExt cx="2065334" cy="1216834"/>
          </a:xfrm>
        </p:grpSpPr>
        <p:sp>
          <p:nvSpPr>
            <p:cNvPr id="124" name="SMARTInkShape-1637"/>
            <p:cNvSpPr/>
            <p:nvPr>
              <p:custDataLst>
                <p:tags r:id="rId10"/>
              </p:custDataLst>
            </p:nvPr>
          </p:nvSpPr>
          <p:spPr>
            <a:xfrm>
              <a:off x="9633830" y="4029079"/>
              <a:ext cx="137533" cy="301725"/>
            </a:xfrm>
            <a:custGeom>
              <a:avLst/>
              <a:gdLst/>
              <a:ahLst/>
              <a:cxnLst/>
              <a:rect l="0" t="0" r="0" b="0"/>
              <a:pathLst>
                <a:path w="137533" h="301725">
                  <a:moveTo>
                    <a:pt x="11820" y="142871"/>
                  </a:moveTo>
                  <a:lnTo>
                    <a:pt x="11820" y="142871"/>
                  </a:lnTo>
                  <a:lnTo>
                    <a:pt x="11820" y="137404"/>
                  </a:lnTo>
                  <a:lnTo>
                    <a:pt x="5078" y="146895"/>
                  </a:lnTo>
                  <a:lnTo>
                    <a:pt x="3649" y="161122"/>
                  </a:lnTo>
                  <a:lnTo>
                    <a:pt x="5111" y="202372"/>
                  </a:lnTo>
                  <a:lnTo>
                    <a:pt x="5363" y="242188"/>
                  </a:lnTo>
                  <a:lnTo>
                    <a:pt x="4743" y="286928"/>
                  </a:lnTo>
                  <a:lnTo>
                    <a:pt x="1100" y="300717"/>
                  </a:lnTo>
                  <a:lnTo>
                    <a:pt x="440" y="301724"/>
                  </a:lnTo>
                  <a:lnTo>
                    <a:pt x="0" y="301689"/>
                  </a:lnTo>
                  <a:lnTo>
                    <a:pt x="4262" y="255804"/>
                  </a:lnTo>
                  <a:lnTo>
                    <a:pt x="7756" y="212819"/>
                  </a:lnTo>
                  <a:lnTo>
                    <a:pt x="12639" y="184564"/>
                  </a:lnTo>
                  <a:lnTo>
                    <a:pt x="18716" y="153733"/>
                  </a:lnTo>
                  <a:lnTo>
                    <a:pt x="24178" y="126123"/>
                  </a:lnTo>
                  <a:lnTo>
                    <a:pt x="29231" y="100661"/>
                  </a:lnTo>
                  <a:lnTo>
                    <a:pt x="39314" y="57789"/>
                  </a:lnTo>
                  <a:lnTo>
                    <a:pt x="56891" y="19903"/>
                  </a:lnTo>
                  <a:lnTo>
                    <a:pt x="69246" y="7550"/>
                  </a:lnTo>
                  <a:lnTo>
                    <a:pt x="83674" y="1590"/>
                  </a:lnTo>
                  <a:lnTo>
                    <a:pt x="91473" y="0"/>
                  </a:lnTo>
                  <a:lnTo>
                    <a:pt x="105782" y="1997"/>
                  </a:lnTo>
                  <a:lnTo>
                    <a:pt x="112561" y="4505"/>
                  </a:lnTo>
                  <a:lnTo>
                    <a:pt x="132216" y="21519"/>
                  </a:lnTo>
                  <a:lnTo>
                    <a:pt x="137532" y="42135"/>
                  </a:lnTo>
                  <a:lnTo>
                    <a:pt x="134675" y="77746"/>
                  </a:lnTo>
                  <a:lnTo>
                    <a:pt x="131823" y="88870"/>
                  </a:lnTo>
                  <a:lnTo>
                    <a:pt x="119247" y="108758"/>
                  </a:lnTo>
                  <a:lnTo>
                    <a:pt x="102604" y="124887"/>
                  </a:lnTo>
                  <a:lnTo>
                    <a:pt x="85800" y="134408"/>
                  </a:lnTo>
                  <a:lnTo>
                    <a:pt x="70806" y="137228"/>
                  </a:lnTo>
                  <a:lnTo>
                    <a:pt x="63843" y="136992"/>
                  </a:lnTo>
                  <a:lnTo>
                    <a:pt x="58497" y="135424"/>
                  </a:lnTo>
                  <a:lnTo>
                    <a:pt x="43570" y="12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638"/>
            <p:cNvSpPr/>
            <p:nvPr>
              <p:custDataLst>
                <p:tags r:id="rId11"/>
              </p:custDataLst>
            </p:nvPr>
          </p:nvSpPr>
          <p:spPr>
            <a:xfrm>
              <a:off x="9718191" y="4171950"/>
              <a:ext cx="156060" cy="153600"/>
            </a:xfrm>
            <a:custGeom>
              <a:avLst/>
              <a:gdLst/>
              <a:ahLst/>
              <a:cxnLst/>
              <a:rect l="0" t="0" r="0" b="0"/>
              <a:pathLst>
                <a:path w="156060" h="153600">
                  <a:moveTo>
                    <a:pt x="3659" y="38100"/>
                  </a:moveTo>
                  <a:lnTo>
                    <a:pt x="3659" y="38100"/>
                  </a:lnTo>
                  <a:lnTo>
                    <a:pt x="288" y="31358"/>
                  </a:lnTo>
                  <a:lnTo>
                    <a:pt x="0" y="28666"/>
                  </a:lnTo>
                  <a:lnTo>
                    <a:pt x="1562" y="23794"/>
                  </a:lnTo>
                  <a:lnTo>
                    <a:pt x="5084" y="22918"/>
                  </a:lnTo>
                  <a:lnTo>
                    <a:pt x="29131" y="26582"/>
                  </a:lnTo>
                  <a:lnTo>
                    <a:pt x="35456" y="28305"/>
                  </a:lnTo>
                  <a:lnTo>
                    <a:pt x="61215" y="47584"/>
                  </a:lnTo>
                  <a:lnTo>
                    <a:pt x="81077" y="75639"/>
                  </a:lnTo>
                  <a:lnTo>
                    <a:pt x="89157" y="109665"/>
                  </a:lnTo>
                  <a:lnTo>
                    <a:pt x="87285" y="130349"/>
                  </a:lnTo>
                  <a:lnTo>
                    <a:pt x="84809" y="139816"/>
                  </a:lnTo>
                  <a:lnTo>
                    <a:pt x="81042" y="146128"/>
                  </a:lnTo>
                  <a:lnTo>
                    <a:pt x="76414" y="150335"/>
                  </a:lnTo>
                  <a:lnTo>
                    <a:pt x="71212" y="153140"/>
                  </a:lnTo>
                  <a:lnTo>
                    <a:pt x="66333" y="153599"/>
                  </a:lnTo>
                  <a:lnTo>
                    <a:pt x="57150" y="150346"/>
                  </a:lnTo>
                  <a:lnTo>
                    <a:pt x="54136" y="145386"/>
                  </a:lnTo>
                  <a:lnTo>
                    <a:pt x="50787" y="130468"/>
                  </a:lnTo>
                  <a:lnTo>
                    <a:pt x="59015" y="88752"/>
                  </a:lnTo>
                  <a:lnTo>
                    <a:pt x="76710" y="59906"/>
                  </a:lnTo>
                  <a:lnTo>
                    <a:pt x="101036" y="35092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639"/>
            <p:cNvSpPr/>
            <p:nvPr>
              <p:custDataLst>
                <p:tags r:id="rId12"/>
              </p:custDataLst>
            </p:nvPr>
          </p:nvSpPr>
          <p:spPr>
            <a:xfrm>
              <a:off x="9922715" y="4098156"/>
              <a:ext cx="93724" cy="213495"/>
            </a:xfrm>
            <a:custGeom>
              <a:avLst/>
              <a:gdLst/>
              <a:ahLst/>
              <a:cxnLst/>
              <a:rect l="0" t="0" r="0" b="0"/>
              <a:pathLst>
                <a:path w="93724" h="213495">
                  <a:moveTo>
                    <a:pt x="84885" y="29344"/>
                  </a:moveTo>
                  <a:lnTo>
                    <a:pt x="84885" y="29344"/>
                  </a:lnTo>
                  <a:lnTo>
                    <a:pt x="93723" y="6200"/>
                  </a:lnTo>
                  <a:lnTo>
                    <a:pt x="93599" y="3331"/>
                  </a:lnTo>
                  <a:lnTo>
                    <a:pt x="92106" y="1419"/>
                  </a:lnTo>
                  <a:lnTo>
                    <a:pt x="89699" y="144"/>
                  </a:lnTo>
                  <a:lnTo>
                    <a:pt x="86683" y="0"/>
                  </a:lnTo>
                  <a:lnTo>
                    <a:pt x="79570" y="1720"/>
                  </a:lnTo>
                  <a:lnTo>
                    <a:pt x="60890" y="13398"/>
                  </a:lnTo>
                  <a:lnTo>
                    <a:pt x="28588" y="57996"/>
                  </a:lnTo>
                  <a:lnTo>
                    <a:pt x="9298" y="90762"/>
                  </a:lnTo>
                  <a:lnTo>
                    <a:pt x="256" y="122727"/>
                  </a:lnTo>
                  <a:lnTo>
                    <a:pt x="0" y="152692"/>
                  </a:lnTo>
                  <a:lnTo>
                    <a:pt x="6942" y="180121"/>
                  </a:lnTo>
                  <a:lnTo>
                    <a:pt x="18963" y="198897"/>
                  </a:lnTo>
                  <a:lnTo>
                    <a:pt x="26120" y="205879"/>
                  </a:lnTo>
                  <a:lnTo>
                    <a:pt x="35124" y="209828"/>
                  </a:lnTo>
                  <a:lnTo>
                    <a:pt x="78535" y="213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640"/>
            <p:cNvSpPr/>
            <p:nvPr>
              <p:custDataLst>
                <p:tags r:id="rId13"/>
              </p:custDataLst>
            </p:nvPr>
          </p:nvSpPr>
          <p:spPr>
            <a:xfrm>
              <a:off x="10115583" y="4110791"/>
              <a:ext cx="92925" cy="210176"/>
            </a:xfrm>
            <a:custGeom>
              <a:avLst/>
              <a:gdLst/>
              <a:ahLst/>
              <a:cxnLst/>
              <a:rect l="0" t="0" r="0" b="0"/>
              <a:pathLst>
                <a:path w="92925" h="210176">
                  <a:moveTo>
                    <a:pt x="25367" y="54809"/>
                  </a:moveTo>
                  <a:lnTo>
                    <a:pt x="25367" y="54809"/>
                  </a:lnTo>
                  <a:lnTo>
                    <a:pt x="21996" y="54809"/>
                  </a:lnTo>
                  <a:lnTo>
                    <a:pt x="18460" y="62335"/>
                  </a:lnTo>
                  <a:lnTo>
                    <a:pt x="8360" y="108272"/>
                  </a:lnTo>
                  <a:lnTo>
                    <a:pt x="2767" y="144498"/>
                  </a:lnTo>
                  <a:lnTo>
                    <a:pt x="520" y="189020"/>
                  </a:lnTo>
                  <a:lnTo>
                    <a:pt x="40" y="209622"/>
                  </a:lnTo>
                  <a:lnTo>
                    <a:pt x="0" y="208752"/>
                  </a:lnTo>
                  <a:lnTo>
                    <a:pt x="3734" y="161586"/>
                  </a:lnTo>
                  <a:lnTo>
                    <a:pt x="9402" y="121315"/>
                  </a:lnTo>
                  <a:lnTo>
                    <a:pt x="11901" y="97735"/>
                  </a:lnTo>
                  <a:lnTo>
                    <a:pt x="15854" y="53426"/>
                  </a:lnTo>
                  <a:lnTo>
                    <a:pt x="20274" y="9511"/>
                  </a:lnTo>
                  <a:lnTo>
                    <a:pt x="21971" y="5560"/>
                  </a:lnTo>
                  <a:lnTo>
                    <a:pt x="24514" y="2927"/>
                  </a:lnTo>
                  <a:lnTo>
                    <a:pt x="31103" y="0"/>
                  </a:lnTo>
                  <a:lnTo>
                    <a:pt x="42498" y="2463"/>
                  </a:lnTo>
                  <a:lnTo>
                    <a:pt x="72809" y="15541"/>
                  </a:lnTo>
                  <a:lnTo>
                    <a:pt x="83613" y="25362"/>
                  </a:lnTo>
                  <a:lnTo>
                    <a:pt x="87480" y="30945"/>
                  </a:lnTo>
                  <a:lnTo>
                    <a:pt x="91778" y="44673"/>
                  </a:lnTo>
                  <a:lnTo>
                    <a:pt x="92924" y="52285"/>
                  </a:lnTo>
                  <a:lnTo>
                    <a:pt x="90434" y="64505"/>
                  </a:lnTo>
                  <a:lnTo>
                    <a:pt x="87795" y="69740"/>
                  </a:lnTo>
                  <a:lnTo>
                    <a:pt x="79218" y="77437"/>
                  </a:lnTo>
                  <a:lnTo>
                    <a:pt x="68351" y="82505"/>
                  </a:lnTo>
                  <a:lnTo>
                    <a:pt x="47890" y="87640"/>
                  </a:lnTo>
                  <a:lnTo>
                    <a:pt x="40007" y="91868"/>
                  </a:lnTo>
                  <a:lnTo>
                    <a:pt x="44574" y="94328"/>
                  </a:lnTo>
                  <a:lnTo>
                    <a:pt x="64752" y="105026"/>
                  </a:lnTo>
                  <a:lnTo>
                    <a:pt x="82897" y="123389"/>
                  </a:lnTo>
                  <a:lnTo>
                    <a:pt x="87860" y="142439"/>
                  </a:lnTo>
                  <a:lnTo>
                    <a:pt x="86302" y="163605"/>
                  </a:lnTo>
                  <a:lnTo>
                    <a:pt x="78555" y="182420"/>
                  </a:lnTo>
                  <a:lnTo>
                    <a:pt x="66175" y="196427"/>
                  </a:lnTo>
                  <a:lnTo>
                    <a:pt x="51971" y="205945"/>
                  </a:lnTo>
                  <a:lnTo>
                    <a:pt x="38602" y="210175"/>
                  </a:lnTo>
                  <a:lnTo>
                    <a:pt x="27486" y="210173"/>
                  </a:lnTo>
                  <a:lnTo>
                    <a:pt x="22545" y="209185"/>
                  </a:lnTo>
                  <a:lnTo>
                    <a:pt x="18547" y="204293"/>
                  </a:lnTo>
                  <a:lnTo>
                    <a:pt x="6317" y="169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641"/>
            <p:cNvSpPr/>
            <p:nvPr>
              <p:custDataLst>
                <p:tags r:id="rId14"/>
              </p:custDataLst>
            </p:nvPr>
          </p:nvSpPr>
          <p:spPr>
            <a:xfrm>
              <a:off x="10191750" y="4102100"/>
              <a:ext cx="150613" cy="247651"/>
            </a:xfrm>
            <a:custGeom>
              <a:avLst/>
              <a:gdLst/>
              <a:ahLst/>
              <a:cxnLst/>
              <a:rect l="0" t="0" r="0" b="0"/>
              <a:pathLst>
                <a:path w="150613" h="247651">
                  <a:moveTo>
                    <a:pt x="82550" y="0"/>
                  </a:moveTo>
                  <a:lnTo>
                    <a:pt x="82550" y="0"/>
                  </a:lnTo>
                  <a:lnTo>
                    <a:pt x="89292" y="0"/>
                  </a:lnTo>
                  <a:lnTo>
                    <a:pt x="110340" y="10113"/>
                  </a:lnTo>
                  <a:lnTo>
                    <a:pt x="135548" y="39999"/>
                  </a:lnTo>
                  <a:lnTo>
                    <a:pt x="146791" y="75633"/>
                  </a:lnTo>
                  <a:lnTo>
                    <a:pt x="150612" y="117575"/>
                  </a:lnTo>
                  <a:lnTo>
                    <a:pt x="142903" y="157383"/>
                  </a:lnTo>
                  <a:lnTo>
                    <a:pt x="118780" y="190598"/>
                  </a:lnTo>
                  <a:lnTo>
                    <a:pt x="83837" y="216649"/>
                  </a:lnTo>
                  <a:lnTo>
                    <a:pt x="42435" y="232931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42"/>
            <p:cNvSpPr/>
            <p:nvPr>
              <p:custDataLst>
                <p:tags r:id="rId15"/>
              </p:custDataLst>
            </p:nvPr>
          </p:nvSpPr>
          <p:spPr>
            <a:xfrm>
              <a:off x="8277029" y="4451912"/>
              <a:ext cx="1540072" cy="69289"/>
            </a:xfrm>
            <a:custGeom>
              <a:avLst/>
              <a:gdLst/>
              <a:ahLst/>
              <a:cxnLst/>
              <a:rect l="0" t="0" r="0" b="0"/>
              <a:pathLst>
                <a:path w="1540072" h="69289">
                  <a:moveTo>
                    <a:pt x="3371" y="69288"/>
                  </a:moveTo>
                  <a:lnTo>
                    <a:pt x="3371" y="69288"/>
                  </a:lnTo>
                  <a:lnTo>
                    <a:pt x="0" y="65917"/>
                  </a:lnTo>
                  <a:lnTo>
                    <a:pt x="1124" y="64924"/>
                  </a:lnTo>
                  <a:lnTo>
                    <a:pt x="47014" y="63112"/>
                  </a:lnTo>
                  <a:lnTo>
                    <a:pt x="78507" y="63016"/>
                  </a:lnTo>
                  <a:lnTo>
                    <a:pt x="102850" y="62284"/>
                  </a:lnTo>
                  <a:lnTo>
                    <a:pt x="132485" y="61090"/>
                  </a:lnTo>
                  <a:lnTo>
                    <a:pt x="165647" y="59589"/>
                  </a:lnTo>
                  <a:lnTo>
                    <a:pt x="209627" y="56472"/>
                  </a:lnTo>
                  <a:lnTo>
                    <a:pt x="260820" y="52277"/>
                  </a:lnTo>
                  <a:lnTo>
                    <a:pt x="316820" y="47365"/>
                  </a:lnTo>
                  <a:lnTo>
                    <a:pt x="381670" y="42678"/>
                  </a:lnTo>
                  <a:lnTo>
                    <a:pt x="452420" y="38143"/>
                  </a:lnTo>
                  <a:lnTo>
                    <a:pt x="527103" y="33708"/>
                  </a:lnTo>
                  <a:lnTo>
                    <a:pt x="603703" y="28634"/>
                  </a:lnTo>
                  <a:lnTo>
                    <a:pt x="681582" y="23136"/>
                  </a:lnTo>
                  <a:lnTo>
                    <a:pt x="760312" y="17353"/>
                  </a:lnTo>
                  <a:lnTo>
                    <a:pt x="840314" y="12792"/>
                  </a:lnTo>
                  <a:lnTo>
                    <a:pt x="921165" y="9047"/>
                  </a:lnTo>
                  <a:lnTo>
                    <a:pt x="1002584" y="5844"/>
                  </a:lnTo>
                  <a:lnTo>
                    <a:pt x="1079440" y="3708"/>
                  </a:lnTo>
                  <a:lnTo>
                    <a:pt x="1153256" y="2285"/>
                  </a:lnTo>
                  <a:lnTo>
                    <a:pt x="1225044" y="1336"/>
                  </a:lnTo>
                  <a:lnTo>
                    <a:pt x="1287720" y="703"/>
                  </a:lnTo>
                  <a:lnTo>
                    <a:pt x="1344321" y="281"/>
                  </a:lnTo>
                  <a:lnTo>
                    <a:pt x="1396870" y="0"/>
                  </a:lnTo>
                  <a:lnTo>
                    <a:pt x="1438254" y="518"/>
                  </a:lnTo>
                  <a:lnTo>
                    <a:pt x="1472192" y="1569"/>
                  </a:lnTo>
                  <a:lnTo>
                    <a:pt x="1518369" y="4618"/>
                  </a:lnTo>
                  <a:lnTo>
                    <a:pt x="1527720" y="6419"/>
                  </a:lnTo>
                  <a:lnTo>
                    <a:pt x="1540071" y="1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643"/>
            <p:cNvSpPr/>
            <p:nvPr>
              <p:custDataLst>
                <p:tags r:id="rId16"/>
              </p:custDataLst>
            </p:nvPr>
          </p:nvSpPr>
          <p:spPr>
            <a:xfrm>
              <a:off x="8775700" y="4649714"/>
              <a:ext cx="151083" cy="318254"/>
            </a:xfrm>
            <a:custGeom>
              <a:avLst/>
              <a:gdLst/>
              <a:ahLst/>
              <a:cxnLst/>
              <a:rect l="0" t="0" r="0" b="0"/>
              <a:pathLst>
                <a:path w="151083" h="318254">
                  <a:moveTo>
                    <a:pt x="6350" y="125486"/>
                  </a:moveTo>
                  <a:lnTo>
                    <a:pt x="6350" y="125486"/>
                  </a:lnTo>
                  <a:lnTo>
                    <a:pt x="2979" y="128857"/>
                  </a:lnTo>
                  <a:lnTo>
                    <a:pt x="2691" y="131261"/>
                  </a:lnTo>
                  <a:lnTo>
                    <a:pt x="11006" y="174307"/>
                  </a:lnTo>
                  <a:lnTo>
                    <a:pt x="17763" y="214191"/>
                  </a:lnTo>
                  <a:lnTo>
                    <a:pt x="26978" y="256583"/>
                  </a:lnTo>
                  <a:lnTo>
                    <a:pt x="28926" y="301665"/>
                  </a:lnTo>
                  <a:lnTo>
                    <a:pt x="26096" y="318253"/>
                  </a:lnTo>
                  <a:lnTo>
                    <a:pt x="22235" y="304271"/>
                  </a:lnTo>
                  <a:lnTo>
                    <a:pt x="23365" y="260931"/>
                  </a:lnTo>
                  <a:lnTo>
                    <a:pt x="24749" y="236949"/>
                  </a:lnTo>
                  <a:lnTo>
                    <a:pt x="26377" y="208261"/>
                  </a:lnTo>
                  <a:lnTo>
                    <a:pt x="28168" y="176436"/>
                  </a:lnTo>
                  <a:lnTo>
                    <a:pt x="31479" y="146753"/>
                  </a:lnTo>
                  <a:lnTo>
                    <a:pt x="35802" y="118497"/>
                  </a:lnTo>
                  <a:lnTo>
                    <a:pt x="40801" y="91193"/>
                  </a:lnTo>
                  <a:lnTo>
                    <a:pt x="53882" y="51449"/>
                  </a:lnTo>
                  <a:lnTo>
                    <a:pt x="75232" y="14884"/>
                  </a:lnTo>
                  <a:lnTo>
                    <a:pt x="81904" y="7301"/>
                  </a:lnTo>
                  <a:lnTo>
                    <a:pt x="89175" y="2952"/>
                  </a:lnTo>
                  <a:lnTo>
                    <a:pt x="104780" y="0"/>
                  </a:lnTo>
                  <a:lnTo>
                    <a:pt x="123004" y="4803"/>
                  </a:lnTo>
                  <a:lnTo>
                    <a:pt x="132803" y="9047"/>
                  </a:lnTo>
                  <a:lnTo>
                    <a:pt x="140040" y="16816"/>
                  </a:lnTo>
                  <a:lnTo>
                    <a:pt x="149964" y="38617"/>
                  </a:lnTo>
                  <a:lnTo>
                    <a:pt x="151082" y="62889"/>
                  </a:lnTo>
                  <a:lnTo>
                    <a:pt x="149404" y="75288"/>
                  </a:lnTo>
                  <a:lnTo>
                    <a:pt x="138133" y="98472"/>
                  </a:lnTo>
                  <a:lnTo>
                    <a:pt x="120659" y="118418"/>
                  </a:lnTo>
                  <a:lnTo>
                    <a:pt x="98782" y="131987"/>
                  </a:lnTo>
                  <a:lnTo>
                    <a:pt x="62665" y="140818"/>
                  </a:lnTo>
                  <a:lnTo>
                    <a:pt x="41492" y="139120"/>
                  </a:lnTo>
                  <a:lnTo>
                    <a:pt x="0" y="125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644"/>
            <p:cNvSpPr/>
            <p:nvPr>
              <p:custDataLst>
                <p:tags r:id="rId17"/>
              </p:custDataLst>
            </p:nvPr>
          </p:nvSpPr>
          <p:spPr>
            <a:xfrm>
              <a:off x="8894529" y="4794250"/>
              <a:ext cx="154222" cy="151016"/>
            </a:xfrm>
            <a:custGeom>
              <a:avLst/>
              <a:gdLst/>
              <a:ahLst/>
              <a:cxnLst/>
              <a:rect l="0" t="0" r="0" b="0"/>
              <a:pathLst>
                <a:path w="154222" h="151016">
                  <a:moveTo>
                    <a:pt x="8171" y="31750"/>
                  </a:moveTo>
                  <a:lnTo>
                    <a:pt x="8171" y="31750"/>
                  </a:lnTo>
                  <a:lnTo>
                    <a:pt x="0" y="31750"/>
                  </a:lnTo>
                  <a:lnTo>
                    <a:pt x="607" y="31750"/>
                  </a:lnTo>
                  <a:lnTo>
                    <a:pt x="13837" y="27386"/>
                  </a:lnTo>
                  <a:lnTo>
                    <a:pt x="38621" y="27399"/>
                  </a:lnTo>
                  <a:lnTo>
                    <a:pt x="58157" y="32403"/>
                  </a:lnTo>
                  <a:lnTo>
                    <a:pt x="76719" y="44976"/>
                  </a:lnTo>
                  <a:lnTo>
                    <a:pt x="93670" y="63733"/>
                  </a:lnTo>
                  <a:lnTo>
                    <a:pt x="112291" y="99944"/>
                  </a:lnTo>
                  <a:lnTo>
                    <a:pt x="114889" y="120149"/>
                  </a:lnTo>
                  <a:lnTo>
                    <a:pt x="109928" y="136655"/>
                  </a:lnTo>
                  <a:lnTo>
                    <a:pt x="105643" y="144020"/>
                  </a:lnTo>
                  <a:lnTo>
                    <a:pt x="99257" y="148224"/>
                  </a:lnTo>
                  <a:lnTo>
                    <a:pt x="82756" y="151015"/>
                  </a:lnTo>
                  <a:lnTo>
                    <a:pt x="69308" y="148022"/>
                  </a:lnTo>
                  <a:lnTo>
                    <a:pt x="63745" y="145248"/>
                  </a:lnTo>
                  <a:lnTo>
                    <a:pt x="55683" y="130877"/>
                  </a:lnTo>
                  <a:lnTo>
                    <a:pt x="52546" y="121118"/>
                  </a:lnTo>
                  <a:lnTo>
                    <a:pt x="58243" y="73673"/>
                  </a:lnTo>
                  <a:lnTo>
                    <a:pt x="73464" y="46384"/>
                  </a:lnTo>
                  <a:lnTo>
                    <a:pt x="95752" y="26260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645"/>
            <p:cNvSpPr/>
            <p:nvPr>
              <p:custDataLst>
                <p:tags r:id="rId18"/>
              </p:custDataLst>
            </p:nvPr>
          </p:nvSpPr>
          <p:spPr>
            <a:xfrm>
              <a:off x="9146140" y="4726688"/>
              <a:ext cx="93111" cy="213613"/>
            </a:xfrm>
            <a:custGeom>
              <a:avLst/>
              <a:gdLst/>
              <a:ahLst/>
              <a:cxnLst/>
              <a:rect l="0" t="0" r="0" b="0"/>
              <a:pathLst>
                <a:path w="93111" h="213613">
                  <a:moveTo>
                    <a:pt x="93110" y="23112"/>
                  </a:moveTo>
                  <a:lnTo>
                    <a:pt x="93110" y="23112"/>
                  </a:lnTo>
                  <a:lnTo>
                    <a:pt x="92404" y="12973"/>
                  </a:lnTo>
                  <a:lnTo>
                    <a:pt x="89739" y="5435"/>
                  </a:lnTo>
                  <a:lnTo>
                    <a:pt x="87335" y="2861"/>
                  </a:lnTo>
                  <a:lnTo>
                    <a:pt x="80901" y="0"/>
                  </a:lnTo>
                  <a:lnTo>
                    <a:pt x="62603" y="1761"/>
                  </a:lnTo>
                  <a:lnTo>
                    <a:pt x="49213" y="10565"/>
                  </a:lnTo>
                  <a:lnTo>
                    <a:pt x="19998" y="45955"/>
                  </a:lnTo>
                  <a:lnTo>
                    <a:pt x="2146" y="88127"/>
                  </a:lnTo>
                  <a:lnTo>
                    <a:pt x="0" y="118095"/>
                  </a:lnTo>
                  <a:lnTo>
                    <a:pt x="1403" y="133000"/>
                  </a:lnTo>
                  <a:lnTo>
                    <a:pt x="12371" y="158970"/>
                  </a:lnTo>
                  <a:lnTo>
                    <a:pt x="29709" y="180859"/>
                  </a:lnTo>
                  <a:lnTo>
                    <a:pt x="74060" y="213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646"/>
            <p:cNvSpPr/>
            <p:nvPr>
              <p:custDataLst>
                <p:tags r:id="rId19"/>
              </p:custDataLst>
            </p:nvPr>
          </p:nvSpPr>
          <p:spPr>
            <a:xfrm>
              <a:off x="9340850" y="4707616"/>
              <a:ext cx="127675" cy="232788"/>
            </a:xfrm>
            <a:custGeom>
              <a:avLst/>
              <a:gdLst/>
              <a:ahLst/>
              <a:cxnLst/>
              <a:rect l="0" t="0" r="0" b="0"/>
              <a:pathLst>
                <a:path w="127675" h="232788">
                  <a:moveTo>
                    <a:pt x="38100" y="73934"/>
                  </a:moveTo>
                  <a:lnTo>
                    <a:pt x="38100" y="73934"/>
                  </a:lnTo>
                  <a:lnTo>
                    <a:pt x="31358" y="70563"/>
                  </a:lnTo>
                  <a:lnTo>
                    <a:pt x="28666" y="71686"/>
                  </a:lnTo>
                  <a:lnTo>
                    <a:pt x="23795" y="78579"/>
                  </a:lnTo>
                  <a:lnTo>
                    <a:pt x="15623" y="111096"/>
                  </a:lnTo>
                  <a:lnTo>
                    <a:pt x="14272" y="146093"/>
                  </a:lnTo>
                  <a:lnTo>
                    <a:pt x="18026" y="186018"/>
                  </a:lnTo>
                  <a:lnTo>
                    <a:pt x="24289" y="229213"/>
                  </a:lnTo>
                  <a:lnTo>
                    <a:pt x="23954" y="231781"/>
                  </a:lnTo>
                  <a:lnTo>
                    <a:pt x="23025" y="232787"/>
                  </a:lnTo>
                  <a:lnTo>
                    <a:pt x="21699" y="232753"/>
                  </a:lnTo>
                  <a:lnTo>
                    <a:pt x="24425" y="192511"/>
                  </a:lnTo>
                  <a:lnTo>
                    <a:pt x="24966" y="160501"/>
                  </a:lnTo>
                  <a:lnTo>
                    <a:pt x="25206" y="118053"/>
                  </a:lnTo>
                  <a:lnTo>
                    <a:pt x="29077" y="78491"/>
                  </a:lnTo>
                  <a:lnTo>
                    <a:pt x="41071" y="32010"/>
                  </a:lnTo>
                  <a:lnTo>
                    <a:pt x="52826" y="12262"/>
                  </a:lnTo>
                  <a:lnTo>
                    <a:pt x="67458" y="1133"/>
                  </a:lnTo>
                  <a:lnTo>
                    <a:pt x="75310" y="0"/>
                  </a:lnTo>
                  <a:lnTo>
                    <a:pt x="91563" y="4386"/>
                  </a:lnTo>
                  <a:lnTo>
                    <a:pt x="104429" y="17153"/>
                  </a:lnTo>
                  <a:lnTo>
                    <a:pt x="113440" y="34587"/>
                  </a:lnTo>
                  <a:lnTo>
                    <a:pt x="117446" y="54095"/>
                  </a:lnTo>
                  <a:lnTo>
                    <a:pt x="113581" y="72642"/>
                  </a:lnTo>
                  <a:lnTo>
                    <a:pt x="104102" y="88882"/>
                  </a:lnTo>
                  <a:lnTo>
                    <a:pt x="90482" y="100803"/>
                  </a:lnTo>
                  <a:lnTo>
                    <a:pt x="78784" y="107042"/>
                  </a:lnTo>
                  <a:lnTo>
                    <a:pt x="63148" y="111048"/>
                  </a:lnTo>
                  <a:lnTo>
                    <a:pt x="61148" y="110671"/>
                  </a:lnTo>
                  <a:lnTo>
                    <a:pt x="59816" y="109714"/>
                  </a:lnTo>
                  <a:lnTo>
                    <a:pt x="58927" y="108371"/>
                  </a:lnTo>
                  <a:lnTo>
                    <a:pt x="60451" y="107475"/>
                  </a:lnTo>
                  <a:lnTo>
                    <a:pt x="67790" y="106480"/>
                  </a:lnTo>
                  <a:lnTo>
                    <a:pt x="87192" y="109291"/>
                  </a:lnTo>
                  <a:lnTo>
                    <a:pt x="110815" y="121334"/>
                  </a:lnTo>
                  <a:lnTo>
                    <a:pt x="121687" y="136158"/>
                  </a:lnTo>
                  <a:lnTo>
                    <a:pt x="125575" y="145050"/>
                  </a:lnTo>
                  <a:lnTo>
                    <a:pt x="127674" y="177791"/>
                  </a:lnTo>
                  <a:lnTo>
                    <a:pt x="117892" y="198174"/>
                  </a:lnTo>
                  <a:lnTo>
                    <a:pt x="101785" y="214524"/>
                  </a:lnTo>
                  <a:lnTo>
                    <a:pt x="82868" y="224143"/>
                  </a:lnTo>
                  <a:lnTo>
                    <a:pt x="62699" y="227006"/>
                  </a:lnTo>
                  <a:lnTo>
                    <a:pt x="41977" y="224516"/>
                  </a:lnTo>
                  <a:lnTo>
                    <a:pt x="0" y="207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647"/>
            <p:cNvSpPr/>
            <p:nvPr>
              <p:custDataLst>
                <p:tags r:id="rId20"/>
              </p:custDataLst>
            </p:nvPr>
          </p:nvSpPr>
          <p:spPr>
            <a:xfrm>
              <a:off x="9455150" y="4699000"/>
              <a:ext cx="143836" cy="285751"/>
            </a:xfrm>
            <a:custGeom>
              <a:avLst/>
              <a:gdLst/>
              <a:ahLst/>
              <a:cxnLst/>
              <a:rect l="0" t="0" r="0" b="0"/>
              <a:pathLst>
                <a:path w="143836" h="285751">
                  <a:moveTo>
                    <a:pt x="95250" y="0"/>
                  </a:moveTo>
                  <a:lnTo>
                    <a:pt x="95250" y="0"/>
                  </a:lnTo>
                  <a:lnTo>
                    <a:pt x="108734" y="0"/>
                  </a:lnTo>
                  <a:lnTo>
                    <a:pt x="122880" y="9407"/>
                  </a:lnTo>
                  <a:lnTo>
                    <a:pt x="130604" y="16855"/>
                  </a:lnTo>
                  <a:lnTo>
                    <a:pt x="141067" y="49589"/>
                  </a:lnTo>
                  <a:lnTo>
                    <a:pt x="143835" y="94006"/>
                  </a:lnTo>
                  <a:lnTo>
                    <a:pt x="139634" y="117704"/>
                  </a:lnTo>
                  <a:lnTo>
                    <a:pt x="123442" y="164496"/>
                  </a:lnTo>
                  <a:lnTo>
                    <a:pt x="97432" y="206459"/>
                  </a:lnTo>
                  <a:lnTo>
                    <a:pt x="61412" y="24063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648"/>
            <p:cNvSpPr/>
            <p:nvPr>
              <p:custDataLst>
                <p:tags r:id="rId21"/>
              </p:custDataLst>
            </p:nvPr>
          </p:nvSpPr>
          <p:spPr>
            <a:xfrm>
              <a:off x="8686800" y="4578350"/>
              <a:ext cx="971551" cy="571501"/>
            </a:xfrm>
            <a:custGeom>
              <a:avLst/>
              <a:gdLst/>
              <a:ahLst/>
              <a:cxnLst/>
              <a:rect l="0" t="0" r="0" b="0"/>
              <a:pathLst>
                <a:path w="971551" h="571501">
                  <a:moveTo>
                    <a:pt x="0" y="571500"/>
                  </a:moveTo>
                  <a:lnTo>
                    <a:pt x="0" y="571500"/>
                  </a:lnTo>
                  <a:lnTo>
                    <a:pt x="21048" y="553823"/>
                  </a:lnTo>
                  <a:lnTo>
                    <a:pt x="68640" y="531420"/>
                  </a:lnTo>
                  <a:lnTo>
                    <a:pt x="109473" y="511882"/>
                  </a:lnTo>
                  <a:lnTo>
                    <a:pt x="156614" y="486337"/>
                  </a:lnTo>
                  <a:lnTo>
                    <a:pt x="192373" y="465917"/>
                  </a:lnTo>
                  <a:lnTo>
                    <a:pt x="229433" y="442730"/>
                  </a:lnTo>
                  <a:lnTo>
                    <a:pt x="267070" y="416431"/>
                  </a:lnTo>
                  <a:lnTo>
                    <a:pt x="305670" y="388986"/>
                  </a:lnTo>
                  <a:lnTo>
                    <a:pt x="346344" y="362677"/>
                  </a:lnTo>
                  <a:lnTo>
                    <a:pt x="384177" y="338755"/>
                  </a:lnTo>
                  <a:lnTo>
                    <a:pt x="418395" y="316363"/>
                  </a:lnTo>
                  <a:lnTo>
                    <a:pt x="461459" y="283923"/>
                  </a:lnTo>
                  <a:lnTo>
                    <a:pt x="499619" y="253381"/>
                  </a:lnTo>
                  <a:lnTo>
                    <a:pt x="538513" y="223381"/>
                  </a:lnTo>
                  <a:lnTo>
                    <a:pt x="580114" y="197074"/>
                  </a:lnTo>
                  <a:lnTo>
                    <a:pt x="619992" y="174495"/>
                  </a:lnTo>
                  <a:lnTo>
                    <a:pt x="663087" y="153302"/>
                  </a:lnTo>
                  <a:lnTo>
                    <a:pt x="710506" y="130246"/>
                  </a:lnTo>
                  <a:lnTo>
                    <a:pt x="743583" y="113861"/>
                  </a:lnTo>
                  <a:lnTo>
                    <a:pt x="777803" y="96466"/>
                  </a:lnTo>
                  <a:lnTo>
                    <a:pt x="814179" y="76976"/>
                  </a:lnTo>
                  <a:lnTo>
                    <a:pt x="851513" y="58436"/>
                  </a:lnTo>
                  <a:lnTo>
                    <a:pt x="887155" y="41494"/>
                  </a:lnTo>
                  <a:lnTo>
                    <a:pt x="928905" y="20761"/>
                  </a:lnTo>
                  <a:lnTo>
                    <a:pt x="971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649"/>
            <p:cNvSpPr/>
            <p:nvPr>
              <p:custDataLst>
                <p:tags r:id="rId22"/>
              </p:custDataLst>
            </p:nvPr>
          </p:nvSpPr>
          <p:spPr>
            <a:xfrm>
              <a:off x="9563100" y="3933017"/>
              <a:ext cx="733277" cy="486584"/>
            </a:xfrm>
            <a:custGeom>
              <a:avLst/>
              <a:gdLst/>
              <a:ahLst/>
              <a:cxnLst/>
              <a:rect l="0" t="0" r="0" b="0"/>
              <a:pathLst>
                <a:path w="733277" h="486584">
                  <a:moveTo>
                    <a:pt x="0" y="486583"/>
                  </a:moveTo>
                  <a:lnTo>
                    <a:pt x="0" y="486583"/>
                  </a:lnTo>
                  <a:lnTo>
                    <a:pt x="46087" y="447238"/>
                  </a:lnTo>
                  <a:lnTo>
                    <a:pt x="79984" y="424175"/>
                  </a:lnTo>
                  <a:lnTo>
                    <a:pt x="123743" y="396052"/>
                  </a:lnTo>
                  <a:lnTo>
                    <a:pt x="150228" y="379662"/>
                  </a:lnTo>
                  <a:lnTo>
                    <a:pt x="178468" y="362386"/>
                  </a:lnTo>
                  <a:lnTo>
                    <a:pt x="209290" y="342401"/>
                  </a:lnTo>
                  <a:lnTo>
                    <a:pt x="241833" y="320612"/>
                  </a:lnTo>
                  <a:lnTo>
                    <a:pt x="275523" y="297619"/>
                  </a:lnTo>
                  <a:lnTo>
                    <a:pt x="311386" y="274529"/>
                  </a:lnTo>
                  <a:lnTo>
                    <a:pt x="348702" y="251375"/>
                  </a:lnTo>
                  <a:lnTo>
                    <a:pt x="386984" y="228177"/>
                  </a:lnTo>
                  <a:lnTo>
                    <a:pt x="423795" y="205657"/>
                  </a:lnTo>
                  <a:lnTo>
                    <a:pt x="459624" y="183588"/>
                  </a:lnTo>
                  <a:lnTo>
                    <a:pt x="494800" y="161819"/>
                  </a:lnTo>
                  <a:lnTo>
                    <a:pt x="526717" y="141663"/>
                  </a:lnTo>
                  <a:lnTo>
                    <a:pt x="556461" y="122581"/>
                  </a:lnTo>
                  <a:lnTo>
                    <a:pt x="584757" y="104214"/>
                  </a:lnTo>
                  <a:lnTo>
                    <a:pt x="609971" y="87032"/>
                  </a:lnTo>
                  <a:lnTo>
                    <a:pt x="654920" y="54769"/>
                  </a:lnTo>
                  <a:lnTo>
                    <a:pt x="702442" y="22323"/>
                  </a:lnTo>
                  <a:lnTo>
                    <a:pt x="733276" y="125"/>
                  </a:lnTo>
                  <a:lnTo>
                    <a:pt x="732972" y="0"/>
                  </a:lnTo>
                  <a:lnTo>
                    <a:pt x="723900" y="3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307"/>
          <p:cNvGrpSpPr/>
          <p:nvPr/>
        </p:nvGrpSpPr>
        <p:grpSpPr>
          <a:xfrm>
            <a:off x="10616808" y="4340499"/>
            <a:ext cx="1145712" cy="472802"/>
            <a:chOff x="10616808" y="4340499"/>
            <a:chExt cx="1145712" cy="472802"/>
          </a:xfrm>
        </p:grpSpPr>
        <p:sp>
          <p:nvSpPr>
            <p:cNvPr id="138" name="SMARTInkShape-1650"/>
            <p:cNvSpPr/>
            <p:nvPr>
              <p:custDataLst>
                <p:tags r:id="rId2"/>
              </p:custDataLst>
            </p:nvPr>
          </p:nvSpPr>
          <p:spPr>
            <a:xfrm>
              <a:off x="10648950" y="4532481"/>
              <a:ext cx="139701" cy="26820"/>
            </a:xfrm>
            <a:custGeom>
              <a:avLst/>
              <a:gdLst/>
              <a:ahLst/>
              <a:cxnLst/>
              <a:rect l="0" t="0" r="0" b="0"/>
              <a:pathLst>
                <a:path w="139701" h="26820">
                  <a:moveTo>
                    <a:pt x="0" y="26819"/>
                  </a:moveTo>
                  <a:lnTo>
                    <a:pt x="0" y="26819"/>
                  </a:lnTo>
                  <a:lnTo>
                    <a:pt x="26366" y="13004"/>
                  </a:lnTo>
                  <a:lnTo>
                    <a:pt x="71296" y="336"/>
                  </a:lnTo>
                  <a:lnTo>
                    <a:pt x="111749" y="0"/>
                  </a:lnTo>
                  <a:lnTo>
                    <a:pt x="139700" y="1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651"/>
            <p:cNvSpPr/>
            <p:nvPr>
              <p:custDataLst>
                <p:tags r:id="rId3"/>
              </p:custDataLst>
            </p:nvPr>
          </p:nvSpPr>
          <p:spPr>
            <a:xfrm>
              <a:off x="10616808" y="4610100"/>
              <a:ext cx="165493" cy="31751"/>
            </a:xfrm>
            <a:custGeom>
              <a:avLst/>
              <a:gdLst/>
              <a:ahLst/>
              <a:cxnLst/>
              <a:rect l="0" t="0" r="0" b="0"/>
              <a:pathLst>
                <a:path w="165493" h="31751">
                  <a:moveTo>
                    <a:pt x="6742" y="31750"/>
                  </a:moveTo>
                  <a:lnTo>
                    <a:pt x="6742" y="31750"/>
                  </a:lnTo>
                  <a:lnTo>
                    <a:pt x="0" y="31750"/>
                  </a:lnTo>
                  <a:lnTo>
                    <a:pt x="131" y="31044"/>
                  </a:lnTo>
                  <a:lnTo>
                    <a:pt x="5920" y="28379"/>
                  </a:lnTo>
                  <a:lnTo>
                    <a:pt x="47867" y="20213"/>
                  </a:lnTo>
                  <a:lnTo>
                    <a:pt x="94266" y="10379"/>
                  </a:lnTo>
                  <a:lnTo>
                    <a:pt x="141566" y="3389"/>
                  </a:lnTo>
                  <a:lnTo>
                    <a:pt x="165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652"/>
            <p:cNvSpPr/>
            <p:nvPr>
              <p:custDataLst>
                <p:tags r:id="rId4"/>
              </p:custDataLst>
            </p:nvPr>
          </p:nvSpPr>
          <p:spPr>
            <a:xfrm>
              <a:off x="10960100" y="4340499"/>
              <a:ext cx="197622" cy="313344"/>
            </a:xfrm>
            <a:custGeom>
              <a:avLst/>
              <a:gdLst/>
              <a:ahLst/>
              <a:cxnLst/>
              <a:rect l="0" t="0" r="0" b="0"/>
              <a:pathLst>
                <a:path w="197622" h="313344">
                  <a:moveTo>
                    <a:pt x="19050" y="174351"/>
                  </a:moveTo>
                  <a:lnTo>
                    <a:pt x="19050" y="174351"/>
                  </a:lnTo>
                  <a:lnTo>
                    <a:pt x="22420" y="174351"/>
                  </a:lnTo>
                  <a:lnTo>
                    <a:pt x="27888" y="191206"/>
                  </a:lnTo>
                  <a:lnTo>
                    <a:pt x="30281" y="229212"/>
                  </a:lnTo>
                  <a:lnTo>
                    <a:pt x="24692" y="274872"/>
                  </a:lnTo>
                  <a:lnTo>
                    <a:pt x="19088" y="311400"/>
                  </a:lnTo>
                  <a:lnTo>
                    <a:pt x="17662" y="312989"/>
                  </a:lnTo>
                  <a:lnTo>
                    <a:pt x="16009" y="313343"/>
                  </a:lnTo>
                  <a:lnTo>
                    <a:pt x="14170" y="304329"/>
                  </a:lnTo>
                  <a:lnTo>
                    <a:pt x="15017" y="270013"/>
                  </a:lnTo>
                  <a:lnTo>
                    <a:pt x="19374" y="233095"/>
                  </a:lnTo>
                  <a:lnTo>
                    <a:pt x="28366" y="188465"/>
                  </a:lnTo>
                  <a:lnTo>
                    <a:pt x="41299" y="142289"/>
                  </a:lnTo>
                  <a:lnTo>
                    <a:pt x="56455" y="98718"/>
                  </a:lnTo>
                  <a:lnTo>
                    <a:pt x="72599" y="62890"/>
                  </a:lnTo>
                  <a:lnTo>
                    <a:pt x="97553" y="28436"/>
                  </a:lnTo>
                  <a:lnTo>
                    <a:pt x="126193" y="8193"/>
                  </a:lnTo>
                  <a:lnTo>
                    <a:pt x="157021" y="0"/>
                  </a:lnTo>
                  <a:lnTo>
                    <a:pt x="166065" y="1672"/>
                  </a:lnTo>
                  <a:lnTo>
                    <a:pt x="181756" y="11057"/>
                  </a:lnTo>
                  <a:lnTo>
                    <a:pt x="192024" y="28398"/>
                  </a:lnTo>
                  <a:lnTo>
                    <a:pt x="197527" y="49511"/>
                  </a:lnTo>
                  <a:lnTo>
                    <a:pt x="197621" y="70653"/>
                  </a:lnTo>
                  <a:lnTo>
                    <a:pt x="187785" y="93691"/>
                  </a:lnTo>
                  <a:lnTo>
                    <a:pt x="180223" y="105761"/>
                  </a:lnTo>
                  <a:lnTo>
                    <a:pt x="158652" y="122935"/>
                  </a:lnTo>
                  <a:lnTo>
                    <a:pt x="116857" y="140537"/>
                  </a:lnTo>
                  <a:lnTo>
                    <a:pt x="72489" y="150926"/>
                  </a:lnTo>
                  <a:lnTo>
                    <a:pt x="26313" y="154437"/>
                  </a:lnTo>
                  <a:lnTo>
                    <a:pt x="13340" y="153035"/>
                  </a:lnTo>
                  <a:lnTo>
                    <a:pt x="0" y="148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653"/>
            <p:cNvSpPr/>
            <p:nvPr>
              <p:custDataLst>
                <p:tags r:id="rId5"/>
              </p:custDataLst>
            </p:nvPr>
          </p:nvSpPr>
          <p:spPr>
            <a:xfrm>
              <a:off x="11094332" y="4508500"/>
              <a:ext cx="183269" cy="139260"/>
            </a:xfrm>
            <a:custGeom>
              <a:avLst/>
              <a:gdLst/>
              <a:ahLst/>
              <a:cxnLst/>
              <a:rect l="0" t="0" r="0" b="0"/>
              <a:pathLst>
                <a:path w="183269" h="139260">
                  <a:moveTo>
                    <a:pt x="5468" y="25400"/>
                  </a:moveTo>
                  <a:lnTo>
                    <a:pt x="5468" y="25400"/>
                  </a:lnTo>
                  <a:lnTo>
                    <a:pt x="0" y="19933"/>
                  </a:lnTo>
                  <a:lnTo>
                    <a:pt x="412" y="18933"/>
                  </a:lnTo>
                  <a:lnTo>
                    <a:pt x="2750" y="15940"/>
                  </a:lnTo>
                  <a:lnTo>
                    <a:pt x="14776" y="10289"/>
                  </a:lnTo>
                  <a:lnTo>
                    <a:pt x="35115" y="10888"/>
                  </a:lnTo>
                  <a:lnTo>
                    <a:pt x="48983" y="19420"/>
                  </a:lnTo>
                  <a:lnTo>
                    <a:pt x="61497" y="33325"/>
                  </a:lnTo>
                  <a:lnTo>
                    <a:pt x="71763" y="51265"/>
                  </a:lnTo>
                  <a:lnTo>
                    <a:pt x="75384" y="72878"/>
                  </a:lnTo>
                  <a:lnTo>
                    <a:pt x="73231" y="95185"/>
                  </a:lnTo>
                  <a:lnTo>
                    <a:pt x="60824" y="122199"/>
                  </a:lnTo>
                  <a:lnTo>
                    <a:pt x="52178" y="134509"/>
                  </a:lnTo>
                  <a:lnTo>
                    <a:pt x="48603" y="137650"/>
                  </a:lnTo>
                  <a:lnTo>
                    <a:pt x="45514" y="139039"/>
                  </a:lnTo>
                  <a:lnTo>
                    <a:pt x="42747" y="139259"/>
                  </a:lnTo>
                  <a:lnTo>
                    <a:pt x="40905" y="137289"/>
                  </a:lnTo>
                  <a:lnTo>
                    <a:pt x="38856" y="129456"/>
                  </a:lnTo>
                  <a:lnTo>
                    <a:pt x="44445" y="99663"/>
                  </a:lnTo>
                  <a:lnTo>
                    <a:pt x="68522" y="56184"/>
                  </a:lnTo>
                  <a:lnTo>
                    <a:pt x="102467" y="24408"/>
                  </a:lnTo>
                  <a:lnTo>
                    <a:pt x="132594" y="8329"/>
                  </a:lnTo>
                  <a:lnTo>
                    <a:pt x="18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654"/>
            <p:cNvSpPr/>
            <p:nvPr>
              <p:custDataLst>
                <p:tags r:id="rId6"/>
              </p:custDataLst>
            </p:nvPr>
          </p:nvSpPr>
          <p:spPr>
            <a:xfrm>
              <a:off x="11326512" y="4443158"/>
              <a:ext cx="93269" cy="224093"/>
            </a:xfrm>
            <a:custGeom>
              <a:avLst/>
              <a:gdLst/>
              <a:ahLst/>
              <a:cxnLst/>
              <a:rect l="0" t="0" r="0" b="0"/>
              <a:pathLst>
                <a:path w="93269" h="224093">
                  <a:moveTo>
                    <a:pt x="78088" y="27242"/>
                  </a:moveTo>
                  <a:lnTo>
                    <a:pt x="78088" y="27242"/>
                  </a:lnTo>
                  <a:lnTo>
                    <a:pt x="92393" y="7469"/>
                  </a:lnTo>
                  <a:lnTo>
                    <a:pt x="93268" y="4887"/>
                  </a:lnTo>
                  <a:lnTo>
                    <a:pt x="93148" y="2461"/>
                  </a:lnTo>
                  <a:lnTo>
                    <a:pt x="92361" y="138"/>
                  </a:lnTo>
                  <a:lnTo>
                    <a:pt x="90426" y="0"/>
                  </a:lnTo>
                  <a:lnTo>
                    <a:pt x="84512" y="3610"/>
                  </a:lnTo>
                  <a:lnTo>
                    <a:pt x="47541" y="40863"/>
                  </a:lnTo>
                  <a:lnTo>
                    <a:pt x="18707" y="82078"/>
                  </a:lnTo>
                  <a:lnTo>
                    <a:pt x="5836" y="112996"/>
                  </a:lnTo>
                  <a:lnTo>
                    <a:pt x="0" y="157465"/>
                  </a:lnTo>
                  <a:lnTo>
                    <a:pt x="7285" y="195649"/>
                  </a:lnTo>
                  <a:lnTo>
                    <a:pt x="16987" y="213567"/>
                  </a:lnTo>
                  <a:lnTo>
                    <a:pt x="23949" y="218487"/>
                  </a:lnTo>
                  <a:lnTo>
                    <a:pt x="59038" y="224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655"/>
            <p:cNvSpPr/>
            <p:nvPr>
              <p:custDataLst>
                <p:tags r:id="rId7"/>
              </p:custDataLst>
            </p:nvPr>
          </p:nvSpPr>
          <p:spPr>
            <a:xfrm>
              <a:off x="11439104" y="4443928"/>
              <a:ext cx="168475" cy="255898"/>
            </a:xfrm>
            <a:custGeom>
              <a:avLst/>
              <a:gdLst/>
              <a:ahLst/>
              <a:cxnLst/>
              <a:rect l="0" t="0" r="0" b="0"/>
              <a:pathLst>
                <a:path w="168475" h="255898">
                  <a:moveTo>
                    <a:pt x="86146" y="70922"/>
                  </a:moveTo>
                  <a:lnTo>
                    <a:pt x="86146" y="70922"/>
                  </a:lnTo>
                  <a:lnTo>
                    <a:pt x="86146" y="67264"/>
                  </a:lnTo>
                  <a:lnTo>
                    <a:pt x="86146" y="68826"/>
                  </a:lnTo>
                  <a:lnTo>
                    <a:pt x="61727" y="116204"/>
                  </a:lnTo>
                  <a:lnTo>
                    <a:pt x="45358" y="160461"/>
                  </a:lnTo>
                  <a:lnTo>
                    <a:pt x="24827" y="205951"/>
                  </a:lnTo>
                  <a:lnTo>
                    <a:pt x="1854" y="252166"/>
                  </a:lnTo>
                  <a:lnTo>
                    <a:pt x="0" y="255897"/>
                  </a:lnTo>
                  <a:lnTo>
                    <a:pt x="25927" y="209084"/>
                  </a:lnTo>
                  <a:lnTo>
                    <a:pt x="42449" y="176071"/>
                  </a:lnTo>
                  <a:lnTo>
                    <a:pt x="63903" y="130825"/>
                  </a:lnTo>
                  <a:lnTo>
                    <a:pt x="87549" y="85786"/>
                  </a:lnTo>
                  <a:lnTo>
                    <a:pt x="110758" y="45778"/>
                  </a:lnTo>
                  <a:lnTo>
                    <a:pt x="137575" y="7654"/>
                  </a:lnTo>
                  <a:lnTo>
                    <a:pt x="147338" y="0"/>
                  </a:lnTo>
                  <a:lnTo>
                    <a:pt x="151636" y="1768"/>
                  </a:lnTo>
                  <a:lnTo>
                    <a:pt x="160172" y="13141"/>
                  </a:lnTo>
                  <a:lnTo>
                    <a:pt x="166171" y="52861"/>
                  </a:lnTo>
                  <a:lnTo>
                    <a:pt x="167574" y="86884"/>
                  </a:lnTo>
                  <a:lnTo>
                    <a:pt x="168197" y="122466"/>
                  </a:lnTo>
                  <a:lnTo>
                    <a:pt x="168474" y="157095"/>
                  </a:lnTo>
                  <a:lnTo>
                    <a:pt x="165257" y="201582"/>
                  </a:lnTo>
                  <a:lnTo>
                    <a:pt x="162346" y="229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656"/>
            <p:cNvSpPr/>
            <p:nvPr>
              <p:custDataLst>
                <p:tags r:id="rId8"/>
              </p:custDataLst>
            </p:nvPr>
          </p:nvSpPr>
          <p:spPr>
            <a:xfrm>
              <a:off x="11472483" y="4591050"/>
              <a:ext cx="224218" cy="12701"/>
            </a:xfrm>
            <a:custGeom>
              <a:avLst/>
              <a:gdLst/>
              <a:ahLst/>
              <a:cxnLst/>
              <a:rect l="0" t="0" r="0" b="0"/>
              <a:pathLst>
                <a:path w="224218" h="12701">
                  <a:moveTo>
                    <a:pt x="21017" y="12700"/>
                  </a:moveTo>
                  <a:lnTo>
                    <a:pt x="21017" y="12700"/>
                  </a:lnTo>
                  <a:lnTo>
                    <a:pt x="4058" y="2648"/>
                  </a:lnTo>
                  <a:lnTo>
                    <a:pt x="75" y="1177"/>
                  </a:lnTo>
                  <a:lnTo>
                    <a:pt x="0" y="784"/>
                  </a:lnTo>
                  <a:lnTo>
                    <a:pt x="656" y="523"/>
                  </a:lnTo>
                  <a:lnTo>
                    <a:pt x="40017" y="4467"/>
                  </a:lnTo>
                  <a:lnTo>
                    <a:pt x="77203" y="5514"/>
                  </a:lnTo>
                  <a:lnTo>
                    <a:pt x="117721" y="5978"/>
                  </a:lnTo>
                  <a:lnTo>
                    <a:pt x="157130" y="5479"/>
                  </a:lnTo>
                  <a:lnTo>
                    <a:pt x="202144" y="1937"/>
                  </a:lnTo>
                  <a:lnTo>
                    <a:pt x="22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657"/>
            <p:cNvSpPr/>
            <p:nvPr>
              <p:custDataLst>
                <p:tags r:id="rId9"/>
              </p:custDataLst>
            </p:nvPr>
          </p:nvSpPr>
          <p:spPr>
            <a:xfrm>
              <a:off x="11569700" y="4406508"/>
              <a:ext cx="192820" cy="406793"/>
            </a:xfrm>
            <a:custGeom>
              <a:avLst/>
              <a:gdLst/>
              <a:ahLst/>
              <a:cxnLst/>
              <a:rect l="0" t="0" r="0" b="0"/>
              <a:pathLst>
                <a:path w="192820" h="406793">
                  <a:moveTo>
                    <a:pt x="101600" y="6742"/>
                  </a:moveTo>
                  <a:lnTo>
                    <a:pt x="101600" y="6742"/>
                  </a:lnTo>
                  <a:lnTo>
                    <a:pt x="111712" y="0"/>
                  </a:lnTo>
                  <a:lnTo>
                    <a:pt x="126085" y="453"/>
                  </a:lnTo>
                  <a:lnTo>
                    <a:pt x="134858" y="2549"/>
                  </a:lnTo>
                  <a:lnTo>
                    <a:pt x="164058" y="22355"/>
                  </a:lnTo>
                  <a:lnTo>
                    <a:pt x="188309" y="67420"/>
                  </a:lnTo>
                  <a:lnTo>
                    <a:pt x="192819" y="114849"/>
                  </a:lnTo>
                  <a:lnTo>
                    <a:pt x="192046" y="142313"/>
                  </a:lnTo>
                  <a:lnTo>
                    <a:pt x="187297" y="171206"/>
                  </a:lnTo>
                  <a:lnTo>
                    <a:pt x="179898" y="201051"/>
                  </a:lnTo>
                  <a:lnTo>
                    <a:pt x="170732" y="231532"/>
                  </a:lnTo>
                  <a:lnTo>
                    <a:pt x="157565" y="259613"/>
                  </a:lnTo>
                  <a:lnTo>
                    <a:pt x="141732" y="286095"/>
                  </a:lnTo>
                  <a:lnTo>
                    <a:pt x="102504" y="333393"/>
                  </a:lnTo>
                  <a:lnTo>
                    <a:pt x="78213" y="352920"/>
                  </a:lnTo>
                  <a:lnTo>
                    <a:pt x="34761" y="382849"/>
                  </a:lnTo>
                  <a:lnTo>
                    <a:pt x="0" y="406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20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" name="SMARTInkShape-Group308"/>
          <p:cNvGrpSpPr/>
          <p:nvPr/>
        </p:nvGrpSpPr>
        <p:grpSpPr>
          <a:xfrm>
            <a:off x="565150" y="533148"/>
            <a:ext cx="977901" cy="375312"/>
            <a:chOff x="565150" y="533148"/>
            <a:chExt cx="977901" cy="375312"/>
          </a:xfrm>
        </p:grpSpPr>
        <p:sp>
          <p:nvSpPr>
            <p:cNvPr id="3" name="SMARTInkShape-1658"/>
            <p:cNvSpPr/>
            <p:nvPr>
              <p:custDataLst>
                <p:tags r:id="rId295"/>
              </p:custDataLst>
            </p:nvPr>
          </p:nvSpPr>
          <p:spPr>
            <a:xfrm>
              <a:off x="1319401" y="533148"/>
              <a:ext cx="223650" cy="300342"/>
            </a:xfrm>
            <a:custGeom>
              <a:avLst/>
              <a:gdLst/>
              <a:ahLst/>
              <a:cxnLst/>
              <a:rect l="0" t="0" r="0" b="0"/>
              <a:pathLst>
                <a:path w="223650" h="300342">
                  <a:moveTo>
                    <a:pt x="90299" y="254252"/>
                  </a:moveTo>
                  <a:lnTo>
                    <a:pt x="90299" y="254252"/>
                  </a:lnTo>
                  <a:lnTo>
                    <a:pt x="89593" y="214354"/>
                  </a:lnTo>
                  <a:lnTo>
                    <a:pt x="81461" y="198285"/>
                  </a:lnTo>
                  <a:lnTo>
                    <a:pt x="73671" y="192218"/>
                  </a:lnTo>
                  <a:lnTo>
                    <a:pt x="63859" y="187876"/>
                  </a:lnTo>
                  <a:lnTo>
                    <a:pt x="54794" y="185946"/>
                  </a:lnTo>
                  <a:lnTo>
                    <a:pt x="42299" y="190733"/>
                  </a:lnTo>
                  <a:lnTo>
                    <a:pt x="35015" y="194972"/>
                  </a:lnTo>
                  <a:lnTo>
                    <a:pt x="14652" y="221165"/>
                  </a:lnTo>
                  <a:lnTo>
                    <a:pt x="1955" y="248995"/>
                  </a:lnTo>
                  <a:lnTo>
                    <a:pt x="0" y="264616"/>
                  </a:lnTo>
                  <a:lnTo>
                    <a:pt x="466" y="271744"/>
                  </a:lnTo>
                  <a:lnTo>
                    <a:pt x="6629" y="283428"/>
                  </a:lnTo>
                  <a:lnTo>
                    <a:pt x="11236" y="288519"/>
                  </a:lnTo>
                  <a:lnTo>
                    <a:pt x="21999" y="294176"/>
                  </a:lnTo>
                  <a:lnTo>
                    <a:pt x="27832" y="295685"/>
                  </a:lnTo>
                  <a:lnTo>
                    <a:pt x="33132" y="294574"/>
                  </a:lnTo>
                  <a:lnTo>
                    <a:pt x="42784" y="287695"/>
                  </a:lnTo>
                  <a:lnTo>
                    <a:pt x="69598" y="250040"/>
                  </a:lnTo>
                  <a:lnTo>
                    <a:pt x="70148" y="251444"/>
                  </a:lnTo>
                  <a:lnTo>
                    <a:pt x="72913" y="267024"/>
                  </a:lnTo>
                  <a:lnTo>
                    <a:pt x="83415" y="287271"/>
                  </a:lnTo>
                  <a:lnTo>
                    <a:pt x="92884" y="295503"/>
                  </a:lnTo>
                  <a:lnTo>
                    <a:pt x="98372" y="298686"/>
                  </a:lnTo>
                  <a:lnTo>
                    <a:pt x="110115" y="300341"/>
                  </a:lnTo>
                  <a:lnTo>
                    <a:pt x="116210" y="299795"/>
                  </a:lnTo>
                  <a:lnTo>
                    <a:pt x="130507" y="291662"/>
                  </a:lnTo>
                  <a:lnTo>
                    <a:pt x="145564" y="277229"/>
                  </a:lnTo>
                  <a:lnTo>
                    <a:pt x="165940" y="242480"/>
                  </a:lnTo>
                  <a:lnTo>
                    <a:pt x="178951" y="207863"/>
                  </a:lnTo>
                  <a:lnTo>
                    <a:pt x="189907" y="165196"/>
                  </a:lnTo>
                  <a:lnTo>
                    <a:pt x="198070" y="120832"/>
                  </a:lnTo>
                  <a:lnTo>
                    <a:pt x="201697" y="82301"/>
                  </a:lnTo>
                  <a:lnTo>
                    <a:pt x="200368" y="38987"/>
                  </a:lnTo>
                  <a:lnTo>
                    <a:pt x="193598" y="8661"/>
                  </a:lnTo>
                  <a:lnTo>
                    <a:pt x="189596" y="932"/>
                  </a:lnTo>
                  <a:lnTo>
                    <a:pt x="186836" y="0"/>
                  </a:lnTo>
                  <a:lnTo>
                    <a:pt x="183585" y="789"/>
                  </a:lnTo>
                  <a:lnTo>
                    <a:pt x="180006" y="2727"/>
                  </a:lnTo>
                  <a:lnTo>
                    <a:pt x="168228" y="29051"/>
                  </a:lnTo>
                  <a:lnTo>
                    <a:pt x="163740" y="60088"/>
                  </a:lnTo>
                  <a:lnTo>
                    <a:pt x="162450" y="96696"/>
                  </a:lnTo>
                  <a:lnTo>
                    <a:pt x="164229" y="134133"/>
                  </a:lnTo>
                  <a:lnTo>
                    <a:pt x="173016" y="170056"/>
                  </a:lnTo>
                  <a:lnTo>
                    <a:pt x="184918" y="203426"/>
                  </a:lnTo>
                  <a:lnTo>
                    <a:pt x="199551" y="243896"/>
                  </a:lnTo>
                  <a:lnTo>
                    <a:pt x="223649" y="292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59"/>
            <p:cNvSpPr/>
            <p:nvPr>
              <p:custDataLst>
                <p:tags r:id="rId296"/>
              </p:custDataLst>
            </p:nvPr>
          </p:nvSpPr>
          <p:spPr>
            <a:xfrm>
              <a:off x="1092200" y="70485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47010" y="1783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660"/>
            <p:cNvSpPr/>
            <p:nvPr>
              <p:custDataLst>
                <p:tags r:id="rId297"/>
              </p:custDataLst>
            </p:nvPr>
          </p:nvSpPr>
          <p:spPr>
            <a:xfrm>
              <a:off x="1149350" y="534283"/>
              <a:ext cx="76201" cy="343261"/>
            </a:xfrm>
            <a:custGeom>
              <a:avLst/>
              <a:gdLst/>
              <a:ahLst/>
              <a:cxnLst/>
              <a:rect l="0" t="0" r="0" b="0"/>
              <a:pathLst>
                <a:path w="76201" h="34326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9491"/>
                  </a:lnTo>
                  <a:lnTo>
                    <a:pt x="5761" y="48282"/>
                  </a:lnTo>
                  <a:lnTo>
                    <a:pt x="6176" y="94902"/>
                  </a:lnTo>
                  <a:lnTo>
                    <a:pt x="6272" y="135292"/>
                  </a:lnTo>
                  <a:lnTo>
                    <a:pt x="6316" y="179113"/>
                  </a:lnTo>
                  <a:lnTo>
                    <a:pt x="6335" y="221637"/>
                  </a:lnTo>
                  <a:lnTo>
                    <a:pt x="6343" y="257000"/>
                  </a:lnTo>
                  <a:lnTo>
                    <a:pt x="9719" y="301305"/>
                  </a:lnTo>
                  <a:lnTo>
                    <a:pt x="15188" y="331130"/>
                  </a:lnTo>
                  <a:lnTo>
                    <a:pt x="17886" y="336876"/>
                  </a:lnTo>
                  <a:lnTo>
                    <a:pt x="21096" y="340706"/>
                  </a:lnTo>
                  <a:lnTo>
                    <a:pt x="24648" y="343260"/>
                  </a:lnTo>
                  <a:lnTo>
                    <a:pt x="29837" y="342845"/>
                  </a:lnTo>
                  <a:lnTo>
                    <a:pt x="43129" y="336741"/>
                  </a:lnTo>
                  <a:lnTo>
                    <a:pt x="7620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61"/>
            <p:cNvSpPr/>
            <p:nvPr>
              <p:custDataLst>
                <p:tags r:id="rId298"/>
              </p:custDataLst>
            </p:nvPr>
          </p:nvSpPr>
          <p:spPr>
            <a:xfrm>
              <a:off x="941417" y="762000"/>
              <a:ext cx="78254" cy="146460"/>
            </a:xfrm>
            <a:custGeom>
              <a:avLst/>
              <a:gdLst/>
              <a:ahLst/>
              <a:cxnLst/>
              <a:rect l="0" t="0" r="0" b="0"/>
              <a:pathLst>
                <a:path w="78254" h="146460">
                  <a:moveTo>
                    <a:pt x="55533" y="12700"/>
                  </a:moveTo>
                  <a:lnTo>
                    <a:pt x="55533" y="12700"/>
                  </a:lnTo>
                  <a:lnTo>
                    <a:pt x="55533" y="9329"/>
                  </a:lnTo>
                  <a:lnTo>
                    <a:pt x="51770" y="5792"/>
                  </a:lnTo>
                  <a:lnTo>
                    <a:pt x="45394" y="2574"/>
                  </a:lnTo>
                  <a:lnTo>
                    <a:pt x="29050" y="339"/>
                  </a:lnTo>
                  <a:lnTo>
                    <a:pt x="22361" y="3914"/>
                  </a:lnTo>
                  <a:lnTo>
                    <a:pt x="18602" y="6842"/>
                  </a:lnTo>
                  <a:lnTo>
                    <a:pt x="6569" y="27819"/>
                  </a:lnTo>
                  <a:lnTo>
                    <a:pt x="0" y="71582"/>
                  </a:lnTo>
                  <a:lnTo>
                    <a:pt x="273" y="107052"/>
                  </a:lnTo>
                  <a:lnTo>
                    <a:pt x="5338" y="126836"/>
                  </a:lnTo>
                  <a:lnTo>
                    <a:pt x="14174" y="139392"/>
                  </a:lnTo>
                  <a:lnTo>
                    <a:pt x="19494" y="143728"/>
                  </a:lnTo>
                  <a:lnTo>
                    <a:pt x="25862" y="145913"/>
                  </a:lnTo>
                  <a:lnTo>
                    <a:pt x="40464" y="146459"/>
                  </a:lnTo>
                  <a:lnTo>
                    <a:pt x="46898" y="143501"/>
                  </a:lnTo>
                  <a:lnTo>
                    <a:pt x="57810" y="132687"/>
                  </a:lnTo>
                  <a:lnTo>
                    <a:pt x="71887" y="103991"/>
                  </a:lnTo>
                  <a:lnTo>
                    <a:pt x="78253" y="68677"/>
                  </a:lnTo>
                  <a:lnTo>
                    <a:pt x="76768" y="34773"/>
                  </a:lnTo>
                  <a:lnTo>
                    <a:pt x="69910" y="18747"/>
                  </a:lnTo>
                  <a:lnTo>
                    <a:pt x="65117" y="12498"/>
                  </a:lnTo>
                  <a:lnTo>
                    <a:pt x="54148" y="5555"/>
                  </a:lnTo>
                  <a:lnTo>
                    <a:pt x="29863" y="488"/>
                  </a:lnTo>
                  <a:lnTo>
                    <a:pt x="30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62"/>
            <p:cNvSpPr/>
            <p:nvPr>
              <p:custDataLst>
                <p:tags r:id="rId299"/>
              </p:custDataLst>
            </p:nvPr>
          </p:nvSpPr>
          <p:spPr>
            <a:xfrm>
              <a:off x="565150" y="558800"/>
              <a:ext cx="311151" cy="114301"/>
            </a:xfrm>
            <a:custGeom>
              <a:avLst/>
              <a:gdLst/>
              <a:ahLst/>
              <a:cxnLst/>
              <a:rect l="0" t="0" r="0" b="0"/>
              <a:pathLst>
                <a:path w="311151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110929"/>
                  </a:lnTo>
                  <a:lnTo>
                    <a:pt x="10113" y="102091"/>
                  </a:lnTo>
                  <a:lnTo>
                    <a:pt x="55594" y="80687"/>
                  </a:lnTo>
                  <a:lnTo>
                    <a:pt x="93618" y="65965"/>
                  </a:lnTo>
                  <a:lnTo>
                    <a:pt x="140150" y="50014"/>
                  </a:lnTo>
                  <a:lnTo>
                    <a:pt x="165400" y="41809"/>
                  </a:lnTo>
                  <a:lnTo>
                    <a:pt x="210389" y="27049"/>
                  </a:lnTo>
                  <a:lnTo>
                    <a:pt x="248023" y="14844"/>
                  </a:lnTo>
                  <a:lnTo>
                    <a:pt x="294623" y="2094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63"/>
            <p:cNvSpPr/>
            <p:nvPr>
              <p:custDataLst>
                <p:tags r:id="rId300"/>
              </p:custDataLst>
            </p:nvPr>
          </p:nvSpPr>
          <p:spPr>
            <a:xfrm>
              <a:off x="777392" y="622300"/>
              <a:ext cx="35409" cy="285888"/>
            </a:xfrm>
            <a:custGeom>
              <a:avLst/>
              <a:gdLst/>
              <a:ahLst/>
              <a:cxnLst/>
              <a:rect l="0" t="0" r="0" b="0"/>
              <a:pathLst>
                <a:path w="35409" h="285888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6408" y="13484"/>
                  </a:lnTo>
                  <a:lnTo>
                    <a:pt x="12312" y="48837"/>
                  </a:lnTo>
                  <a:lnTo>
                    <a:pt x="16441" y="82854"/>
                  </a:lnTo>
                  <a:lnTo>
                    <a:pt x="20628" y="122196"/>
                  </a:lnTo>
                  <a:lnTo>
                    <a:pt x="24841" y="165552"/>
                  </a:lnTo>
                  <a:lnTo>
                    <a:pt x="27184" y="205047"/>
                  </a:lnTo>
                  <a:lnTo>
                    <a:pt x="30384" y="251490"/>
                  </a:lnTo>
                  <a:lnTo>
                    <a:pt x="34967" y="285887"/>
                  </a:lnTo>
                  <a:lnTo>
                    <a:pt x="3540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09"/>
          <p:cNvGrpSpPr/>
          <p:nvPr/>
        </p:nvGrpSpPr>
        <p:grpSpPr>
          <a:xfrm>
            <a:off x="2025650" y="474727"/>
            <a:ext cx="1287444" cy="380381"/>
            <a:chOff x="2025650" y="474727"/>
            <a:chExt cx="1287444" cy="380381"/>
          </a:xfrm>
        </p:grpSpPr>
        <p:sp>
          <p:nvSpPr>
            <p:cNvPr id="10" name="SMARTInkShape-1664"/>
            <p:cNvSpPr/>
            <p:nvPr>
              <p:custDataLst>
                <p:tags r:id="rId281"/>
              </p:custDataLst>
            </p:nvPr>
          </p:nvSpPr>
          <p:spPr>
            <a:xfrm>
              <a:off x="3035561" y="584200"/>
              <a:ext cx="126740" cy="31751"/>
            </a:xfrm>
            <a:custGeom>
              <a:avLst/>
              <a:gdLst/>
              <a:ahLst/>
              <a:cxnLst/>
              <a:rect l="0" t="0" r="0" b="0"/>
              <a:pathLst>
                <a:path w="126740" h="31751">
                  <a:moveTo>
                    <a:pt x="6089" y="31750"/>
                  </a:moveTo>
                  <a:lnTo>
                    <a:pt x="6089" y="31750"/>
                  </a:lnTo>
                  <a:lnTo>
                    <a:pt x="2718" y="31750"/>
                  </a:lnTo>
                  <a:lnTo>
                    <a:pt x="1725" y="31044"/>
                  </a:lnTo>
                  <a:lnTo>
                    <a:pt x="1063" y="29869"/>
                  </a:lnTo>
                  <a:lnTo>
                    <a:pt x="0" y="26283"/>
                  </a:lnTo>
                  <a:lnTo>
                    <a:pt x="619" y="25988"/>
                  </a:lnTo>
                  <a:lnTo>
                    <a:pt x="3188" y="25662"/>
                  </a:lnTo>
                  <a:lnTo>
                    <a:pt x="33955" y="13501"/>
                  </a:lnTo>
                  <a:lnTo>
                    <a:pt x="75964" y="6587"/>
                  </a:lnTo>
                  <a:lnTo>
                    <a:pt x="126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65"/>
            <p:cNvSpPr/>
            <p:nvPr>
              <p:custDataLst>
                <p:tags r:id="rId282"/>
              </p:custDataLst>
            </p:nvPr>
          </p:nvSpPr>
          <p:spPr>
            <a:xfrm>
              <a:off x="3164182" y="609600"/>
              <a:ext cx="148912" cy="245508"/>
            </a:xfrm>
            <a:custGeom>
              <a:avLst/>
              <a:gdLst/>
              <a:ahLst/>
              <a:cxnLst/>
              <a:rect l="0" t="0" r="0" b="0"/>
              <a:pathLst>
                <a:path w="148912" h="245508">
                  <a:moveTo>
                    <a:pt x="10818" y="0"/>
                  </a:moveTo>
                  <a:lnTo>
                    <a:pt x="10818" y="0"/>
                  </a:lnTo>
                  <a:lnTo>
                    <a:pt x="4076" y="6742"/>
                  </a:lnTo>
                  <a:lnTo>
                    <a:pt x="766" y="17578"/>
                  </a:lnTo>
                  <a:lnTo>
                    <a:pt x="0" y="31096"/>
                  </a:lnTo>
                  <a:lnTo>
                    <a:pt x="2012" y="44159"/>
                  </a:lnTo>
                  <a:lnTo>
                    <a:pt x="9021" y="55139"/>
                  </a:lnTo>
                  <a:lnTo>
                    <a:pt x="13853" y="60043"/>
                  </a:lnTo>
                  <a:lnTo>
                    <a:pt x="18486" y="62606"/>
                  </a:lnTo>
                  <a:lnTo>
                    <a:pt x="22985" y="63610"/>
                  </a:lnTo>
                  <a:lnTo>
                    <a:pt x="27396" y="63573"/>
                  </a:lnTo>
                  <a:lnTo>
                    <a:pt x="43717" y="56780"/>
                  </a:lnTo>
                  <a:lnTo>
                    <a:pt x="61958" y="42459"/>
                  </a:lnTo>
                  <a:lnTo>
                    <a:pt x="68825" y="32746"/>
                  </a:lnTo>
                  <a:lnTo>
                    <a:pt x="73233" y="21756"/>
                  </a:lnTo>
                  <a:lnTo>
                    <a:pt x="73595" y="22265"/>
                  </a:lnTo>
                  <a:lnTo>
                    <a:pt x="78039" y="62464"/>
                  </a:lnTo>
                  <a:lnTo>
                    <a:pt x="91883" y="96825"/>
                  </a:lnTo>
                  <a:lnTo>
                    <a:pt x="121846" y="142990"/>
                  </a:lnTo>
                  <a:lnTo>
                    <a:pt x="143199" y="175404"/>
                  </a:lnTo>
                  <a:lnTo>
                    <a:pt x="148911" y="194844"/>
                  </a:lnTo>
                  <a:lnTo>
                    <a:pt x="148393" y="212186"/>
                  </a:lnTo>
                  <a:lnTo>
                    <a:pt x="143458" y="226949"/>
                  </a:lnTo>
                  <a:lnTo>
                    <a:pt x="134681" y="236803"/>
                  </a:lnTo>
                  <a:lnTo>
                    <a:pt x="123723" y="242829"/>
                  </a:lnTo>
                  <a:lnTo>
                    <a:pt x="111798" y="245507"/>
                  </a:lnTo>
                  <a:lnTo>
                    <a:pt x="99442" y="242935"/>
                  </a:lnTo>
                  <a:lnTo>
                    <a:pt x="8066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66"/>
            <p:cNvSpPr/>
            <p:nvPr>
              <p:custDataLst>
                <p:tags r:id="rId283"/>
              </p:custDataLst>
            </p:nvPr>
          </p:nvSpPr>
          <p:spPr>
            <a:xfrm>
              <a:off x="3109351" y="495300"/>
              <a:ext cx="46600" cy="246221"/>
            </a:xfrm>
            <a:custGeom>
              <a:avLst/>
              <a:gdLst/>
              <a:ahLst/>
              <a:cxnLst/>
              <a:rect l="0" t="0" r="0" b="0"/>
              <a:pathLst>
                <a:path w="46600" h="246221">
                  <a:moveTo>
                    <a:pt x="21199" y="0"/>
                  </a:moveTo>
                  <a:lnTo>
                    <a:pt x="21199" y="0"/>
                  </a:lnTo>
                  <a:lnTo>
                    <a:pt x="17828" y="36628"/>
                  </a:lnTo>
                  <a:lnTo>
                    <a:pt x="12361" y="81408"/>
                  </a:lnTo>
                  <a:lnTo>
                    <a:pt x="8334" y="116615"/>
                  </a:lnTo>
                  <a:lnTo>
                    <a:pt x="4192" y="152723"/>
                  </a:lnTo>
                  <a:lnTo>
                    <a:pt x="0" y="187586"/>
                  </a:lnTo>
                  <a:lnTo>
                    <a:pt x="1698" y="233564"/>
                  </a:lnTo>
                  <a:lnTo>
                    <a:pt x="5006" y="244447"/>
                  </a:lnTo>
                  <a:lnTo>
                    <a:pt x="8993" y="246220"/>
                  </a:lnTo>
                  <a:lnTo>
                    <a:pt x="20948" y="244428"/>
                  </a:lnTo>
                  <a:lnTo>
                    <a:pt x="31906" y="237046"/>
                  </a:lnTo>
                  <a:lnTo>
                    <a:pt x="4659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67"/>
            <p:cNvSpPr/>
            <p:nvPr>
              <p:custDataLst>
                <p:tags r:id="rId284"/>
              </p:custDataLst>
            </p:nvPr>
          </p:nvSpPr>
          <p:spPr>
            <a:xfrm>
              <a:off x="3028950" y="539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68"/>
            <p:cNvSpPr/>
            <p:nvPr>
              <p:custDataLst>
                <p:tags r:id="rId285"/>
              </p:custDataLst>
            </p:nvPr>
          </p:nvSpPr>
          <p:spPr>
            <a:xfrm>
              <a:off x="3016250" y="6604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3859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69"/>
            <p:cNvSpPr/>
            <p:nvPr>
              <p:custDataLst>
                <p:tags r:id="rId286"/>
              </p:custDataLst>
            </p:nvPr>
          </p:nvSpPr>
          <p:spPr>
            <a:xfrm>
              <a:off x="2961843" y="482600"/>
              <a:ext cx="16308" cy="266701"/>
            </a:xfrm>
            <a:custGeom>
              <a:avLst/>
              <a:gdLst/>
              <a:ahLst/>
              <a:cxnLst/>
              <a:rect l="0" t="0" r="0" b="0"/>
              <a:pathLst>
                <a:path w="16308" h="266701">
                  <a:moveTo>
                    <a:pt x="9957" y="0"/>
                  </a:moveTo>
                  <a:lnTo>
                    <a:pt x="9957" y="0"/>
                  </a:lnTo>
                  <a:lnTo>
                    <a:pt x="4490" y="0"/>
                  </a:lnTo>
                  <a:lnTo>
                    <a:pt x="0" y="44763"/>
                  </a:lnTo>
                  <a:lnTo>
                    <a:pt x="1534" y="78691"/>
                  </a:lnTo>
                  <a:lnTo>
                    <a:pt x="4567" y="113526"/>
                  </a:lnTo>
                  <a:lnTo>
                    <a:pt x="8267" y="148528"/>
                  </a:lnTo>
                  <a:lnTo>
                    <a:pt x="12263" y="185251"/>
                  </a:lnTo>
                  <a:lnTo>
                    <a:pt x="15109" y="228142"/>
                  </a:lnTo>
                  <a:lnTo>
                    <a:pt x="1630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70"/>
            <p:cNvSpPr/>
            <p:nvPr>
              <p:custDataLst>
                <p:tags r:id="rId287"/>
              </p:custDataLst>
            </p:nvPr>
          </p:nvSpPr>
          <p:spPr>
            <a:xfrm>
              <a:off x="2832100" y="552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71"/>
            <p:cNvSpPr/>
            <p:nvPr>
              <p:custDataLst>
                <p:tags r:id="rId288"/>
              </p:custDataLst>
            </p:nvPr>
          </p:nvSpPr>
          <p:spPr>
            <a:xfrm>
              <a:off x="2840956" y="666750"/>
              <a:ext cx="16545" cy="88901"/>
            </a:xfrm>
            <a:custGeom>
              <a:avLst/>
              <a:gdLst/>
              <a:ahLst/>
              <a:cxnLst/>
              <a:rect l="0" t="0" r="0" b="0"/>
              <a:pathLst>
                <a:path w="16545" h="88901">
                  <a:moveTo>
                    <a:pt x="16544" y="0"/>
                  </a:moveTo>
                  <a:lnTo>
                    <a:pt x="16544" y="0"/>
                  </a:lnTo>
                  <a:lnTo>
                    <a:pt x="9802" y="3371"/>
                  </a:lnTo>
                  <a:lnTo>
                    <a:pt x="4611" y="12552"/>
                  </a:lnTo>
                  <a:lnTo>
                    <a:pt x="657" y="26745"/>
                  </a:lnTo>
                  <a:lnTo>
                    <a:pt x="0" y="62720"/>
                  </a:lnTo>
                  <a:lnTo>
                    <a:pt x="384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72"/>
            <p:cNvSpPr/>
            <p:nvPr>
              <p:custDataLst>
                <p:tags r:id="rId289"/>
              </p:custDataLst>
            </p:nvPr>
          </p:nvSpPr>
          <p:spPr>
            <a:xfrm>
              <a:off x="2718944" y="508000"/>
              <a:ext cx="82734" cy="245334"/>
            </a:xfrm>
            <a:custGeom>
              <a:avLst/>
              <a:gdLst/>
              <a:ahLst/>
              <a:cxnLst/>
              <a:rect l="0" t="0" r="0" b="0"/>
              <a:pathLst>
                <a:path w="82734" h="245334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9" y="5644"/>
                  </a:lnTo>
                  <a:lnTo>
                    <a:pt x="2718" y="10113"/>
                  </a:lnTo>
                  <a:lnTo>
                    <a:pt x="0" y="46741"/>
                  </a:lnTo>
                  <a:lnTo>
                    <a:pt x="1246" y="81922"/>
                  </a:lnTo>
                  <a:lnTo>
                    <a:pt x="4152" y="119665"/>
                  </a:lnTo>
                  <a:lnTo>
                    <a:pt x="7794" y="155255"/>
                  </a:lnTo>
                  <a:lnTo>
                    <a:pt x="9884" y="188006"/>
                  </a:lnTo>
                  <a:lnTo>
                    <a:pt x="12942" y="226685"/>
                  </a:lnTo>
                  <a:lnTo>
                    <a:pt x="16926" y="245233"/>
                  </a:lnTo>
                  <a:lnTo>
                    <a:pt x="17252" y="245333"/>
                  </a:lnTo>
                  <a:lnTo>
                    <a:pt x="24329" y="205555"/>
                  </a:lnTo>
                  <a:lnTo>
                    <a:pt x="37448" y="165484"/>
                  </a:lnTo>
                  <a:lnTo>
                    <a:pt x="47909" y="143235"/>
                  </a:lnTo>
                  <a:lnTo>
                    <a:pt x="50608" y="143468"/>
                  </a:lnTo>
                  <a:lnTo>
                    <a:pt x="59251" y="147489"/>
                  </a:lnTo>
                  <a:lnTo>
                    <a:pt x="72646" y="164429"/>
                  </a:lnTo>
                  <a:lnTo>
                    <a:pt x="82182" y="190693"/>
                  </a:lnTo>
                  <a:lnTo>
                    <a:pt x="82733" y="217447"/>
                  </a:lnTo>
                  <a:lnTo>
                    <a:pt x="76351" y="230934"/>
                  </a:lnTo>
                  <a:lnTo>
                    <a:pt x="71686" y="236506"/>
                  </a:lnTo>
                  <a:lnTo>
                    <a:pt x="60858" y="242697"/>
                  </a:lnTo>
                  <a:lnTo>
                    <a:pt x="48285" y="244743"/>
                  </a:lnTo>
                  <a:lnTo>
                    <a:pt x="20980" y="240308"/>
                  </a:lnTo>
                  <a:lnTo>
                    <a:pt x="15722" y="238522"/>
                  </a:lnTo>
                  <a:lnTo>
                    <a:pt x="12922" y="235920"/>
                  </a:lnTo>
                  <a:lnTo>
                    <a:pt x="11761" y="232775"/>
                  </a:lnTo>
                  <a:lnTo>
                    <a:pt x="1155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73"/>
            <p:cNvSpPr/>
            <p:nvPr>
              <p:custDataLst>
                <p:tags r:id="rId290"/>
              </p:custDataLst>
            </p:nvPr>
          </p:nvSpPr>
          <p:spPr>
            <a:xfrm>
              <a:off x="2574485" y="639094"/>
              <a:ext cx="111566" cy="122907"/>
            </a:xfrm>
            <a:custGeom>
              <a:avLst/>
              <a:gdLst/>
              <a:ahLst/>
              <a:cxnLst/>
              <a:rect l="0" t="0" r="0" b="0"/>
              <a:pathLst>
                <a:path w="111566" h="122907">
                  <a:moveTo>
                    <a:pt x="60765" y="27656"/>
                  </a:moveTo>
                  <a:lnTo>
                    <a:pt x="60765" y="27656"/>
                  </a:lnTo>
                  <a:lnTo>
                    <a:pt x="57394" y="24285"/>
                  </a:lnTo>
                  <a:lnTo>
                    <a:pt x="55739" y="20748"/>
                  </a:lnTo>
                  <a:lnTo>
                    <a:pt x="51305" y="9358"/>
                  </a:lnTo>
                  <a:lnTo>
                    <a:pt x="45654" y="989"/>
                  </a:lnTo>
                  <a:lnTo>
                    <a:pt x="42930" y="0"/>
                  </a:lnTo>
                  <a:lnTo>
                    <a:pt x="36140" y="783"/>
                  </a:lnTo>
                  <a:lnTo>
                    <a:pt x="21013" y="15304"/>
                  </a:lnTo>
                  <a:lnTo>
                    <a:pt x="6497" y="44222"/>
                  </a:lnTo>
                  <a:lnTo>
                    <a:pt x="0" y="76230"/>
                  </a:lnTo>
                  <a:lnTo>
                    <a:pt x="2244" y="93695"/>
                  </a:lnTo>
                  <a:lnTo>
                    <a:pt x="11440" y="113545"/>
                  </a:lnTo>
                  <a:lnTo>
                    <a:pt x="15182" y="118782"/>
                  </a:lnTo>
                  <a:lnTo>
                    <a:pt x="19087" y="121568"/>
                  </a:lnTo>
                  <a:lnTo>
                    <a:pt x="23102" y="122720"/>
                  </a:lnTo>
                  <a:lnTo>
                    <a:pt x="27190" y="122782"/>
                  </a:lnTo>
                  <a:lnTo>
                    <a:pt x="35494" y="119088"/>
                  </a:lnTo>
                  <a:lnTo>
                    <a:pt x="39685" y="116127"/>
                  </a:lnTo>
                  <a:lnTo>
                    <a:pt x="55695" y="95105"/>
                  </a:lnTo>
                  <a:lnTo>
                    <a:pt x="70637" y="53637"/>
                  </a:lnTo>
                  <a:lnTo>
                    <a:pt x="72208" y="46964"/>
                  </a:lnTo>
                  <a:lnTo>
                    <a:pt x="72627" y="46173"/>
                  </a:lnTo>
                  <a:lnTo>
                    <a:pt x="72906" y="46350"/>
                  </a:lnTo>
                  <a:lnTo>
                    <a:pt x="69696" y="63256"/>
                  </a:lnTo>
                  <a:lnTo>
                    <a:pt x="71319" y="79932"/>
                  </a:lnTo>
                  <a:lnTo>
                    <a:pt x="78156" y="95340"/>
                  </a:lnTo>
                  <a:lnTo>
                    <a:pt x="88250" y="107832"/>
                  </a:lnTo>
                  <a:lnTo>
                    <a:pt x="111565" y="12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74"/>
            <p:cNvSpPr/>
            <p:nvPr>
              <p:custDataLst>
                <p:tags r:id="rId291"/>
              </p:custDataLst>
            </p:nvPr>
          </p:nvSpPr>
          <p:spPr>
            <a:xfrm>
              <a:off x="2393950" y="517042"/>
              <a:ext cx="97019" cy="259026"/>
            </a:xfrm>
            <a:custGeom>
              <a:avLst/>
              <a:gdLst/>
              <a:ahLst/>
              <a:cxnLst/>
              <a:rect l="0" t="0" r="0" b="0"/>
              <a:pathLst>
                <a:path w="97019" h="259026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5467" y="40102"/>
                  </a:lnTo>
                  <a:lnTo>
                    <a:pt x="9721" y="70420"/>
                  </a:lnTo>
                  <a:lnTo>
                    <a:pt x="14904" y="107413"/>
                  </a:lnTo>
                  <a:lnTo>
                    <a:pt x="17207" y="147373"/>
                  </a:lnTo>
                  <a:lnTo>
                    <a:pt x="20112" y="183007"/>
                  </a:lnTo>
                  <a:lnTo>
                    <a:pt x="23833" y="225191"/>
                  </a:lnTo>
                  <a:lnTo>
                    <a:pt x="25194" y="251971"/>
                  </a:lnTo>
                  <a:lnTo>
                    <a:pt x="26087" y="210978"/>
                  </a:lnTo>
                  <a:lnTo>
                    <a:pt x="31170" y="176564"/>
                  </a:lnTo>
                  <a:lnTo>
                    <a:pt x="37607" y="159527"/>
                  </a:lnTo>
                  <a:lnTo>
                    <a:pt x="42005" y="154138"/>
                  </a:lnTo>
                  <a:lnTo>
                    <a:pt x="52536" y="148149"/>
                  </a:lnTo>
                  <a:lnTo>
                    <a:pt x="58307" y="147963"/>
                  </a:lnTo>
                  <a:lnTo>
                    <a:pt x="70364" y="151520"/>
                  </a:lnTo>
                  <a:lnTo>
                    <a:pt x="80897" y="161567"/>
                  </a:lnTo>
                  <a:lnTo>
                    <a:pt x="89576" y="176851"/>
                  </a:lnTo>
                  <a:lnTo>
                    <a:pt x="97018" y="207139"/>
                  </a:lnTo>
                  <a:lnTo>
                    <a:pt x="96506" y="223211"/>
                  </a:lnTo>
                  <a:lnTo>
                    <a:pt x="88880" y="244159"/>
                  </a:lnTo>
                  <a:lnTo>
                    <a:pt x="83242" y="249364"/>
                  </a:lnTo>
                  <a:lnTo>
                    <a:pt x="67571" y="257029"/>
                  </a:lnTo>
                  <a:lnTo>
                    <a:pt x="52609" y="259025"/>
                  </a:lnTo>
                  <a:lnTo>
                    <a:pt x="38198" y="256854"/>
                  </a:lnTo>
                  <a:lnTo>
                    <a:pt x="635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75"/>
            <p:cNvSpPr/>
            <p:nvPr>
              <p:custDataLst>
                <p:tags r:id="rId292"/>
              </p:custDataLst>
            </p:nvPr>
          </p:nvSpPr>
          <p:spPr>
            <a:xfrm>
              <a:off x="2250873" y="648844"/>
              <a:ext cx="86581" cy="144065"/>
            </a:xfrm>
            <a:custGeom>
              <a:avLst/>
              <a:gdLst/>
              <a:ahLst/>
              <a:cxnLst/>
              <a:rect l="0" t="0" r="0" b="0"/>
              <a:pathLst>
                <a:path w="86581" h="144065">
                  <a:moveTo>
                    <a:pt x="54177" y="11556"/>
                  </a:moveTo>
                  <a:lnTo>
                    <a:pt x="54177" y="11556"/>
                  </a:lnTo>
                  <a:lnTo>
                    <a:pt x="54177" y="8185"/>
                  </a:lnTo>
                  <a:lnTo>
                    <a:pt x="52295" y="4648"/>
                  </a:lnTo>
                  <a:lnTo>
                    <a:pt x="48710" y="0"/>
                  </a:lnTo>
                  <a:lnTo>
                    <a:pt x="41346" y="5937"/>
                  </a:lnTo>
                  <a:lnTo>
                    <a:pt x="17489" y="36499"/>
                  </a:lnTo>
                  <a:lnTo>
                    <a:pt x="3717" y="70452"/>
                  </a:lnTo>
                  <a:lnTo>
                    <a:pt x="0" y="94882"/>
                  </a:lnTo>
                  <a:lnTo>
                    <a:pt x="3993" y="116088"/>
                  </a:lnTo>
                  <a:lnTo>
                    <a:pt x="12823" y="132804"/>
                  </a:lnTo>
                  <a:lnTo>
                    <a:pt x="23803" y="142585"/>
                  </a:lnTo>
                  <a:lnTo>
                    <a:pt x="30400" y="144064"/>
                  </a:lnTo>
                  <a:lnTo>
                    <a:pt x="45256" y="141945"/>
                  </a:lnTo>
                  <a:lnTo>
                    <a:pt x="61266" y="130655"/>
                  </a:lnTo>
                  <a:lnTo>
                    <a:pt x="69486" y="122705"/>
                  </a:lnTo>
                  <a:lnTo>
                    <a:pt x="80502" y="102583"/>
                  </a:lnTo>
                  <a:lnTo>
                    <a:pt x="86338" y="80235"/>
                  </a:lnTo>
                  <a:lnTo>
                    <a:pt x="86580" y="58543"/>
                  </a:lnTo>
                  <a:lnTo>
                    <a:pt x="82454" y="42787"/>
                  </a:lnTo>
                  <a:lnTo>
                    <a:pt x="75917" y="31787"/>
                  </a:lnTo>
                  <a:lnTo>
                    <a:pt x="60527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76"/>
            <p:cNvSpPr/>
            <p:nvPr>
              <p:custDataLst>
                <p:tags r:id="rId293"/>
              </p:custDataLst>
            </p:nvPr>
          </p:nvSpPr>
          <p:spPr>
            <a:xfrm>
              <a:off x="2101850" y="647700"/>
              <a:ext cx="107951" cy="133343"/>
            </a:xfrm>
            <a:custGeom>
              <a:avLst/>
              <a:gdLst/>
              <a:ahLst/>
              <a:cxnLst/>
              <a:rect l="0" t="0" r="0" b="0"/>
              <a:pathLst>
                <a:path w="107951" h="133343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5580" y="19933"/>
                  </a:lnTo>
                  <a:lnTo>
                    <a:pt x="35974" y="22682"/>
                  </a:lnTo>
                  <a:lnTo>
                    <a:pt x="59891" y="38079"/>
                  </a:lnTo>
                  <a:lnTo>
                    <a:pt x="78110" y="63886"/>
                  </a:lnTo>
                  <a:lnTo>
                    <a:pt x="85703" y="93875"/>
                  </a:lnTo>
                  <a:lnTo>
                    <a:pt x="84582" y="118361"/>
                  </a:lnTo>
                  <a:lnTo>
                    <a:pt x="79690" y="128570"/>
                  </a:lnTo>
                  <a:lnTo>
                    <a:pt x="76410" y="132280"/>
                  </a:lnTo>
                  <a:lnTo>
                    <a:pt x="73518" y="133342"/>
                  </a:lnTo>
                  <a:lnTo>
                    <a:pt x="70884" y="132639"/>
                  </a:lnTo>
                  <a:lnTo>
                    <a:pt x="68423" y="130759"/>
                  </a:lnTo>
                  <a:lnTo>
                    <a:pt x="61588" y="107888"/>
                  </a:lnTo>
                  <a:lnTo>
                    <a:pt x="65207" y="64187"/>
                  </a:lnTo>
                  <a:lnTo>
                    <a:pt x="78587" y="27877"/>
                  </a:lnTo>
                  <a:lnTo>
                    <a:pt x="89961" y="1403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677"/>
            <p:cNvSpPr/>
            <p:nvPr>
              <p:custDataLst>
                <p:tags r:id="rId294"/>
              </p:custDataLst>
            </p:nvPr>
          </p:nvSpPr>
          <p:spPr>
            <a:xfrm>
              <a:off x="2025650" y="474727"/>
              <a:ext cx="84970" cy="337793"/>
            </a:xfrm>
            <a:custGeom>
              <a:avLst/>
              <a:gdLst/>
              <a:ahLst/>
              <a:cxnLst/>
              <a:rect l="0" t="0" r="0" b="0"/>
              <a:pathLst>
                <a:path w="84970" h="337793">
                  <a:moveTo>
                    <a:pt x="0" y="166623"/>
                  </a:moveTo>
                  <a:lnTo>
                    <a:pt x="0" y="166623"/>
                  </a:lnTo>
                  <a:lnTo>
                    <a:pt x="0" y="209931"/>
                  </a:lnTo>
                  <a:lnTo>
                    <a:pt x="3371" y="256552"/>
                  </a:lnTo>
                  <a:lnTo>
                    <a:pt x="8838" y="293928"/>
                  </a:lnTo>
                  <a:lnTo>
                    <a:pt x="17828" y="336593"/>
                  </a:lnTo>
                  <a:lnTo>
                    <a:pt x="17530" y="337792"/>
                  </a:lnTo>
                  <a:lnTo>
                    <a:pt x="16626" y="337180"/>
                  </a:lnTo>
                  <a:lnTo>
                    <a:pt x="15317" y="335361"/>
                  </a:lnTo>
                  <a:lnTo>
                    <a:pt x="8147" y="292721"/>
                  </a:lnTo>
                  <a:lnTo>
                    <a:pt x="4091" y="249948"/>
                  </a:lnTo>
                  <a:lnTo>
                    <a:pt x="3433" y="223584"/>
                  </a:lnTo>
                  <a:lnTo>
                    <a:pt x="3700" y="194719"/>
                  </a:lnTo>
                  <a:lnTo>
                    <a:pt x="4583" y="164187"/>
                  </a:lnTo>
                  <a:lnTo>
                    <a:pt x="5172" y="137482"/>
                  </a:lnTo>
                  <a:lnTo>
                    <a:pt x="5827" y="90877"/>
                  </a:lnTo>
                  <a:lnTo>
                    <a:pt x="9880" y="56523"/>
                  </a:lnTo>
                  <a:lnTo>
                    <a:pt x="20610" y="12466"/>
                  </a:lnTo>
                  <a:lnTo>
                    <a:pt x="25029" y="6701"/>
                  </a:lnTo>
                  <a:lnTo>
                    <a:pt x="37465" y="297"/>
                  </a:lnTo>
                  <a:lnTo>
                    <a:pt x="44026" y="0"/>
                  </a:lnTo>
                  <a:lnTo>
                    <a:pt x="56962" y="3433"/>
                  </a:lnTo>
                  <a:lnTo>
                    <a:pt x="69766" y="19070"/>
                  </a:lnTo>
                  <a:lnTo>
                    <a:pt x="80396" y="42483"/>
                  </a:lnTo>
                  <a:lnTo>
                    <a:pt x="84969" y="83431"/>
                  </a:lnTo>
                  <a:lnTo>
                    <a:pt x="76603" y="125432"/>
                  </a:lnTo>
                  <a:lnTo>
                    <a:pt x="64150" y="149492"/>
                  </a:lnTo>
                  <a:lnTo>
                    <a:pt x="41272" y="172758"/>
                  </a:lnTo>
                  <a:lnTo>
                    <a:pt x="28691" y="179933"/>
                  </a:lnTo>
                  <a:lnTo>
                    <a:pt x="12700" y="18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10"/>
          <p:cNvGrpSpPr/>
          <p:nvPr/>
        </p:nvGrpSpPr>
        <p:grpSpPr>
          <a:xfrm>
            <a:off x="3661159" y="469523"/>
            <a:ext cx="504442" cy="301951"/>
            <a:chOff x="3661159" y="469523"/>
            <a:chExt cx="504442" cy="301951"/>
          </a:xfrm>
        </p:grpSpPr>
        <p:sp>
          <p:nvSpPr>
            <p:cNvPr id="25" name="SMARTInkShape-1678"/>
            <p:cNvSpPr/>
            <p:nvPr>
              <p:custDataLst>
                <p:tags r:id="rId279"/>
              </p:custDataLst>
            </p:nvPr>
          </p:nvSpPr>
          <p:spPr>
            <a:xfrm>
              <a:off x="3825443" y="502702"/>
              <a:ext cx="340158" cy="253397"/>
            </a:xfrm>
            <a:custGeom>
              <a:avLst/>
              <a:gdLst/>
              <a:ahLst/>
              <a:cxnLst/>
              <a:rect l="0" t="0" r="0" b="0"/>
              <a:pathLst>
                <a:path w="340158" h="253397">
                  <a:moveTo>
                    <a:pt x="9957" y="164048"/>
                  </a:moveTo>
                  <a:lnTo>
                    <a:pt x="9957" y="164048"/>
                  </a:lnTo>
                  <a:lnTo>
                    <a:pt x="9957" y="160677"/>
                  </a:lnTo>
                  <a:lnTo>
                    <a:pt x="9251" y="159684"/>
                  </a:lnTo>
                  <a:lnTo>
                    <a:pt x="8075" y="159022"/>
                  </a:lnTo>
                  <a:lnTo>
                    <a:pt x="4490" y="157959"/>
                  </a:lnTo>
                  <a:lnTo>
                    <a:pt x="0" y="185151"/>
                  </a:lnTo>
                  <a:lnTo>
                    <a:pt x="5215" y="231703"/>
                  </a:lnTo>
                  <a:lnTo>
                    <a:pt x="10433" y="244066"/>
                  </a:lnTo>
                  <a:lnTo>
                    <a:pt x="12391" y="247027"/>
                  </a:lnTo>
                  <a:lnTo>
                    <a:pt x="15107" y="247589"/>
                  </a:lnTo>
                  <a:lnTo>
                    <a:pt x="21888" y="244452"/>
                  </a:lnTo>
                  <a:lnTo>
                    <a:pt x="37011" y="234752"/>
                  </a:lnTo>
                  <a:lnTo>
                    <a:pt x="45029" y="223224"/>
                  </a:lnTo>
                  <a:lnTo>
                    <a:pt x="59325" y="186979"/>
                  </a:lnTo>
                  <a:lnTo>
                    <a:pt x="59802" y="186391"/>
                  </a:lnTo>
                  <a:lnTo>
                    <a:pt x="60121" y="186705"/>
                  </a:lnTo>
                  <a:lnTo>
                    <a:pt x="60701" y="214956"/>
                  </a:lnTo>
                  <a:lnTo>
                    <a:pt x="60720" y="221270"/>
                  </a:lnTo>
                  <a:lnTo>
                    <a:pt x="66385" y="233930"/>
                  </a:lnTo>
                  <a:lnTo>
                    <a:pt x="79593" y="249194"/>
                  </a:lnTo>
                  <a:lnTo>
                    <a:pt x="83897" y="252562"/>
                  </a:lnTo>
                  <a:lnTo>
                    <a:pt x="88884" y="253396"/>
                  </a:lnTo>
                  <a:lnTo>
                    <a:pt x="100069" y="250560"/>
                  </a:lnTo>
                  <a:lnTo>
                    <a:pt x="110214" y="240833"/>
                  </a:lnTo>
                  <a:lnTo>
                    <a:pt x="134967" y="201480"/>
                  </a:lnTo>
                  <a:lnTo>
                    <a:pt x="158788" y="157108"/>
                  </a:lnTo>
                  <a:lnTo>
                    <a:pt x="180350" y="111584"/>
                  </a:lnTo>
                  <a:lnTo>
                    <a:pt x="196773" y="70186"/>
                  </a:lnTo>
                  <a:lnTo>
                    <a:pt x="207205" y="31109"/>
                  </a:lnTo>
                  <a:lnTo>
                    <a:pt x="211393" y="6204"/>
                  </a:lnTo>
                  <a:lnTo>
                    <a:pt x="211275" y="2374"/>
                  </a:lnTo>
                  <a:lnTo>
                    <a:pt x="210491" y="526"/>
                  </a:lnTo>
                  <a:lnTo>
                    <a:pt x="209263" y="0"/>
                  </a:lnTo>
                  <a:lnTo>
                    <a:pt x="197422" y="16115"/>
                  </a:lnTo>
                  <a:lnTo>
                    <a:pt x="183879" y="46603"/>
                  </a:lnTo>
                  <a:lnTo>
                    <a:pt x="177671" y="85819"/>
                  </a:lnTo>
                  <a:lnTo>
                    <a:pt x="175831" y="128718"/>
                  </a:lnTo>
                  <a:lnTo>
                    <a:pt x="178657" y="169337"/>
                  </a:lnTo>
                  <a:lnTo>
                    <a:pt x="186639" y="210144"/>
                  </a:lnTo>
                  <a:lnTo>
                    <a:pt x="197147" y="231093"/>
                  </a:lnTo>
                  <a:lnTo>
                    <a:pt x="205101" y="239237"/>
                  </a:lnTo>
                  <a:lnTo>
                    <a:pt x="209903" y="240985"/>
                  </a:lnTo>
                  <a:lnTo>
                    <a:pt x="220883" y="241046"/>
                  </a:lnTo>
                  <a:lnTo>
                    <a:pt x="256464" y="221512"/>
                  </a:lnTo>
                  <a:lnTo>
                    <a:pt x="263195" y="217174"/>
                  </a:lnTo>
                  <a:lnTo>
                    <a:pt x="274437" y="202947"/>
                  </a:lnTo>
                  <a:lnTo>
                    <a:pt x="289781" y="171810"/>
                  </a:lnTo>
                  <a:lnTo>
                    <a:pt x="293951" y="151766"/>
                  </a:lnTo>
                  <a:lnTo>
                    <a:pt x="292420" y="146688"/>
                  </a:lnTo>
                  <a:lnTo>
                    <a:pt x="289282" y="142597"/>
                  </a:lnTo>
                  <a:lnTo>
                    <a:pt x="285074" y="139164"/>
                  </a:lnTo>
                  <a:lnTo>
                    <a:pt x="280152" y="137581"/>
                  </a:lnTo>
                  <a:lnTo>
                    <a:pt x="269038" y="137703"/>
                  </a:lnTo>
                  <a:lnTo>
                    <a:pt x="257043" y="143873"/>
                  </a:lnTo>
                  <a:lnTo>
                    <a:pt x="250881" y="148481"/>
                  </a:lnTo>
                  <a:lnTo>
                    <a:pt x="235466" y="171822"/>
                  </a:lnTo>
                  <a:lnTo>
                    <a:pt x="228704" y="197709"/>
                  </a:lnTo>
                  <a:lnTo>
                    <a:pt x="230885" y="212875"/>
                  </a:lnTo>
                  <a:lnTo>
                    <a:pt x="233442" y="219883"/>
                  </a:lnTo>
                  <a:lnTo>
                    <a:pt x="243810" y="231432"/>
                  </a:lnTo>
                  <a:lnTo>
                    <a:pt x="250525" y="236487"/>
                  </a:lnTo>
                  <a:lnTo>
                    <a:pt x="267394" y="242104"/>
                  </a:lnTo>
                  <a:lnTo>
                    <a:pt x="294844" y="243385"/>
                  </a:lnTo>
                  <a:lnTo>
                    <a:pt x="340157" y="240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679"/>
            <p:cNvSpPr/>
            <p:nvPr>
              <p:custDataLst>
                <p:tags r:id="rId280"/>
              </p:custDataLst>
            </p:nvPr>
          </p:nvSpPr>
          <p:spPr>
            <a:xfrm>
              <a:off x="3661159" y="469523"/>
              <a:ext cx="108874" cy="301951"/>
            </a:xfrm>
            <a:custGeom>
              <a:avLst/>
              <a:gdLst/>
              <a:ahLst/>
              <a:cxnLst/>
              <a:rect l="0" t="0" r="0" b="0"/>
              <a:pathLst>
                <a:path w="108874" h="301951">
                  <a:moveTo>
                    <a:pt x="2791" y="101977"/>
                  </a:moveTo>
                  <a:lnTo>
                    <a:pt x="2791" y="101977"/>
                  </a:lnTo>
                  <a:lnTo>
                    <a:pt x="2791" y="144072"/>
                  </a:lnTo>
                  <a:lnTo>
                    <a:pt x="2791" y="186103"/>
                  </a:lnTo>
                  <a:lnTo>
                    <a:pt x="6162" y="230933"/>
                  </a:lnTo>
                  <a:lnTo>
                    <a:pt x="4887" y="272125"/>
                  </a:lnTo>
                  <a:lnTo>
                    <a:pt x="8442" y="301950"/>
                  </a:lnTo>
                  <a:lnTo>
                    <a:pt x="4023" y="273359"/>
                  </a:lnTo>
                  <a:lnTo>
                    <a:pt x="1274" y="228487"/>
                  </a:lnTo>
                  <a:lnTo>
                    <a:pt x="0" y="182898"/>
                  </a:lnTo>
                  <a:lnTo>
                    <a:pt x="1636" y="155924"/>
                  </a:lnTo>
                  <a:lnTo>
                    <a:pt x="4138" y="127358"/>
                  </a:lnTo>
                  <a:lnTo>
                    <a:pt x="10680" y="80567"/>
                  </a:lnTo>
                  <a:lnTo>
                    <a:pt x="18292" y="44484"/>
                  </a:lnTo>
                  <a:lnTo>
                    <a:pt x="26378" y="21391"/>
                  </a:lnTo>
                  <a:lnTo>
                    <a:pt x="38439" y="7835"/>
                  </a:lnTo>
                  <a:lnTo>
                    <a:pt x="45607" y="3232"/>
                  </a:lnTo>
                  <a:lnTo>
                    <a:pt x="61096" y="0"/>
                  </a:lnTo>
                  <a:lnTo>
                    <a:pt x="69178" y="126"/>
                  </a:lnTo>
                  <a:lnTo>
                    <a:pt x="76682" y="3737"/>
                  </a:lnTo>
                  <a:lnTo>
                    <a:pt x="90665" y="17157"/>
                  </a:lnTo>
                  <a:lnTo>
                    <a:pt x="107066" y="47918"/>
                  </a:lnTo>
                  <a:lnTo>
                    <a:pt x="108873" y="75364"/>
                  </a:lnTo>
                  <a:lnTo>
                    <a:pt x="101955" y="116904"/>
                  </a:lnTo>
                  <a:lnTo>
                    <a:pt x="93431" y="139656"/>
                  </a:lnTo>
                  <a:lnTo>
                    <a:pt x="80235" y="159175"/>
                  </a:lnTo>
                  <a:lnTo>
                    <a:pt x="63081" y="169732"/>
                  </a:lnTo>
                  <a:lnTo>
                    <a:pt x="45109" y="173718"/>
                  </a:lnTo>
                  <a:lnTo>
                    <a:pt x="23796" y="171995"/>
                  </a:lnTo>
                  <a:lnTo>
                    <a:pt x="3693" y="165773"/>
                  </a:lnTo>
                  <a:lnTo>
                    <a:pt x="29385" y="177712"/>
                  </a:lnTo>
                  <a:lnTo>
                    <a:pt x="58217" y="209378"/>
                  </a:lnTo>
                  <a:lnTo>
                    <a:pt x="85341" y="26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11"/>
          <p:cNvGrpSpPr/>
          <p:nvPr/>
        </p:nvGrpSpPr>
        <p:grpSpPr>
          <a:xfrm>
            <a:off x="1340310" y="1159803"/>
            <a:ext cx="541581" cy="307048"/>
            <a:chOff x="1340310" y="1159803"/>
            <a:chExt cx="541581" cy="307048"/>
          </a:xfrm>
        </p:grpSpPr>
        <p:sp>
          <p:nvSpPr>
            <p:cNvPr id="28" name="SMARTInkShape-1680"/>
            <p:cNvSpPr/>
            <p:nvPr>
              <p:custDataLst>
                <p:tags r:id="rId275"/>
              </p:custDataLst>
            </p:nvPr>
          </p:nvSpPr>
          <p:spPr>
            <a:xfrm>
              <a:off x="1784611" y="1159803"/>
              <a:ext cx="97280" cy="299526"/>
            </a:xfrm>
            <a:custGeom>
              <a:avLst/>
              <a:gdLst/>
              <a:ahLst/>
              <a:cxnLst/>
              <a:rect l="0" t="0" r="0" b="0"/>
              <a:pathLst>
                <a:path w="97280" h="299526">
                  <a:moveTo>
                    <a:pt x="6089" y="78447"/>
                  </a:moveTo>
                  <a:lnTo>
                    <a:pt x="6089" y="78447"/>
                  </a:lnTo>
                  <a:lnTo>
                    <a:pt x="6089" y="81818"/>
                  </a:lnTo>
                  <a:lnTo>
                    <a:pt x="1063" y="105746"/>
                  </a:lnTo>
                  <a:lnTo>
                    <a:pt x="0" y="153297"/>
                  </a:lnTo>
                  <a:lnTo>
                    <a:pt x="3187" y="199089"/>
                  </a:lnTo>
                  <a:lnTo>
                    <a:pt x="8600" y="245034"/>
                  </a:lnTo>
                  <a:lnTo>
                    <a:pt x="16045" y="287481"/>
                  </a:lnTo>
                  <a:lnTo>
                    <a:pt x="17569" y="297881"/>
                  </a:lnTo>
                  <a:lnTo>
                    <a:pt x="17270" y="299525"/>
                  </a:lnTo>
                  <a:lnTo>
                    <a:pt x="16366" y="299210"/>
                  </a:lnTo>
                  <a:lnTo>
                    <a:pt x="15056" y="297589"/>
                  </a:lnTo>
                  <a:lnTo>
                    <a:pt x="10902" y="252711"/>
                  </a:lnTo>
                  <a:lnTo>
                    <a:pt x="7523" y="215164"/>
                  </a:lnTo>
                  <a:lnTo>
                    <a:pt x="5634" y="189347"/>
                  </a:lnTo>
                  <a:lnTo>
                    <a:pt x="3669" y="160847"/>
                  </a:lnTo>
                  <a:lnTo>
                    <a:pt x="3770" y="134086"/>
                  </a:lnTo>
                  <a:lnTo>
                    <a:pt x="5249" y="108484"/>
                  </a:lnTo>
                  <a:lnTo>
                    <a:pt x="9949" y="64280"/>
                  </a:lnTo>
                  <a:lnTo>
                    <a:pt x="17267" y="24939"/>
                  </a:lnTo>
                  <a:lnTo>
                    <a:pt x="24227" y="9745"/>
                  </a:lnTo>
                  <a:lnTo>
                    <a:pt x="29470" y="5129"/>
                  </a:lnTo>
                  <a:lnTo>
                    <a:pt x="42821" y="0"/>
                  </a:lnTo>
                  <a:lnTo>
                    <a:pt x="58163" y="3365"/>
                  </a:lnTo>
                  <a:lnTo>
                    <a:pt x="66205" y="7226"/>
                  </a:lnTo>
                  <a:lnTo>
                    <a:pt x="80785" y="22804"/>
                  </a:lnTo>
                  <a:lnTo>
                    <a:pt x="92204" y="44545"/>
                  </a:lnTo>
                  <a:lnTo>
                    <a:pt x="97279" y="70670"/>
                  </a:lnTo>
                  <a:lnTo>
                    <a:pt x="93890" y="96863"/>
                  </a:lnTo>
                  <a:lnTo>
                    <a:pt x="83917" y="121204"/>
                  </a:lnTo>
                  <a:lnTo>
                    <a:pt x="59175" y="149363"/>
                  </a:lnTo>
                  <a:lnTo>
                    <a:pt x="34361" y="165860"/>
                  </a:lnTo>
                  <a:lnTo>
                    <a:pt x="6089" y="17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81"/>
            <p:cNvSpPr/>
            <p:nvPr>
              <p:custDataLst>
                <p:tags r:id="rId276"/>
              </p:custDataLst>
            </p:nvPr>
          </p:nvSpPr>
          <p:spPr>
            <a:xfrm>
              <a:off x="1414229" y="1206500"/>
              <a:ext cx="236772" cy="69851"/>
            </a:xfrm>
            <a:custGeom>
              <a:avLst/>
              <a:gdLst/>
              <a:ahLst/>
              <a:cxnLst/>
              <a:rect l="0" t="0" r="0" b="0"/>
              <a:pathLst>
                <a:path w="236772" h="69851">
                  <a:moveTo>
                    <a:pt x="8171" y="69850"/>
                  </a:moveTo>
                  <a:lnTo>
                    <a:pt x="8171" y="69850"/>
                  </a:lnTo>
                  <a:lnTo>
                    <a:pt x="0" y="69850"/>
                  </a:lnTo>
                  <a:lnTo>
                    <a:pt x="45606" y="61061"/>
                  </a:lnTo>
                  <a:lnTo>
                    <a:pt x="83370" y="51833"/>
                  </a:lnTo>
                  <a:lnTo>
                    <a:pt x="130728" y="35972"/>
                  </a:lnTo>
                  <a:lnTo>
                    <a:pt x="174824" y="20926"/>
                  </a:lnTo>
                  <a:lnTo>
                    <a:pt x="236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82"/>
            <p:cNvSpPr/>
            <p:nvPr>
              <p:custDataLst>
                <p:tags r:id="rId277"/>
              </p:custDataLst>
            </p:nvPr>
          </p:nvSpPr>
          <p:spPr>
            <a:xfrm>
              <a:off x="1568842" y="1238250"/>
              <a:ext cx="25009" cy="215901"/>
            </a:xfrm>
            <a:custGeom>
              <a:avLst/>
              <a:gdLst/>
              <a:ahLst/>
              <a:cxnLst/>
              <a:rect l="0" t="0" r="0" b="0"/>
              <a:pathLst>
                <a:path w="25009" h="215901">
                  <a:moveTo>
                    <a:pt x="5958" y="0"/>
                  </a:moveTo>
                  <a:lnTo>
                    <a:pt x="5958" y="0"/>
                  </a:lnTo>
                  <a:lnTo>
                    <a:pt x="2587" y="3371"/>
                  </a:lnTo>
                  <a:lnTo>
                    <a:pt x="0" y="48021"/>
                  </a:lnTo>
                  <a:lnTo>
                    <a:pt x="488" y="79904"/>
                  </a:lnTo>
                  <a:lnTo>
                    <a:pt x="3057" y="112889"/>
                  </a:lnTo>
                  <a:lnTo>
                    <a:pt x="11840" y="159821"/>
                  </a:lnTo>
                  <a:lnTo>
                    <a:pt x="22786" y="206564"/>
                  </a:lnTo>
                  <a:lnTo>
                    <a:pt x="2500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683"/>
            <p:cNvSpPr/>
            <p:nvPr>
              <p:custDataLst>
                <p:tags r:id="rId278"/>
              </p:custDataLst>
            </p:nvPr>
          </p:nvSpPr>
          <p:spPr>
            <a:xfrm>
              <a:off x="1340310" y="1182506"/>
              <a:ext cx="120191" cy="284345"/>
            </a:xfrm>
            <a:custGeom>
              <a:avLst/>
              <a:gdLst/>
              <a:ahLst/>
              <a:cxnLst/>
              <a:rect l="0" t="0" r="0" b="0"/>
              <a:pathLst>
                <a:path w="120191" h="284345">
                  <a:moveTo>
                    <a:pt x="94790" y="17644"/>
                  </a:moveTo>
                  <a:lnTo>
                    <a:pt x="94790" y="17644"/>
                  </a:lnTo>
                  <a:lnTo>
                    <a:pt x="89764" y="5710"/>
                  </a:lnTo>
                  <a:lnTo>
                    <a:pt x="89323" y="3338"/>
                  </a:lnTo>
                  <a:lnTo>
                    <a:pt x="87617" y="1757"/>
                  </a:lnTo>
                  <a:lnTo>
                    <a:pt x="81960" y="0"/>
                  </a:lnTo>
                  <a:lnTo>
                    <a:pt x="67470" y="2381"/>
                  </a:lnTo>
                  <a:lnTo>
                    <a:pt x="43029" y="24411"/>
                  </a:lnTo>
                  <a:lnTo>
                    <a:pt x="16816" y="71233"/>
                  </a:lnTo>
                  <a:lnTo>
                    <a:pt x="5337" y="111546"/>
                  </a:lnTo>
                  <a:lnTo>
                    <a:pt x="0" y="153217"/>
                  </a:lnTo>
                  <a:lnTo>
                    <a:pt x="2331" y="190552"/>
                  </a:lnTo>
                  <a:lnTo>
                    <a:pt x="13716" y="224079"/>
                  </a:lnTo>
                  <a:lnTo>
                    <a:pt x="31240" y="252621"/>
                  </a:lnTo>
                  <a:lnTo>
                    <a:pt x="53140" y="272362"/>
                  </a:lnTo>
                  <a:lnTo>
                    <a:pt x="78866" y="280665"/>
                  </a:lnTo>
                  <a:lnTo>
                    <a:pt x="120190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312"/>
          <p:cNvGrpSpPr/>
          <p:nvPr/>
        </p:nvGrpSpPr>
        <p:grpSpPr>
          <a:xfrm>
            <a:off x="2267833" y="1060450"/>
            <a:ext cx="703394" cy="367484"/>
            <a:chOff x="2267833" y="1060450"/>
            <a:chExt cx="703394" cy="367484"/>
          </a:xfrm>
        </p:grpSpPr>
        <p:sp>
          <p:nvSpPr>
            <p:cNvPr id="33" name="SMARTInkShape-1684"/>
            <p:cNvSpPr/>
            <p:nvPr>
              <p:custDataLst>
                <p:tags r:id="rId271"/>
              </p:custDataLst>
            </p:nvPr>
          </p:nvSpPr>
          <p:spPr>
            <a:xfrm>
              <a:off x="2882900" y="1060450"/>
              <a:ext cx="88327" cy="349251"/>
            </a:xfrm>
            <a:custGeom>
              <a:avLst/>
              <a:gdLst/>
              <a:ahLst/>
              <a:cxnLst/>
              <a:rect l="0" t="0" r="0" b="0"/>
              <a:pathLst>
                <a:path w="88327" h="349251">
                  <a:moveTo>
                    <a:pt x="19050" y="0"/>
                  </a:moveTo>
                  <a:lnTo>
                    <a:pt x="19050" y="0"/>
                  </a:lnTo>
                  <a:lnTo>
                    <a:pt x="52928" y="40620"/>
                  </a:lnTo>
                  <a:lnTo>
                    <a:pt x="67973" y="77790"/>
                  </a:lnTo>
                  <a:lnTo>
                    <a:pt x="80304" y="123474"/>
                  </a:lnTo>
                  <a:lnTo>
                    <a:pt x="88137" y="169648"/>
                  </a:lnTo>
                  <a:lnTo>
                    <a:pt x="88326" y="210395"/>
                  </a:lnTo>
                  <a:lnTo>
                    <a:pt x="82295" y="247320"/>
                  </a:lnTo>
                  <a:lnTo>
                    <a:pt x="70207" y="282546"/>
                  </a:lnTo>
                  <a:lnTo>
                    <a:pt x="51664" y="309491"/>
                  </a:lnTo>
                  <a:lnTo>
                    <a:pt x="23069" y="334882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685"/>
            <p:cNvSpPr/>
            <p:nvPr>
              <p:custDataLst>
                <p:tags r:id="rId272"/>
              </p:custDataLst>
            </p:nvPr>
          </p:nvSpPr>
          <p:spPr>
            <a:xfrm>
              <a:off x="2737493" y="1234971"/>
              <a:ext cx="151758" cy="138396"/>
            </a:xfrm>
            <a:custGeom>
              <a:avLst/>
              <a:gdLst/>
              <a:ahLst/>
              <a:cxnLst/>
              <a:rect l="0" t="0" r="0" b="0"/>
              <a:pathLst>
                <a:path w="151758" h="138396">
                  <a:moveTo>
                    <a:pt x="5707" y="54079"/>
                  </a:moveTo>
                  <a:lnTo>
                    <a:pt x="5707" y="54079"/>
                  </a:lnTo>
                  <a:lnTo>
                    <a:pt x="5707" y="57450"/>
                  </a:lnTo>
                  <a:lnTo>
                    <a:pt x="9470" y="60987"/>
                  </a:lnTo>
                  <a:lnTo>
                    <a:pt x="12449" y="62917"/>
                  </a:lnTo>
                  <a:lnTo>
                    <a:pt x="21403" y="63181"/>
                  </a:lnTo>
                  <a:lnTo>
                    <a:pt x="44399" y="57602"/>
                  </a:lnTo>
                  <a:lnTo>
                    <a:pt x="54888" y="50000"/>
                  </a:lnTo>
                  <a:lnTo>
                    <a:pt x="63549" y="38861"/>
                  </a:lnTo>
                  <a:lnTo>
                    <a:pt x="69750" y="24502"/>
                  </a:lnTo>
                  <a:lnTo>
                    <a:pt x="71094" y="12476"/>
                  </a:lnTo>
                  <a:lnTo>
                    <a:pt x="70465" y="7294"/>
                  </a:lnTo>
                  <a:lnTo>
                    <a:pt x="67224" y="3839"/>
                  </a:lnTo>
                  <a:lnTo>
                    <a:pt x="56096" y="0"/>
                  </a:lnTo>
                  <a:lnTo>
                    <a:pt x="49177" y="1799"/>
                  </a:lnTo>
                  <a:lnTo>
                    <a:pt x="33964" y="11323"/>
                  </a:lnTo>
                  <a:lnTo>
                    <a:pt x="12904" y="39294"/>
                  </a:lnTo>
                  <a:lnTo>
                    <a:pt x="0" y="74393"/>
                  </a:lnTo>
                  <a:lnTo>
                    <a:pt x="1760" y="97209"/>
                  </a:lnTo>
                  <a:lnTo>
                    <a:pt x="5192" y="108232"/>
                  </a:lnTo>
                  <a:lnTo>
                    <a:pt x="16532" y="124243"/>
                  </a:lnTo>
                  <a:lnTo>
                    <a:pt x="23507" y="130489"/>
                  </a:lnTo>
                  <a:lnTo>
                    <a:pt x="44427" y="137428"/>
                  </a:lnTo>
                  <a:lnTo>
                    <a:pt x="69482" y="138395"/>
                  </a:lnTo>
                  <a:lnTo>
                    <a:pt x="106683" y="127039"/>
                  </a:lnTo>
                  <a:lnTo>
                    <a:pt x="151757" y="104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86"/>
            <p:cNvSpPr/>
            <p:nvPr>
              <p:custDataLst>
                <p:tags r:id="rId273"/>
              </p:custDataLst>
            </p:nvPr>
          </p:nvSpPr>
          <p:spPr>
            <a:xfrm>
              <a:off x="2441732" y="1079292"/>
              <a:ext cx="250669" cy="331942"/>
            </a:xfrm>
            <a:custGeom>
              <a:avLst/>
              <a:gdLst/>
              <a:ahLst/>
              <a:cxnLst/>
              <a:rect l="0" t="0" r="0" b="0"/>
              <a:pathLst>
                <a:path w="250669" h="331942">
                  <a:moveTo>
                    <a:pt x="15718" y="190708"/>
                  </a:moveTo>
                  <a:lnTo>
                    <a:pt x="15718" y="190708"/>
                  </a:lnTo>
                  <a:lnTo>
                    <a:pt x="10251" y="190708"/>
                  </a:lnTo>
                  <a:lnTo>
                    <a:pt x="6258" y="200821"/>
                  </a:lnTo>
                  <a:lnTo>
                    <a:pt x="1563" y="245000"/>
                  </a:lnTo>
                  <a:lnTo>
                    <a:pt x="0" y="280643"/>
                  </a:lnTo>
                  <a:lnTo>
                    <a:pt x="5887" y="312370"/>
                  </a:lnTo>
                  <a:lnTo>
                    <a:pt x="12760" y="325919"/>
                  </a:lnTo>
                  <a:lnTo>
                    <a:pt x="20518" y="331941"/>
                  </a:lnTo>
                  <a:lnTo>
                    <a:pt x="25973" y="330724"/>
                  </a:lnTo>
                  <a:lnTo>
                    <a:pt x="55007" y="308494"/>
                  </a:lnTo>
                  <a:lnTo>
                    <a:pt x="77689" y="281346"/>
                  </a:lnTo>
                  <a:lnTo>
                    <a:pt x="101487" y="235720"/>
                  </a:lnTo>
                  <a:lnTo>
                    <a:pt x="102531" y="233416"/>
                  </a:lnTo>
                  <a:lnTo>
                    <a:pt x="101816" y="233997"/>
                  </a:lnTo>
                  <a:lnTo>
                    <a:pt x="94772" y="245632"/>
                  </a:lnTo>
                  <a:lnTo>
                    <a:pt x="90129" y="259098"/>
                  </a:lnTo>
                  <a:lnTo>
                    <a:pt x="90290" y="282546"/>
                  </a:lnTo>
                  <a:lnTo>
                    <a:pt x="96839" y="295260"/>
                  </a:lnTo>
                  <a:lnTo>
                    <a:pt x="106805" y="304909"/>
                  </a:lnTo>
                  <a:lnTo>
                    <a:pt x="118290" y="311549"/>
                  </a:lnTo>
                  <a:lnTo>
                    <a:pt x="124316" y="311485"/>
                  </a:lnTo>
                  <a:lnTo>
                    <a:pt x="136656" y="305770"/>
                  </a:lnTo>
                  <a:lnTo>
                    <a:pt x="158874" y="287281"/>
                  </a:lnTo>
                  <a:lnTo>
                    <a:pt x="179960" y="250445"/>
                  </a:lnTo>
                  <a:lnTo>
                    <a:pt x="196900" y="214201"/>
                  </a:lnTo>
                  <a:lnTo>
                    <a:pt x="214071" y="170105"/>
                  </a:lnTo>
                  <a:lnTo>
                    <a:pt x="220625" y="144517"/>
                  </a:lnTo>
                  <a:lnTo>
                    <a:pt x="226406" y="117581"/>
                  </a:lnTo>
                  <a:lnTo>
                    <a:pt x="234711" y="72600"/>
                  </a:lnTo>
                  <a:lnTo>
                    <a:pt x="240048" y="37321"/>
                  </a:lnTo>
                  <a:lnTo>
                    <a:pt x="242347" y="7677"/>
                  </a:lnTo>
                  <a:lnTo>
                    <a:pt x="240385" y="0"/>
                  </a:lnTo>
                  <a:lnTo>
                    <a:pt x="238168" y="1480"/>
                  </a:lnTo>
                  <a:lnTo>
                    <a:pt x="231942" y="12533"/>
                  </a:lnTo>
                  <a:lnTo>
                    <a:pt x="223874" y="52073"/>
                  </a:lnTo>
                  <a:lnTo>
                    <a:pt x="221121" y="93579"/>
                  </a:lnTo>
                  <a:lnTo>
                    <a:pt x="220387" y="117489"/>
                  </a:lnTo>
                  <a:lnTo>
                    <a:pt x="220603" y="141895"/>
                  </a:lnTo>
                  <a:lnTo>
                    <a:pt x="221453" y="166633"/>
                  </a:lnTo>
                  <a:lnTo>
                    <a:pt x="224983" y="213169"/>
                  </a:lnTo>
                  <a:lnTo>
                    <a:pt x="231256" y="250315"/>
                  </a:lnTo>
                  <a:lnTo>
                    <a:pt x="250668" y="305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87"/>
            <p:cNvSpPr/>
            <p:nvPr>
              <p:custDataLst>
                <p:tags r:id="rId274"/>
              </p:custDataLst>
            </p:nvPr>
          </p:nvSpPr>
          <p:spPr>
            <a:xfrm>
              <a:off x="2267833" y="1270000"/>
              <a:ext cx="132468" cy="157934"/>
            </a:xfrm>
            <a:custGeom>
              <a:avLst/>
              <a:gdLst/>
              <a:ahLst/>
              <a:cxnLst/>
              <a:rect l="0" t="0" r="0" b="0"/>
              <a:pathLst>
                <a:path w="132468" h="157934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4"/>
                  </a:lnTo>
                  <a:lnTo>
                    <a:pt x="441" y="36219"/>
                  </a:lnTo>
                  <a:lnTo>
                    <a:pt x="0" y="34729"/>
                  </a:lnTo>
                  <a:lnTo>
                    <a:pt x="1822" y="33736"/>
                  </a:lnTo>
                  <a:lnTo>
                    <a:pt x="9491" y="32633"/>
                  </a:lnTo>
                  <a:lnTo>
                    <a:pt x="32451" y="45495"/>
                  </a:lnTo>
                  <a:lnTo>
                    <a:pt x="61597" y="73923"/>
                  </a:lnTo>
                  <a:lnTo>
                    <a:pt x="82462" y="109157"/>
                  </a:lnTo>
                  <a:lnTo>
                    <a:pt x="87195" y="130123"/>
                  </a:lnTo>
                  <a:lnTo>
                    <a:pt x="87469" y="139666"/>
                  </a:lnTo>
                  <a:lnTo>
                    <a:pt x="85535" y="146733"/>
                  </a:lnTo>
                  <a:lnTo>
                    <a:pt x="82129" y="152150"/>
                  </a:lnTo>
                  <a:lnTo>
                    <a:pt x="77741" y="156466"/>
                  </a:lnTo>
                  <a:lnTo>
                    <a:pt x="72700" y="157933"/>
                  </a:lnTo>
                  <a:lnTo>
                    <a:pt x="61454" y="155800"/>
                  </a:lnTo>
                  <a:lnTo>
                    <a:pt x="56903" y="151139"/>
                  </a:lnTo>
                  <a:lnTo>
                    <a:pt x="49964" y="136553"/>
                  </a:lnTo>
                  <a:lnTo>
                    <a:pt x="48834" y="98394"/>
                  </a:lnTo>
                  <a:lnTo>
                    <a:pt x="59709" y="58082"/>
                  </a:lnTo>
                  <a:lnTo>
                    <a:pt x="83079" y="26068"/>
                  </a:lnTo>
                  <a:lnTo>
                    <a:pt x="102285" y="13232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1688"/>
          <p:cNvSpPr/>
          <p:nvPr>
            <p:custDataLst>
              <p:tags r:id="rId1"/>
            </p:custDataLst>
          </p:nvPr>
        </p:nvSpPr>
        <p:spPr>
          <a:xfrm>
            <a:off x="4400550" y="509406"/>
            <a:ext cx="216885" cy="1135245"/>
          </a:xfrm>
          <a:custGeom>
            <a:avLst/>
            <a:gdLst/>
            <a:ahLst/>
            <a:cxnLst/>
            <a:rect l="0" t="0" r="0" b="0"/>
            <a:pathLst>
              <a:path w="216885" h="1135245">
                <a:moveTo>
                  <a:pt x="57150" y="17644"/>
                </a:moveTo>
                <a:lnTo>
                  <a:pt x="57150" y="17644"/>
                </a:lnTo>
                <a:lnTo>
                  <a:pt x="44058" y="8210"/>
                </a:lnTo>
                <a:lnTo>
                  <a:pt x="40748" y="3338"/>
                </a:lnTo>
                <a:lnTo>
                  <a:pt x="41276" y="1757"/>
                </a:lnTo>
                <a:lnTo>
                  <a:pt x="43040" y="703"/>
                </a:lnTo>
                <a:lnTo>
                  <a:pt x="45626" y="0"/>
                </a:lnTo>
                <a:lnTo>
                  <a:pt x="72864" y="9123"/>
                </a:lnTo>
                <a:lnTo>
                  <a:pt x="115585" y="38716"/>
                </a:lnTo>
                <a:lnTo>
                  <a:pt x="145681" y="72400"/>
                </a:lnTo>
                <a:lnTo>
                  <a:pt x="173402" y="113947"/>
                </a:lnTo>
                <a:lnTo>
                  <a:pt x="195130" y="160634"/>
                </a:lnTo>
                <a:lnTo>
                  <a:pt x="202053" y="185643"/>
                </a:lnTo>
                <a:lnTo>
                  <a:pt x="206669" y="211488"/>
                </a:lnTo>
                <a:lnTo>
                  <a:pt x="209746" y="237890"/>
                </a:lnTo>
                <a:lnTo>
                  <a:pt x="211091" y="264663"/>
                </a:lnTo>
                <a:lnTo>
                  <a:pt x="211283" y="291685"/>
                </a:lnTo>
                <a:lnTo>
                  <a:pt x="210705" y="318871"/>
                </a:lnTo>
                <a:lnTo>
                  <a:pt x="208204" y="345462"/>
                </a:lnTo>
                <a:lnTo>
                  <a:pt x="204419" y="371656"/>
                </a:lnTo>
                <a:lnTo>
                  <a:pt x="199779" y="397585"/>
                </a:lnTo>
                <a:lnTo>
                  <a:pt x="194570" y="424044"/>
                </a:lnTo>
                <a:lnTo>
                  <a:pt x="188980" y="450855"/>
                </a:lnTo>
                <a:lnTo>
                  <a:pt x="183136" y="477901"/>
                </a:lnTo>
                <a:lnTo>
                  <a:pt x="178535" y="505810"/>
                </a:lnTo>
                <a:lnTo>
                  <a:pt x="174763" y="534293"/>
                </a:lnTo>
                <a:lnTo>
                  <a:pt x="171541" y="563160"/>
                </a:lnTo>
                <a:lnTo>
                  <a:pt x="169394" y="591577"/>
                </a:lnTo>
                <a:lnTo>
                  <a:pt x="167963" y="619694"/>
                </a:lnTo>
                <a:lnTo>
                  <a:pt x="167008" y="647611"/>
                </a:lnTo>
                <a:lnTo>
                  <a:pt x="167783" y="675394"/>
                </a:lnTo>
                <a:lnTo>
                  <a:pt x="169711" y="703088"/>
                </a:lnTo>
                <a:lnTo>
                  <a:pt x="172407" y="730724"/>
                </a:lnTo>
                <a:lnTo>
                  <a:pt x="177027" y="758319"/>
                </a:lnTo>
                <a:lnTo>
                  <a:pt x="182930" y="785889"/>
                </a:lnTo>
                <a:lnTo>
                  <a:pt x="189686" y="813440"/>
                </a:lnTo>
                <a:lnTo>
                  <a:pt x="195602" y="839569"/>
                </a:lnTo>
                <a:lnTo>
                  <a:pt x="200956" y="864750"/>
                </a:lnTo>
                <a:lnTo>
                  <a:pt x="205937" y="889298"/>
                </a:lnTo>
                <a:lnTo>
                  <a:pt x="213354" y="935388"/>
                </a:lnTo>
                <a:lnTo>
                  <a:pt x="216884" y="977980"/>
                </a:lnTo>
                <a:lnTo>
                  <a:pt x="213751" y="1015725"/>
                </a:lnTo>
                <a:lnTo>
                  <a:pt x="198246" y="1047552"/>
                </a:lnTo>
                <a:lnTo>
                  <a:pt x="172776" y="1074398"/>
                </a:lnTo>
                <a:lnTo>
                  <a:pt x="137937" y="1095736"/>
                </a:lnTo>
                <a:lnTo>
                  <a:pt x="100816" y="1110865"/>
                </a:lnTo>
                <a:lnTo>
                  <a:pt x="64563" y="1121586"/>
                </a:lnTo>
                <a:lnTo>
                  <a:pt x="21324" y="1130884"/>
                </a:lnTo>
                <a:lnTo>
                  <a:pt x="0" y="11352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314"/>
          <p:cNvGrpSpPr/>
          <p:nvPr/>
        </p:nvGrpSpPr>
        <p:grpSpPr>
          <a:xfrm>
            <a:off x="5138188" y="508362"/>
            <a:ext cx="335513" cy="278961"/>
            <a:chOff x="5138188" y="508362"/>
            <a:chExt cx="335513" cy="278961"/>
          </a:xfrm>
        </p:grpSpPr>
        <p:sp>
          <p:nvSpPr>
            <p:cNvPr id="39" name="SMARTInkShape-1689"/>
            <p:cNvSpPr/>
            <p:nvPr>
              <p:custDataLst>
                <p:tags r:id="rId266"/>
              </p:custDataLst>
            </p:nvPr>
          </p:nvSpPr>
          <p:spPr>
            <a:xfrm>
              <a:off x="5334000" y="6540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3752" y="26680"/>
                  </a:lnTo>
                  <a:lnTo>
                    <a:pt x="86253" y="1700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690"/>
            <p:cNvSpPr/>
            <p:nvPr>
              <p:custDataLst>
                <p:tags r:id="rId267"/>
              </p:custDataLst>
            </p:nvPr>
          </p:nvSpPr>
          <p:spPr>
            <a:xfrm>
              <a:off x="5384090" y="508362"/>
              <a:ext cx="70561" cy="266339"/>
            </a:xfrm>
            <a:custGeom>
              <a:avLst/>
              <a:gdLst/>
              <a:ahLst/>
              <a:cxnLst/>
              <a:rect l="0" t="0" r="0" b="0"/>
              <a:pathLst>
                <a:path w="70561" h="266339">
                  <a:moveTo>
                    <a:pt x="70560" y="18688"/>
                  </a:moveTo>
                  <a:lnTo>
                    <a:pt x="70560" y="18688"/>
                  </a:lnTo>
                  <a:lnTo>
                    <a:pt x="67189" y="15317"/>
                  </a:lnTo>
                  <a:lnTo>
                    <a:pt x="65534" y="11781"/>
                  </a:lnTo>
                  <a:lnTo>
                    <a:pt x="65093" y="9850"/>
                  </a:lnTo>
                  <a:lnTo>
                    <a:pt x="60839" y="5823"/>
                  </a:lnTo>
                  <a:lnTo>
                    <a:pt x="54950" y="2387"/>
                  </a:lnTo>
                  <a:lnTo>
                    <a:pt x="45422" y="181"/>
                  </a:lnTo>
                  <a:lnTo>
                    <a:pt x="43217" y="0"/>
                  </a:lnTo>
                  <a:lnTo>
                    <a:pt x="38887" y="1680"/>
                  </a:lnTo>
                  <a:lnTo>
                    <a:pt x="23616" y="15250"/>
                  </a:lnTo>
                  <a:lnTo>
                    <a:pt x="9692" y="38993"/>
                  </a:lnTo>
                  <a:lnTo>
                    <a:pt x="0" y="68370"/>
                  </a:lnTo>
                  <a:lnTo>
                    <a:pt x="543" y="115677"/>
                  </a:lnTo>
                  <a:lnTo>
                    <a:pt x="5521" y="156708"/>
                  </a:lnTo>
                  <a:lnTo>
                    <a:pt x="11464" y="195285"/>
                  </a:lnTo>
                  <a:lnTo>
                    <a:pt x="19793" y="236519"/>
                  </a:lnTo>
                  <a:lnTo>
                    <a:pt x="26110" y="26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691"/>
            <p:cNvSpPr/>
            <p:nvPr>
              <p:custDataLst>
                <p:tags r:id="rId268"/>
              </p:custDataLst>
            </p:nvPr>
          </p:nvSpPr>
          <p:spPr>
            <a:xfrm>
              <a:off x="5184292" y="774700"/>
              <a:ext cx="111609" cy="12623"/>
            </a:xfrm>
            <a:custGeom>
              <a:avLst/>
              <a:gdLst/>
              <a:ahLst/>
              <a:cxnLst/>
              <a:rect l="0" t="0" r="0" b="0"/>
              <a:pathLst>
                <a:path w="111609" h="12623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562" y="6350"/>
                  </a:lnTo>
                  <a:lnTo>
                    <a:pt x="2260" y="7056"/>
                  </a:lnTo>
                  <a:lnTo>
                    <a:pt x="3037" y="9721"/>
                  </a:lnTo>
                  <a:lnTo>
                    <a:pt x="5360" y="10714"/>
                  </a:lnTo>
                  <a:lnTo>
                    <a:pt x="48422" y="12622"/>
                  </a:lnTo>
                  <a:lnTo>
                    <a:pt x="81979" y="10815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692"/>
            <p:cNvSpPr/>
            <p:nvPr>
              <p:custDataLst>
                <p:tags r:id="rId269"/>
              </p:custDataLst>
            </p:nvPr>
          </p:nvSpPr>
          <p:spPr>
            <a:xfrm>
              <a:off x="5138188" y="521293"/>
              <a:ext cx="145013" cy="12108"/>
            </a:xfrm>
            <a:custGeom>
              <a:avLst/>
              <a:gdLst/>
              <a:ahLst/>
              <a:cxnLst/>
              <a:rect l="0" t="0" r="0" b="0"/>
              <a:pathLst>
                <a:path w="145013" h="12108">
                  <a:moveTo>
                    <a:pt x="18012" y="12107"/>
                  </a:moveTo>
                  <a:lnTo>
                    <a:pt x="18012" y="12107"/>
                  </a:lnTo>
                  <a:lnTo>
                    <a:pt x="7077" y="12107"/>
                  </a:lnTo>
                  <a:lnTo>
                    <a:pt x="0" y="6640"/>
                  </a:lnTo>
                  <a:lnTo>
                    <a:pt x="359" y="6345"/>
                  </a:lnTo>
                  <a:lnTo>
                    <a:pt x="38334" y="2409"/>
                  </a:lnTo>
                  <a:lnTo>
                    <a:pt x="81607" y="0"/>
                  </a:lnTo>
                  <a:lnTo>
                    <a:pt x="124163" y="2856"/>
                  </a:lnTo>
                  <a:lnTo>
                    <a:pt x="145012" y="5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693"/>
            <p:cNvSpPr/>
            <p:nvPr>
              <p:custDataLst>
                <p:tags r:id="rId270"/>
              </p:custDataLst>
            </p:nvPr>
          </p:nvSpPr>
          <p:spPr>
            <a:xfrm>
              <a:off x="5232516" y="534544"/>
              <a:ext cx="25285" cy="233284"/>
            </a:xfrm>
            <a:custGeom>
              <a:avLst/>
              <a:gdLst/>
              <a:ahLst/>
              <a:cxnLst/>
              <a:rect l="0" t="0" r="0" b="0"/>
              <a:pathLst>
                <a:path w="25285" h="233284">
                  <a:moveTo>
                    <a:pt x="6234" y="11556"/>
                  </a:moveTo>
                  <a:lnTo>
                    <a:pt x="6234" y="11556"/>
                  </a:lnTo>
                  <a:lnTo>
                    <a:pt x="2863" y="8185"/>
                  </a:lnTo>
                  <a:lnTo>
                    <a:pt x="1208" y="4649"/>
                  </a:lnTo>
                  <a:lnTo>
                    <a:pt x="145" y="0"/>
                  </a:lnTo>
                  <a:lnTo>
                    <a:pt x="0" y="1246"/>
                  </a:lnTo>
                  <a:lnTo>
                    <a:pt x="3261" y="44973"/>
                  </a:lnTo>
                  <a:lnTo>
                    <a:pt x="5353" y="88642"/>
                  </a:lnTo>
                  <a:lnTo>
                    <a:pt x="7725" y="120840"/>
                  </a:lnTo>
                  <a:lnTo>
                    <a:pt x="13026" y="166938"/>
                  </a:lnTo>
                  <a:lnTo>
                    <a:pt x="21138" y="213699"/>
                  </a:lnTo>
                  <a:lnTo>
                    <a:pt x="25176" y="233283"/>
                  </a:lnTo>
                  <a:lnTo>
                    <a:pt x="25284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15"/>
          <p:cNvGrpSpPr/>
          <p:nvPr/>
        </p:nvGrpSpPr>
        <p:grpSpPr>
          <a:xfrm>
            <a:off x="6002451" y="477210"/>
            <a:ext cx="1891350" cy="424491"/>
            <a:chOff x="6002451" y="477210"/>
            <a:chExt cx="1891350" cy="424491"/>
          </a:xfrm>
        </p:grpSpPr>
        <p:sp>
          <p:nvSpPr>
            <p:cNvPr id="45" name="SMARTInkShape-1694"/>
            <p:cNvSpPr/>
            <p:nvPr>
              <p:custDataLst>
                <p:tags r:id="rId250"/>
              </p:custDataLst>
            </p:nvPr>
          </p:nvSpPr>
          <p:spPr>
            <a:xfrm>
              <a:off x="6813550" y="8064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6417" y="5074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695"/>
            <p:cNvSpPr/>
            <p:nvPr>
              <p:custDataLst>
                <p:tags r:id="rId251"/>
              </p:custDataLst>
            </p:nvPr>
          </p:nvSpPr>
          <p:spPr>
            <a:xfrm>
              <a:off x="6711950" y="752748"/>
              <a:ext cx="76201" cy="78690"/>
            </a:xfrm>
            <a:custGeom>
              <a:avLst/>
              <a:gdLst/>
              <a:ahLst/>
              <a:cxnLst/>
              <a:rect l="0" t="0" r="0" b="0"/>
              <a:pathLst>
                <a:path w="76201" h="78690">
                  <a:moveTo>
                    <a:pt x="0" y="21952"/>
                  </a:moveTo>
                  <a:lnTo>
                    <a:pt x="0" y="21952"/>
                  </a:lnTo>
                  <a:lnTo>
                    <a:pt x="0" y="16485"/>
                  </a:lnTo>
                  <a:lnTo>
                    <a:pt x="3370" y="9122"/>
                  </a:lnTo>
                  <a:lnTo>
                    <a:pt x="5775" y="7048"/>
                  </a:lnTo>
                  <a:lnTo>
                    <a:pt x="27136" y="77"/>
                  </a:lnTo>
                  <a:lnTo>
                    <a:pt x="35109" y="0"/>
                  </a:lnTo>
                  <a:lnTo>
                    <a:pt x="38222" y="967"/>
                  </a:lnTo>
                  <a:lnTo>
                    <a:pt x="40298" y="3023"/>
                  </a:lnTo>
                  <a:lnTo>
                    <a:pt x="47274" y="23780"/>
                  </a:lnTo>
                  <a:lnTo>
                    <a:pt x="45470" y="35464"/>
                  </a:lnTo>
                  <a:lnTo>
                    <a:pt x="36521" y="52061"/>
                  </a:lnTo>
                  <a:lnTo>
                    <a:pt x="21351" y="72050"/>
                  </a:lnTo>
                  <a:lnTo>
                    <a:pt x="19504" y="77709"/>
                  </a:lnTo>
                  <a:lnTo>
                    <a:pt x="20058" y="78173"/>
                  </a:lnTo>
                  <a:lnTo>
                    <a:pt x="22555" y="78689"/>
                  </a:lnTo>
                  <a:lnTo>
                    <a:pt x="53363" y="78372"/>
                  </a:lnTo>
                  <a:lnTo>
                    <a:pt x="76200" y="7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696"/>
            <p:cNvSpPr/>
            <p:nvPr>
              <p:custDataLst>
                <p:tags r:id="rId252"/>
              </p:custDataLst>
            </p:nvPr>
          </p:nvSpPr>
          <p:spPr>
            <a:xfrm>
              <a:off x="6572250" y="6794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662"/>
                  </a:lnTo>
                  <a:lnTo>
                    <a:pt x="41927" y="1458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697"/>
            <p:cNvSpPr/>
            <p:nvPr>
              <p:custDataLst>
                <p:tags r:id="rId253"/>
              </p:custDataLst>
            </p:nvPr>
          </p:nvSpPr>
          <p:spPr>
            <a:xfrm>
              <a:off x="6587572" y="553339"/>
              <a:ext cx="98979" cy="233928"/>
            </a:xfrm>
            <a:custGeom>
              <a:avLst/>
              <a:gdLst/>
              <a:ahLst/>
              <a:cxnLst/>
              <a:rect l="0" t="0" r="0" b="0"/>
              <a:pathLst>
                <a:path w="98979" h="233928">
                  <a:moveTo>
                    <a:pt x="86278" y="11811"/>
                  </a:moveTo>
                  <a:lnTo>
                    <a:pt x="86278" y="11811"/>
                  </a:lnTo>
                  <a:lnTo>
                    <a:pt x="86278" y="6344"/>
                  </a:lnTo>
                  <a:lnTo>
                    <a:pt x="85572" y="6049"/>
                  </a:lnTo>
                  <a:lnTo>
                    <a:pt x="50151" y="0"/>
                  </a:lnTo>
                  <a:lnTo>
                    <a:pt x="28252" y="4656"/>
                  </a:lnTo>
                  <a:lnTo>
                    <a:pt x="23329" y="6985"/>
                  </a:lnTo>
                  <a:lnTo>
                    <a:pt x="21029" y="8594"/>
                  </a:lnTo>
                  <a:lnTo>
                    <a:pt x="20201" y="11077"/>
                  </a:lnTo>
                  <a:lnTo>
                    <a:pt x="20178" y="27084"/>
                  </a:lnTo>
                  <a:lnTo>
                    <a:pt x="18800" y="39060"/>
                  </a:lnTo>
                  <a:lnTo>
                    <a:pt x="19874" y="62375"/>
                  </a:lnTo>
                  <a:lnTo>
                    <a:pt x="12431" y="101501"/>
                  </a:lnTo>
                  <a:lnTo>
                    <a:pt x="10542" y="146571"/>
                  </a:lnTo>
                  <a:lnTo>
                    <a:pt x="1968" y="193150"/>
                  </a:lnTo>
                  <a:lnTo>
                    <a:pt x="3381" y="214064"/>
                  </a:lnTo>
                  <a:lnTo>
                    <a:pt x="1692" y="219999"/>
                  </a:lnTo>
                  <a:lnTo>
                    <a:pt x="254" y="222570"/>
                  </a:lnTo>
                  <a:lnTo>
                    <a:pt x="0" y="224284"/>
                  </a:lnTo>
                  <a:lnTo>
                    <a:pt x="537" y="225426"/>
                  </a:lnTo>
                  <a:lnTo>
                    <a:pt x="1600" y="226188"/>
                  </a:lnTo>
                  <a:lnTo>
                    <a:pt x="2309" y="227401"/>
                  </a:lnTo>
                  <a:lnTo>
                    <a:pt x="3098" y="230631"/>
                  </a:lnTo>
                  <a:lnTo>
                    <a:pt x="10973" y="232536"/>
                  </a:lnTo>
                  <a:lnTo>
                    <a:pt x="48875" y="233927"/>
                  </a:lnTo>
                  <a:lnTo>
                    <a:pt x="74490" y="232140"/>
                  </a:lnTo>
                  <a:lnTo>
                    <a:pt x="98978" y="227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698"/>
            <p:cNvSpPr/>
            <p:nvPr>
              <p:custDataLst>
                <p:tags r:id="rId254"/>
              </p:custDataLst>
            </p:nvPr>
          </p:nvSpPr>
          <p:spPr>
            <a:xfrm>
              <a:off x="6438900" y="7937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15260" y="310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699"/>
            <p:cNvSpPr/>
            <p:nvPr>
              <p:custDataLst>
                <p:tags r:id="rId255"/>
              </p:custDataLst>
            </p:nvPr>
          </p:nvSpPr>
          <p:spPr>
            <a:xfrm>
              <a:off x="6376043" y="730250"/>
              <a:ext cx="5708" cy="69851"/>
            </a:xfrm>
            <a:custGeom>
              <a:avLst/>
              <a:gdLst/>
              <a:ahLst/>
              <a:cxnLst/>
              <a:rect l="0" t="0" r="0" b="0"/>
              <a:pathLst>
                <a:path w="5708" h="69851">
                  <a:moveTo>
                    <a:pt x="5707" y="0"/>
                  </a:moveTo>
                  <a:lnTo>
                    <a:pt x="5707" y="0"/>
                  </a:lnTo>
                  <a:lnTo>
                    <a:pt x="2336" y="0"/>
                  </a:lnTo>
                  <a:lnTo>
                    <a:pt x="1343" y="1411"/>
                  </a:lnTo>
                  <a:lnTo>
                    <a:pt x="240" y="6742"/>
                  </a:lnTo>
                  <a:lnTo>
                    <a:pt x="1631" y="11933"/>
                  </a:lnTo>
                  <a:lnTo>
                    <a:pt x="2989" y="14306"/>
                  </a:lnTo>
                  <a:lnTo>
                    <a:pt x="2617" y="22586"/>
                  </a:lnTo>
                  <a:lnTo>
                    <a:pt x="0" y="45149"/>
                  </a:lnTo>
                  <a:lnTo>
                    <a:pt x="570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00"/>
            <p:cNvSpPr/>
            <p:nvPr>
              <p:custDataLst>
                <p:tags r:id="rId256"/>
              </p:custDataLst>
            </p:nvPr>
          </p:nvSpPr>
          <p:spPr>
            <a:xfrm>
              <a:off x="6192133" y="685800"/>
              <a:ext cx="88018" cy="19051"/>
            </a:xfrm>
            <a:custGeom>
              <a:avLst/>
              <a:gdLst/>
              <a:ahLst/>
              <a:cxnLst/>
              <a:rect l="0" t="0" r="0" b="0"/>
              <a:pathLst>
                <a:path w="880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9050"/>
                  </a:lnTo>
                  <a:lnTo>
                    <a:pt x="50177" y="7494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701"/>
            <p:cNvSpPr/>
            <p:nvPr>
              <p:custDataLst>
                <p:tags r:id="rId257"/>
              </p:custDataLst>
            </p:nvPr>
          </p:nvSpPr>
          <p:spPr>
            <a:xfrm>
              <a:off x="6200953" y="552457"/>
              <a:ext cx="104598" cy="228472"/>
            </a:xfrm>
            <a:custGeom>
              <a:avLst/>
              <a:gdLst/>
              <a:ahLst/>
              <a:cxnLst/>
              <a:rect l="0" t="0" r="0" b="0"/>
              <a:pathLst>
                <a:path w="104598" h="228472">
                  <a:moveTo>
                    <a:pt x="85547" y="6343"/>
                  </a:moveTo>
                  <a:lnTo>
                    <a:pt x="85547" y="6343"/>
                  </a:lnTo>
                  <a:lnTo>
                    <a:pt x="85547" y="2972"/>
                  </a:lnTo>
                  <a:lnTo>
                    <a:pt x="84842" y="1979"/>
                  </a:lnTo>
                  <a:lnTo>
                    <a:pt x="83666" y="1317"/>
                  </a:lnTo>
                  <a:lnTo>
                    <a:pt x="76758" y="385"/>
                  </a:lnTo>
                  <a:lnTo>
                    <a:pt x="39571" y="0"/>
                  </a:lnTo>
                  <a:lnTo>
                    <a:pt x="35009" y="1877"/>
                  </a:lnTo>
                  <a:lnTo>
                    <a:pt x="26333" y="8832"/>
                  </a:lnTo>
                  <a:lnTo>
                    <a:pt x="19946" y="18291"/>
                  </a:lnTo>
                  <a:lnTo>
                    <a:pt x="12172" y="39199"/>
                  </a:lnTo>
                  <a:lnTo>
                    <a:pt x="6348" y="76731"/>
                  </a:lnTo>
                  <a:lnTo>
                    <a:pt x="0" y="121298"/>
                  </a:lnTo>
                  <a:lnTo>
                    <a:pt x="2196" y="162923"/>
                  </a:lnTo>
                  <a:lnTo>
                    <a:pt x="2966" y="210374"/>
                  </a:lnTo>
                  <a:lnTo>
                    <a:pt x="2983" y="216497"/>
                  </a:lnTo>
                  <a:lnTo>
                    <a:pt x="4399" y="219118"/>
                  </a:lnTo>
                  <a:lnTo>
                    <a:pt x="9734" y="223912"/>
                  </a:lnTo>
                  <a:lnTo>
                    <a:pt x="16810" y="226512"/>
                  </a:lnTo>
                  <a:lnTo>
                    <a:pt x="52138" y="228471"/>
                  </a:lnTo>
                  <a:lnTo>
                    <a:pt x="68984" y="225186"/>
                  </a:lnTo>
                  <a:lnTo>
                    <a:pt x="104597" y="20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702"/>
            <p:cNvSpPr/>
            <p:nvPr>
              <p:custDataLst>
                <p:tags r:id="rId258"/>
              </p:custDataLst>
            </p:nvPr>
          </p:nvSpPr>
          <p:spPr>
            <a:xfrm>
              <a:off x="6002451" y="477210"/>
              <a:ext cx="106250" cy="359253"/>
            </a:xfrm>
            <a:custGeom>
              <a:avLst/>
              <a:gdLst/>
              <a:ahLst/>
              <a:cxnLst/>
              <a:rect l="0" t="0" r="0" b="0"/>
              <a:pathLst>
                <a:path w="106250" h="359253">
                  <a:moveTo>
                    <a:pt x="68149" y="11740"/>
                  </a:moveTo>
                  <a:lnTo>
                    <a:pt x="68149" y="11740"/>
                  </a:lnTo>
                  <a:lnTo>
                    <a:pt x="64778" y="11740"/>
                  </a:lnTo>
                  <a:lnTo>
                    <a:pt x="61242" y="9859"/>
                  </a:lnTo>
                  <a:lnTo>
                    <a:pt x="50605" y="1200"/>
                  </a:lnTo>
                  <a:lnTo>
                    <a:pt x="46710" y="0"/>
                  </a:lnTo>
                  <a:lnTo>
                    <a:pt x="29029" y="4299"/>
                  </a:lnTo>
                  <a:lnTo>
                    <a:pt x="15558" y="10633"/>
                  </a:lnTo>
                  <a:lnTo>
                    <a:pt x="6910" y="17363"/>
                  </a:lnTo>
                  <a:lnTo>
                    <a:pt x="2126" y="25057"/>
                  </a:lnTo>
                  <a:lnTo>
                    <a:pt x="0" y="35298"/>
                  </a:lnTo>
                  <a:lnTo>
                    <a:pt x="214" y="59485"/>
                  </a:lnTo>
                  <a:lnTo>
                    <a:pt x="5265" y="73882"/>
                  </a:lnTo>
                  <a:lnTo>
                    <a:pt x="19413" y="93888"/>
                  </a:lnTo>
                  <a:lnTo>
                    <a:pt x="65565" y="139422"/>
                  </a:lnTo>
                  <a:lnTo>
                    <a:pt x="71852" y="162853"/>
                  </a:lnTo>
                  <a:lnTo>
                    <a:pt x="73322" y="179325"/>
                  </a:lnTo>
                  <a:lnTo>
                    <a:pt x="68331" y="194172"/>
                  </a:lnTo>
                  <a:lnTo>
                    <a:pt x="51252" y="217580"/>
                  </a:lnTo>
                  <a:lnTo>
                    <a:pt x="42765" y="223169"/>
                  </a:lnTo>
                  <a:lnTo>
                    <a:pt x="28173" y="226315"/>
                  </a:lnTo>
                  <a:lnTo>
                    <a:pt x="12004" y="227562"/>
                  </a:lnTo>
                  <a:lnTo>
                    <a:pt x="13328" y="225724"/>
                  </a:lnTo>
                  <a:lnTo>
                    <a:pt x="14668" y="224246"/>
                  </a:lnTo>
                  <a:lnTo>
                    <a:pt x="26667" y="218795"/>
                  </a:lnTo>
                  <a:lnTo>
                    <a:pt x="40258" y="216082"/>
                  </a:lnTo>
                  <a:lnTo>
                    <a:pt x="48932" y="217329"/>
                  </a:lnTo>
                  <a:lnTo>
                    <a:pt x="53221" y="218649"/>
                  </a:lnTo>
                  <a:lnTo>
                    <a:pt x="56787" y="221646"/>
                  </a:lnTo>
                  <a:lnTo>
                    <a:pt x="62628" y="230621"/>
                  </a:lnTo>
                  <a:lnTo>
                    <a:pt x="63814" y="241665"/>
                  </a:lnTo>
                  <a:lnTo>
                    <a:pt x="61284" y="254334"/>
                  </a:lnTo>
                  <a:lnTo>
                    <a:pt x="45285" y="296953"/>
                  </a:lnTo>
                  <a:lnTo>
                    <a:pt x="33613" y="334837"/>
                  </a:lnTo>
                  <a:lnTo>
                    <a:pt x="34690" y="344898"/>
                  </a:lnTo>
                  <a:lnTo>
                    <a:pt x="37521" y="352192"/>
                  </a:lnTo>
                  <a:lnTo>
                    <a:pt x="39264" y="355125"/>
                  </a:lnTo>
                  <a:lnTo>
                    <a:pt x="42542" y="357080"/>
                  </a:lnTo>
                  <a:lnTo>
                    <a:pt x="51829" y="359252"/>
                  </a:lnTo>
                  <a:lnTo>
                    <a:pt x="72329" y="353733"/>
                  </a:lnTo>
                  <a:lnTo>
                    <a:pt x="106249" y="335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703"/>
            <p:cNvSpPr/>
            <p:nvPr>
              <p:custDataLst>
                <p:tags r:id="rId259"/>
              </p:custDataLst>
            </p:nvPr>
          </p:nvSpPr>
          <p:spPr>
            <a:xfrm>
              <a:off x="6953250" y="844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704"/>
            <p:cNvSpPr/>
            <p:nvPr>
              <p:custDataLst>
                <p:tags r:id="rId260"/>
              </p:custDataLst>
            </p:nvPr>
          </p:nvSpPr>
          <p:spPr>
            <a:xfrm>
              <a:off x="7124700" y="8255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05"/>
            <p:cNvSpPr/>
            <p:nvPr>
              <p:custDataLst>
                <p:tags r:id="rId261"/>
              </p:custDataLst>
            </p:nvPr>
          </p:nvSpPr>
          <p:spPr>
            <a:xfrm>
              <a:off x="7321550" y="8191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11585" y="3391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706"/>
            <p:cNvSpPr/>
            <p:nvPr>
              <p:custDataLst>
                <p:tags r:id="rId262"/>
              </p:custDataLst>
            </p:nvPr>
          </p:nvSpPr>
          <p:spPr>
            <a:xfrm>
              <a:off x="7507353" y="590942"/>
              <a:ext cx="112648" cy="220857"/>
            </a:xfrm>
            <a:custGeom>
              <a:avLst/>
              <a:gdLst/>
              <a:ahLst/>
              <a:cxnLst/>
              <a:rect l="0" t="0" r="0" b="0"/>
              <a:pathLst>
                <a:path w="112648" h="220857">
                  <a:moveTo>
                    <a:pt x="106297" y="5958"/>
                  </a:moveTo>
                  <a:lnTo>
                    <a:pt x="106297" y="5958"/>
                  </a:lnTo>
                  <a:lnTo>
                    <a:pt x="106296" y="2587"/>
                  </a:lnTo>
                  <a:lnTo>
                    <a:pt x="105592" y="1594"/>
                  </a:lnTo>
                  <a:lnTo>
                    <a:pt x="104415" y="932"/>
                  </a:lnTo>
                  <a:lnTo>
                    <a:pt x="97508" y="0"/>
                  </a:lnTo>
                  <a:lnTo>
                    <a:pt x="62399" y="1524"/>
                  </a:lnTo>
                  <a:lnTo>
                    <a:pt x="39926" y="8453"/>
                  </a:lnTo>
                  <a:lnTo>
                    <a:pt x="26267" y="17908"/>
                  </a:lnTo>
                  <a:lnTo>
                    <a:pt x="16654" y="29646"/>
                  </a:lnTo>
                  <a:lnTo>
                    <a:pt x="12709" y="38690"/>
                  </a:lnTo>
                  <a:lnTo>
                    <a:pt x="16660" y="76844"/>
                  </a:lnTo>
                  <a:lnTo>
                    <a:pt x="9229" y="116647"/>
                  </a:lnTo>
                  <a:lnTo>
                    <a:pt x="6715" y="156599"/>
                  </a:lnTo>
                  <a:lnTo>
                    <a:pt x="0" y="181764"/>
                  </a:lnTo>
                  <a:lnTo>
                    <a:pt x="860" y="185957"/>
                  </a:lnTo>
                  <a:lnTo>
                    <a:pt x="6695" y="197893"/>
                  </a:lnTo>
                  <a:lnTo>
                    <a:pt x="6735" y="200943"/>
                  </a:lnTo>
                  <a:lnTo>
                    <a:pt x="4816" y="214145"/>
                  </a:lnTo>
                  <a:lnTo>
                    <a:pt x="11474" y="218475"/>
                  </a:lnTo>
                  <a:lnTo>
                    <a:pt x="29126" y="220856"/>
                  </a:lnTo>
                  <a:lnTo>
                    <a:pt x="67364" y="216700"/>
                  </a:lnTo>
                  <a:lnTo>
                    <a:pt x="112647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07"/>
            <p:cNvSpPr/>
            <p:nvPr>
              <p:custDataLst>
                <p:tags r:id="rId263"/>
              </p:custDataLst>
            </p:nvPr>
          </p:nvSpPr>
          <p:spPr>
            <a:xfrm>
              <a:off x="7473950" y="7239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4"/>
                  </a:lnTo>
                  <a:lnTo>
                    <a:pt x="52467" y="10205"/>
                  </a:lnTo>
                  <a:lnTo>
                    <a:pt x="90274" y="22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08"/>
            <p:cNvSpPr/>
            <p:nvPr>
              <p:custDataLst>
                <p:tags r:id="rId264"/>
              </p:custDataLst>
            </p:nvPr>
          </p:nvSpPr>
          <p:spPr>
            <a:xfrm>
              <a:off x="7664450" y="791923"/>
              <a:ext cx="86150" cy="95617"/>
            </a:xfrm>
            <a:custGeom>
              <a:avLst/>
              <a:gdLst/>
              <a:ahLst/>
              <a:cxnLst/>
              <a:rect l="0" t="0" r="0" b="0"/>
              <a:pathLst>
                <a:path w="86150" h="95617">
                  <a:moveTo>
                    <a:pt x="0" y="27227"/>
                  </a:moveTo>
                  <a:lnTo>
                    <a:pt x="0" y="27227"/>
                  </a:lnTo>
                  <a:lnTo>
                    <a:pt x="0" y="30598"/>
                  </a:lnTo>
                  <a:lnTo>
                    <a:pt x="3658" y="43833"/>
                  </a:lnTo>
                  <a:lnTo>
                    <a:pt x="2813" y="66099"/>
                  </a:lnTo>
                  <a:lnTo>
                    <a:pt x="7183" y="80843"/>
                  </a:lnTo>
                  <a:lnTo>
                    <a:pt x="9021" y="84137"/>
                  </a:lnTo>
                  <a:lnTo>
                    <a:pt x="9542" y="87039"/>
                  </a:lnTo>
                  <a:lnTo>
                    <a:pt x="9184" y="89680"/>
                  </a:lnTo>
                  <a:lnTo>
                    <a:pt x="8239" y="92145"/>
                  </a:lnTo>
                  <a:lnTo>
                    <a:pt x="8314" y="93789"/>
                  </a:lnTo>
                  <a:lnTo>
                    <a:pt x="9071" y="94885"/>
                  </a:lnTo>
                  <a:lnTo>
                    <a:pt x="10281" y="95616"/>
                  </a:lnTo>
                  <a:lnTo>
                    <a:pt x="5240" y="89902"/>
                  </a:lnTo>
                  <a:lnTo>
                    <a:pt x="4210" y="79307"/>
                  </a:lnTo>
                  <a:lnTo>
                    <a:pt x="13070" y="35013"/>
                  </a:lnTo>
                  <a:lnTo>
                    <a:pt x="21239" y="11832"/>
                  </a:lnTo>
                  <a:lnTo>
                    <a:pt x="27314" y="4392"/>
                  </a:lnTo>
                  <a:lnTo>
                    <a:pt x="30909" y="1420"/>
                  </a:lnTo>
                  <a:lnTo>
                    <a:pt x="42430" y="0"/>
                  </a:lnTo>
                  <a:lnTo>
                    <a:pt x="49454" y="609"/>
                  </a:lnTo>
                  <a:lnTo>
                    <a:pt x="59138" y="5049"/>
                  </a:lnTo>
                  <a:lnTo>
                    <a:pt x="77846" y="22768"/>
                  </a:lnTo>
                  <a:lnTo>
                    <a:pt x="80825" y="28487"/>
                  </a:lnTo>
                  <a:lnTo>
                    <a:pt x="86149" y="64732"/>
                  </a:lnTo>
                  <a:lnTo>
                    <a:pt x="82550" y="84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09"/>
            <p:cNvSpPr/>
            <p:nvPr>
              <p:custDataLst>
                <p:tags r:id="rId265"/>
              </p:custDataLst>
            </p:nvPr>
          </p:nvSpPr>
          <p:spPr>
            <a:xfrm>
              <a:off x="7791450" y="527127"/>
              <a:ext cx="102351" cy="374574"/>
            </a:xfrm>
            <a:custGeom>
              <a:avLst/>
              <a:gdLst/>
              <a:ahLst/>
              <a:cxnLst/>
              <a:rect l="0" t="0" r="0" b="0"/>
              <a:pathLst>
                <a:path w="102351" h="374574">
                  <a:moveTo>
                    <a:pt x="0" y="6273"/>
                  </a:moveTo>
                  <a:lnTo>
                    <a:pt x="0" y="6273"/>
                  </a:lnTo>
                  <a:lnTo>
                    <a:pt x="3370" y="2902"/>
                  </a:lnTo>
                  <a:lnTo>
                    <a:pt x="6907" y="1247"/>
                  </a:lnTo>
                  <a:lnTo>
                    <a:pt x="15732" y="0"/>
                  </a:lnTo>
                  <a:lnTo>
                    <a:pt x="36435" y="8768"/>
                  </a:lnTo>
                  <a:lnTo>
                    <a:pt x="39107" y="12170"/>
                  </a:lnTo>
                  <a:lnTo>
                    <a:pt x="44983" y="27070"/>
                  </a:lnTo>
                  <a:lnTo>
                    <a:pt x="56367" y="44185"/>
                  </a:lnTo>
                  <a:lnTo>
                    <a:pt x="60967" y="64849"/>
                  </a:lnTo>
                  <a:lnTo>
                    <a:pt x="63929" y="70724"/>
                  </a:lnTo>
                  <a:lnTo>
                    <a:pt x="65336" y="82896"/>
                  </a:lnTo>
                  <a:lnTo>
                    <a:pt x="65022" y="94655"/>
                  </a:lnTo>
                  <a:lnTo>
                    <a:pt x="69074" y="118109"/>
                  </a:lnTo>
                  <a:lnTo>
                    <a:pt x="67624" y="124887"/>
                  </a:lnTo>
                  <a:lnTo>
                    <a:pt x="64722" y="132670"/>
                  </a:lnTo>
                  <a:lnTo>
                    <a:pt x="64315" y="134988"/>
                  </a:lnTo>
                  <a:lnTo>
                    <a:pt x="62631" y="136533"/>
                  </a:lnTo>
                  <a:lnTo>
                    <a:pt x="51674" y="140894"/>
                  </a:lnTo>
                  <a:lnTo>
                    <a:pt x="42505" y="148341"/>
                  </a:lnTo>
                  <a:lnTo>
                    <a:pt x="36034" y="157885"/>
                  </a:lnTo>
                  <a:lnTo>
                    <a:pt x="33019" y="169650"/>
                  </a:lnTo>
                  <a:lnTo>
                    <a:pt x="34713" y="173047"/>
                  </a:lnTo>
                  <a:lnTo>
                    <a:pt x="45093" y="181903"/>
                  </a:lnTo>
                  <a:lnTo>
                    <a:pt x="61685" y="215301"/>
                  </a:lnTo>
                  <a:lnTo>
                    <a:pt x="62289" y="217592"/>
                  </a:lnTo>
                  <a:lnTo>
                    <a:pt x="61081" y="223900"/>
                  </a:lnTo>
                  <a:lnTo>
                    <a:pt x="58315" y="235385"/>
                  </a:lnTo>
                  <a:lnTo>
                    <a:pt x="57380" y="248536"/>
                  </a:lnTo>
                  <a:lnTo>
                    <a:pt x="59134" y="253410"/>
                  </a:lnTo>
                  <a:lnTo>
                    <a:pt x="60589" y="255698"/>
                  </a:lnTo>
                  <a:lnTo>
                    <a:pt x="73468" y="286737"/>
                  </a:lnTo>
                  <a:lnTo>
                    <a:pt x="87315" y="313165"/>
                  </a:lnTo>
                  <a:lnTo>
                    <a:pt x="102227" y="347907"/>
                  </a:lnTo>
                  <a:lnTo>
                    <a:pt x="102350" y="358253"/>
                  </a:lnTo>
                  <a:lnTo>
                    <a:pt x="100052" y="365673"/>
                  </a:lnTo>
                  <a:lnTo>
                    <a:pt x="98451" y="368640"/>
                  </a:lnTo>
                  <a:lnTo>
                    <a:pt x="95973" y="370618"/>
                  </a:lnTo>
                  <a:lnTo>
                    <a:pt x="89457" y="372815"/>
                  </a:lnTo>
                  <a:lnTo>
                    <a:pt x="69850" y="37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316"/>
          <p:cNvGrpSpPr/>
          <p:nvPr/>
        </p:nvGrpSpPr>
        <p:grpSpPr>
          <a:xfrm>
            <a:off x="8159750" y="521085"/>
            <a:ext cx="652422" cy="319642"/>
            <a:chOff x="8159750" y="521085"/>
            <a:chExt cx="652422" cy="319642"/>
          </a:xfrm>
        </p:grpSpPr>
        <p:sp>
          <p:nvSpPr>
            <p:cNvPr id="62" name="SMARTInkShape-1710"/>
            <p:cNvSpPr/>
            <p:nvPr>
              <p:custDataLst>
                <p:tags r:id="rId244"/>
              </p:custDataLst>
            </p:nvPr>
          </p:nvSpPr>
          <p:spPr>
            <a:xfrm>
              <a:off x="8217057" y="521085"/>
              <a:ext cx="63344" cy="310766"/>
            </a:xfrm>
            <a:custGeom>
              <a:avLst/>
              <a:gdLst/>
              <a:ahLst/>
              <a:cxnLst/>
              <a:rect l="0" t="0" r="0" b="0"/>
              <a:pathLst>
                <a:path w="63344" h="310766">
                  <a:moveTo>
                    <a:pt x="63343" y="25015"/>
                  </a:moveTo>
                  <a:lnTo>
                    <a:pt x="63343" y="25015"/>
                  </a:lnTo>
                  <a:lnTo>
                    <a:pt x="54615" y="15581"/>
                  </a:lnTo>
                  <a:lnTo>
                    <a:pt x="52408" y="10709"/>
                  </a:lnTo>
                  <a:lnTo>
                    <a:pt x="51166" y="4000"/>
                  </a:lnTo>
                  <a:lnTo>
                    <a:pt x="50286" y="2538"/>
                  </a:lnTo>
                  <a:lnTo>
                    <a:pt x="48994" y="1564"/>
                  </a:lnTo>
                  <a:lnTo>
                    <a:pt x="44971" y="481"/>
                  </a:lnTo>
                  <a:lnTo>
                    <a:pt x="38479" y="0"/>
                  </a:lnTo>
                  <a:lnTo>
                    <a:pt x="35478" y="1988"/>
                  </a:lnTo>
                  <a:lnTo>
                    <a:pt x="16617" y="29535"/>
                  </a:lnTo>
                  <a:lnTo>
                    <a:pt x="5910" y="59986"/>
                  </a:lnTo>
                  <a:lnTo>
                    <a:pt x="1641" y="99190"/>
                  </a:lnTo>
                  <a:lnTo>
                    <a:pt x="641" y="131360"/>
                  </a:lnTo>
                  <a:lnTo>
                    <a:pt x="197" y="166118"/>
                  </a:lnTo>
                  <a:lnTo>
                    <a:pt x="0" y="200381"/>
                  </a:lnTo>
                  <a:lnTo>
                    <a:pt x="3676" y="232543"/>
                  </a:lnTo>
                  <a:lnTo>
                    <a:pt x="9915" y="274653"/>
                  </a:lnTo>
                  <a:lnTo>
                    <a:pt x="9883" y="301946"/>
                  </a:lnTo>
                  <a:lnTo>
                    <a:pt x="7832" y="309668"/>
                  </a:lnTo>
                  <a:lnTo>
                    <a:pt x="7286" y="310739"/>
                  </a:lnTo>
                  <a:lnTo>
                    <a:pt x="6193" y="310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11"/>
            <p:cNvSpPr/>
            <p:nvPr>
              <p:custDataLst>
                <p:tags r:id="rId245"/>
              </p:custDataLst>
            </p:nvPr>
          </p:nvSpPr>
          <p:spPr>
            <a:xfrm>
              <a:off x="8159750" y="70485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38724" y="19618"/>
                  </a:lnTo>
                  <a:lnTo>
                    <a:pt x="82517" y="899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12"/>
            <p:cNvSpPr/>
            <p:nvPr>
              <p:custDataLst>
                <p:tags r:id="rId246"/>
              </p:custDataLst>
            </p:nvPr>
          </p:nvSpPr>
          <p:spPr>
            <a:xfrm>
              <a:off x="8309905" y="711200"/>
              <a:ext cx="66456" cy="111925"/>
            </a:xfrm>
            <a:custGeom>
              <a:avLst/>
              <a:gdLst/>
              <a:ahLst/>
              <a:cxnLst/>
              <a:rect l="0" t="0" r="0" b="0"/>
              <a:pathLst>
                <a:path w="66456" h="111925">
                  <a:moveTo>
                    <a:pt x="21295" y="0"/>
                  </a:moveTo>
                  <a:lnTo>
                    <a:pt x="21295" y="0"/>
                  </a:lnTo>
                  <a:lnTo>
                    <a:pt x="17924" y="0"/>
                  </a:lnTo>
                  <a:lnTo>
                    <a:pt x="9085" y="3371"/>
                  </a:lnTo>
                  <a:lnTo>
                    <a:pt x="3404" y="10670"/>
                  </a:lnTo>
                  <a:lnTo>
                    <a:pt x="900" y="15580"/>
                  </a:lnTo>
                  <a:lnTo>
                    <a:pt x="0" y="30443"/>
                  </a:lnTo>
                  <a:lnTo>
                    <a:pt x="5343" y="56763"/>
                  </a:lnTo>
                  <a:lnTo>
                    <a:pt x="19456" y="97316"/>
                  </a:lnTo>
                  <a:lnTo>
                    <a:pt x="26592" y="106281"/>
                  </a:lnTo>
                  <a:lnTo>
                    <a:pt x="34467" y="110736"/>
                  </a:lnTo>
                  <a:lnTo>
                    <a:pt x="38544" y="111924"/>
                  </a:lnTo>
                  <a:lnTo>
                    <a:pt x="48717" y="109481"/>
                  </a:lnTo>
                  <a:lnTo>
                    <a:pt x="54392" y="106854"/>
                  </a:lnTo>
                  <a:lnTo>
                    <a:pt x="62581" y="98291"/>
                  </a:lnTo>
                  <a:lnTo>
                    <a:pt x="65751" y="93044"/>
                  </a:lnTo>
                  <a:lnTo>
                    <a:pt x="66455" y="87429"/>
                  </a:lnTo>
                  <a:lnTo>
                    <a:pt x="63474" y="75546"/>
                  </a:lnTo>
                  <a:lnTo>
                    <a:pt x="39980" y="30479"/>
                  </a:lnTo>
                  <a:lnTo>
                    <a:pt x="32891" y="22248"/>
                  </a:lnTo>
                  <a:lnTo>
                    <a:pt x="2129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13"/>
            <p:cNvSpPr/>
            <p:nvPr>
              <p:custDataLst>
                <p:tags r:id="rId247"/>
              </p:custDataLst>
            </p:nvPr>
          </p:nvSpPr>
          <p:spPr>
            <a:xfrm>
              <a:off x="8546896" y="708244"/>
              <a:ext cx="161336" cy="103921"/>
            </a:xfrm>
            <a:custGeom>
              <a:avLst/>
              <a:gdLst/>
              <a:ahLst/>
              <a:cxnLst/>
              <a:rect l="0" t="0" r="0" b="0"/>
              <a:pathLst>
                <a:path w="161336" h="103921">
                  <a:moveTo>
                    <a:pt x="19254" y="2956"/>
                  </a:moveTo>
                  <a:lnTo>
                    <a:pt x="19254" y="2956"/>
                  </a:lnTo>
                  <a:lnTo>
                    <a:pt x="15883" y="2956"/>
                  </a:lnTo>
                  <a:lnTo>
                    <a:pt x="12347" y="4837"/>
                  </a:lnTo>
                  <a:lnTo>
                    <a:pt x="7717" y="9437"/>
                  </a:lnTo>
                  <a:lnTo>
                    <a:pt x="957" y="18536"/>
                  </a:lnTo>
                  <a:lnTo>
                    <a:pt x="0" y="23926"/>
                  </a:lnTo>
                  <a:lnTo>
                    <a:pt x="2960" y="51548"/>
                  </a:lnTo>
                  <a:lnTo>
                    <a:pt x="2040" y="60751"/>
                  </a:lnTo>
                  <a:lnTo>
                    <a:pt x="6665" y="76620"/>
                  </a:lnTo>
                  <a:lnTo>
                    <a:pt x="10861" y="83816"/>
                  </a:lnTo>
                  <a:lnTo>
                    <a:pt x="12247" y="89318"/>
                  </a:lnTo>
                  <a:lnTo>
                    <a:pt x="11761" y="93692"/>
                  </a:lnTo>
                  <a:lnTo>
                    <a:pt x="7582" y="102410"/>
                  </a:lnTo>
                  <a:lnTo>
                    <a:pt x="7945" y="103125"/>
                  </a:lnTo>
                  <a:lnTo>
                    <a:pt x="8892" y="103602"/>
                  </a:lnTo>
                  <a:lnTo>
                    <a:pt x="10229" y="103920"/>
                  </a:lnTo>
                  <a:lnTo>
                    <a:pt x="18853" y="94255"/>
                  </a:lnTo>
                  <a:lnTo>
                    <a:pt x="37220" y="47550"/>
                  </a:lnTo>
                  <a:lnTo>
                    <a:pt x="48876" y="33124"/>
                  </a:lnTo>
                  <a:lnTo>
                    <a:pt x="61897" y="22713"/>
                  </a:lnTo>
                  <a:lnTo>
                    <a:pt x="62499" y="22477"/>
                  </a:lnTo>
                  <a:lnTo>
                    <a:pt x="70089" y="32259"/>
                  </a:lnTo>
                  <a:lnTo>
                    <a:pt x="71489" y="37308"/>
                  </a:lnTo>
                  <a:lnTo>
                    <a:pt x="70083" y="71983"/>
                  </a:lnTo>
                  <a:lnTo>
                    <a:pt x="70062" y="69191"/>
                  </a:lnTo>
                  <a:lnTo>
                    <a:pt x="89827" y="27972"/>
                  </a:lnTo>
                  <a:lnTo>
                    <a:pt x="97158" y="8095"/>
                  </a:lnTo>
                  <a:lnTo>
                    <a:pt x="100823" y="4265"/>
                  </a:lnTo>
                  <a:lnTo>
                    <a:pt x="110540" y="10"/>
                  </a:lnTo>
                  <a:lnTo>
                    <a:pt x="121914" y="0"/>
                  </a:lnTo>
                  <a:lnTo>
                    <a:pt x="133319" y="3053"/>
                  </a:lnTo>
                  <a:lnTo>
                    <a:pt x="143092" y="9114"/>
                  </a:lnTo>
                  <a:lnTo>
                    <a:pt x="150258" y="20274"/>
                  </a:lnTo>
                  <a:lnTo>
                    <a:pt x="160607" y="50435"/>
                  </a:lnTo>
                  <a:lnTo>
                    <a:pt x="161335" y="64980"/>
                  </a:lnTo>
                  <a:lnTo>
                    <a:pt x="152604" y="98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714"/>
            <p:cNvSpPr/>
            <p:nvPr>
              <p:custDataLst>
                <p:tags r:id="rId248"/>
              </p:custDataLst>
            </p:nvPr>
          </p:nvSpPr>
          <p:spPr>
            <a:xfrm>
              <a:off x="8408543" y="711200"/>
              <a:ext cx="81408" cy="103249"/>
            </a:xfrm>
            <a:custGeom>
              <a:avLst/>
              <a:gdLst/>
              <a:ahLst/>
              <a:cxnLst/>
              <a:rect l="0" t="0" r="0" b="0"/>
              <a:pathLst>
                <a:path w="81408" h="103249">
                  <a:moveTo>
                    <a:pt x="11557" y="12700"/>
                  </a:moveTo>
                  <a:lnTo>
                    <a:pt x="11557" y="12700"/>
                  </a:lnTo>
                  <a:lnTo>
                    <a:pt x="8186" y="9329"/>
                  </a:lnTo>
                  <a:lnTo>
                    <a:pt x="4649" y="7674"/>
                  </a:lnTo>
                  <a:lnTo>
                    <a:pt x="0" y="6611"/>
                  </a:lnTo>
                  <a:lnTo>
                    <a:pt x="1247" y="6466"/>
                  </a:lnTo>
                  <a:lnTo>
                    <a:pt x="2567" y="6427"/>
                  </a:lnTo>
                  <a:lnTo>
                    <a:pt x="5915" y="8266"/>
                  </a:lnTo>
                  <a:lnTo>
                    <a:pt x="36670" y="34908"/>
                  </a:lnTo>
                  <a:lnTo>
                    <a:pt x="53806" y="60046"/>
                  </a:lnTo>
                  <a:lnTo>
                    <a:pt x="60668" y="86336"/>
                  </a:lnTo>
                  <a:lnTo>
                    <a:pt x="61231" y="91424"/>
                  </a:lnTo>
                  <a:lnTo>
                    <a:pt x="60195" y="95522"/>
                  </a:lnTo>
                  <a:lnTo>
                    <a:pt x="55281" y="101956"/>
                  </a:lnTo>
                  <a:lnTo>
                    <a:pt x="51290" y="103248"/>
                  </a:lnTo>
                  <a:lnTo>
                    <a:pt x="41211" y="102803"/>
                  </a:lnTo>
                  <a:lnTo>
                    <a:pt x="38382" y="100991"/>
                  </a:lnTo>
                  <a:lnTo>
                    <a:pt x="37201" y="98372"/>
                  </a:lnTo>
                  <a:lnTo>
                    <a:pt x="35447" y="60436"/>
                  </a:lnTo>
                  <a:lnTo>
                    <a:pt x="56112" y="18455"/>
                  </a:lnTo>
                  <a:lnTo>
                    <a:pt x="65226" y="9848"/>
                  </a:lnTo>
                  <a:lnTo>
                    <a:pt x="81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715"/>
            <p:cNvSpPr/>
            <p:nvPr>
              <p:custDataLst>
                <p:tags r:id="rId249"/>
              </p:custDataLst>
            </p:nvPr>
          </p:nvSpPr>
          <p:spPr>
            <a:xfrm>
              <a:off x="8763141" y="717857"/>
              <a:ext cx="49031" cy="122870"/>
            </a:xfrm>
            <a:custGeom>
              <a:avLst/>
              <a:gdLst/>
              <a:ahLst/>
              <a:cxnLst/>
              <a:rect l="0" t="0" r="0" b="0"/>
              <a:pathLst>
                <a:path w="49031" h="122870">
                  <a:moveTo>
                    <a:pt x="44309" y="18743"/>
                  </a:moveTo>
                  <a:lnTo>
                    <a:pt x="44309" y="18743"/>
                  </a:lnTo>
                  <a:lnTo>
                    <a:pt x="44309" y="7808"/>
                  </a:lnTo>
                  <a:lnTo>
                    <a:pt x="37567" y="3195"/>
                  </a:lnTo>
                  <a:lnTo>
                    <a:pt x="26632" y="731"/>
                  </a:lnTo>
                  <a:lnTo>
                    <a:pt x="14455" y="0"/>
                  </a:lnTo>
                  <a:lnTo>
                    <a:pt x="7993" y="1711"/>
                  </a:lnTo>
                  <a:lnTo>
                    <a:pt x="5281" y="3155"/>
                  </a:lnTo>
                  <a:lnTo>
                    <a:pt x="3474" y="5529"/>
                  </a:lnTo>
                  <a:lnTo>
                    <a:pt x="930" y="14906"/>
                  </a:lnTo>
                  <a:lnTo>
                    <a:pt x="0" y="30354"/>
                  </a:lnTo>
                  <a:lnTo>
                    <a:pt x="10013" y="49073"/>
                  </a:lnTo>
                  <a:lnTo>
                    <a:pt x="42410" y="93398"/>
                  </a:lnTo>
                  <a:lnTo>
                    <a:pt x="48216" y="105304"/>
                  </a:lnTo>
                  <a:lnTo>
                    <a:pt x="49030" y="108200"/>
                  </a:lnTo>
                  <a:lnTo>
                    <a:pt x="48868" y="110837"/>
                  </a:lnTo>
                  <a:lnTo>
                    <a:pt x="46805" y="115648"/>
                  </a:lnTo>
                  <a:lnTo>
                    <a:pt x="39774" y="120138"/>
                  </a:lnTo>
                  <a:lnTo>
                    <a:pt x="34935" y="122323"/>
                  </a:lnTo>
                  <a:lnTo>
                    <a:pt x="23916" y="122869"/>
                  </a:lnTo>
                  <a:lnTo>
                    <a:pt x="6209" y="120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1716"/>
          <p:cNvSpPr/>
          <p:nvPr>
            <p:custDataLst>
              <p:tags r:id="rId2"/>
            </p:custDataLst>
          </p:nvPr>
        </p:nvSpPr>
        <p:spPr>
          <a:xfrm>
            <a:off x="9218540" y="688268"/>
            <a:ext cx="135011" cy="124533"/>
          </a:xfrm>
          <a:custGeom>
            <a:avLst/>
            <a:gdLst/>
            <a:ahLst/>
            <a:cxnLst/>
            <a:rect l="0" t="0" r="0" b="0"/>
            <a:pathLst>
              <a:path w="135011" h="124533">
                <a:moveTo>
                  <a:pt x="71510" y="48332"/>
                </a:moveTo>
                <a:lnTo>
                  <a:pt x="71510" y="48332"/>
                </a:lnTo>
                <a:lnTo>
                  <a:pt x="71509" y="38873"/>
                </a:lnTo>
                <a:lnTo>
                  <a:pt x="74880" y="29850"/>
                </a:lnTo>
                <a:lnTo>
                  <a:pt x="74463" y="26133"/>
                </a:lnTo>
                <a:lnTo>
                  <a:pt x="70235" y="18240"/>
                </a:lnTo>
                <a:lnTo>
                  <a:pt x="56729" y="3086"/>
                </a:lnTo>
                <a:lnTo>
                  <a:pt x="51299" y="0"/>
                </a:lnTo>
                <a:lnTo>
                  <a:pt x="42771" y="511"/>
                </a:lnTo>
                <a:lnTo>
                  <a:pt x="37535" y="1634"/>
                </a:lnTo>
                <a:lnTo>
                  <a:pt x="26070" y="10409"/>
                </a:lnTo>
                <a:lnTo>
                  <a:pt x="15331" y="23716"/>
                </a:lnTo>
                <a:lnTo>
                  <a:pt x="5319" y="48486"/>
                </a:lnTo>
                <a:lnTo>
                  <a:pt x="0" y="80598"/>
                </a:lnTo>
                <a:lnTo>
                  <a:pt x="3509" y="99597"/>
                </a:lnTo>
                <a:lnTo>
                  <a:pt x="8537" y="107203"/>
                </a:lnTo>
                <a:lnTo>
                  <a:pt x="23531" y="119417"/>
                </a:lnTo>
                <a:lnTo>
                  <a:pt x="38192" y="123905"/>
                </a:lnTo>
                <a:lnTo>
                  <a:pt x="45064" y="124114"/>
                </a:lnTo>
                <a:lnTo>
                  <a:pt x="51764" y="121431"/>
                </a:lnTo>
                <a:lnTo>
                  <a:pt x="64851" y="110924"/>
                </a:lnTo>
                <a:lnTo>
                  <a:pt x="73959" y="94966"/>
                </a:lnTo>
                <a:lnTo>
                  <a:pt x="86518" y="61581"/>
                </a:lnTo>
                <a:lnTo>
                  <a:pt x="85706" y="54691"/>
                </a:lnTo>
                <a:lnTo>
                  <a:pt x="84501" y="52571"/>
                </a:lnTo>
                <a:lnTo>
                  <a:pt x="82993" y="51158"/>
                </a:lnTo>
                <a:lnTo>
                  <a:pt x="81282" y="50216"/>
                </a:lnTo>
                <a:lnTo>
                  <a:pt x="80141" y="51705"/>
                </a:lnTo>
                <a:lnTo>
                  <a:pt x="78160" y="78383"/>
                </a:lnTo>
                <a:lnTo>
                  <a:pt x="81756" y="92027"/>
                </a:lnTo>
                <a:lnTo>
                  <a:pt x="84691" y="98629"/>
                </a:lnTo>
                <a:lnTo>
                  <a:pt x="95478" y="109727"/>
                </a:lnTo>
                <a:lnTo>
                  <a:pt x="108973" y="117952"/>
                </a:lnTo>
                <a:lnTo>
                  <a:pt x="135010" y="1245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318"/>
          <p:cNvGrpSpPr/>
          <p:nvPr/>
        </p:nvGrpSpPr>
        <p:grpSpPr>
          <a:xfrm>
            <a:off x="9728708" y="552712"/>
            <a:ext cx="1233064" cy="442143"/>
            <a:chOff x="9728708" y="552712"/>
            <a:chExt cx="1233064" cy="442143"/>
          </a:xfrm>
        </p:grpSpPr>
        <p:sp>
          <p:nvSpPr>
            <p:cNvPr id="70" name="SMARTInkShape-1717"/>
            <p:cNvSpPr/>
            <p:nvPr>
              <p:custDataLst>
                <p:tags r:id="rId229"/>
              </p:custDataLst>
            </p:nvPr>
          </p:nvSpPr>
          <p:spPr>
            <a:xfrm>
              <a:off x="10579099" y="685800"/>
              <a:ext cx="3145" cy="107951"/>
            </a:xfrm>
            <a:custGeom>
              <a:avLst/>
              <a:gdLst/>
              <a:ahLst/>
              <a:cxnLst/>
              <a:rect l="0" t="0" r="0" b="0"/>
              <a:pathLst>
                <a:path w="3145" h="107951">
                  <a:moveTo>
                    <a:pt x="1" y="0"/>
                  </a:moveTo>
                  <a:lnTo>
                    <a:pt x="1" y="0"/>
                  </a:lnTo>
                  <a:lnTo>
                    <a:pt x="0" y="38724"/>
                  </a:lnTo>
                  <a:lnTo>
                    <a:pt x="3144" y="82353"/>
                  </a:lnTo>
                  <a:lnTo>
                    <a:pt x="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18"/>
            <p:cNvSpPr/>
            <p:nvPr>
              <p:custDataLst>
                <p:tags r:id="rId230"/>
              </p:custDataLst>
            </p:nvPr>
          </p:nvSpPr>
          <p:spPr>
            <a:xfrm>
              <a:off x="10426700" y="68580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18658"/>
                  </a:lnTo>
                  <a:lnTo>
                    <a:pt x="52998" y="438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19"/>
            <p:cNvSpPr/>
            <p:nvPr>
              <p:custDataLst>
                <p:tags r:id="rId231"/>
              </p:custDataLst>
            </p:nvPr>
          </p:nvSpPr>
          <p:spPr>
            <a:xfrm>
              <a:off x="10465990" y="558800"/>
              <a:ext cx="55961" cy="237104"/>
            </a:xfrm>
            <a:custGeom>
              <a:avLst/>
              <a:gdLst/>
              <a:ahLst/>
              <a:cxnLst/>
              <a:rect l="0" t="0" r="0" b="0"/>
              <a:pathLst>
                <a:path w="55961" h="237104">
                  <a:moveTo>
                    <a:pt x="24210" y="0"/>
                  </a:moveTo>
                  <a:lnTo>
                    <a:pt x="24210" y="0"/>
                  </a:lnTo>
                  <a:lnTo>
                    <a:pt x="24210" y="6742"/>
                  </a:lnTo>
                  <a:lnTo>
                    <a:pt x="14157" y="50216"/>
                  </a:lnTo>
                  <a:lnTo>
                    <a:pt x="10412" y="92490"/>
                  </a:lnTo>
                  <a:lnTo>
                    <a:pt x="6789" y="124362"/>
                  </a:lnTo>
                  <a:lnTo>
                    <a:pt x="2827" y="157342"/>
                  </a:lnTo>
                  <a:lnTo>
                    <a:pt x="0" y="200901"/>
                  </a:lnTo>
                  <a:lnTo>
                    <a:pt x="2534" y="227135"/>
                  </a:lnTo>
                  <a:lnTo>
                    <a:pt x="5874" y="235004"/>
                  </a:lnTo>
                  <a:lnTo>
                    <a:pt x="7753" y="237103"/>
                  </a:lnTo>
                  <a:lnTo>
                    <a:pt x="11122" y="237091"/>
                  </a:lnTo>
                  <a:lnTo>
                    <a:pt x="26682" y="229626"/>
                  </a:lnTo>
                  <a:lnTo>
                    <a:pt x="5596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720"/>
            <p:cNvSpPr/>
            <p:nvPr>
              <p:custDataLst>
                <p:tags r:id="rId232"/>
              </p:custDataLst>
            </p:nvPr>
          </p:nvSpPr>
          <p:spPr>
            <a:xfrm>
              <a:off x="10363200" y="6350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721"/>
            <p:cNvSpPr/>
            <p:nvPr>
              <p:custDataLst>
                <p:tags r:id="rId233"/>
              </p:custDataLst>
            </p:nvPr>
          </p:nvSpPr>
          <p:spPr>
            <a:xfrm>
              <a:off x="10345032" y="711200"/>
              <a:ext cx="11819" cy="82551"/>
            </a:xfrm>
            <a:custGeom>
              <a:avLst/>
              <a:gdLst/>
              <a:ahLst/>
              <a:cxnLst/>
              <a:rect l="0" t="0" r="0" b="0"/>
              <a:pathLst>
                <a:path w="11819" h="82551">
                  <a:moveTo>
                    <a:pt x="5468" y="0"/>
                  </a:moveTo>
                  <a:lnTo>
                    <a:pt x="5468" y="0"/>
                  </a:lnTo>
                  <a:lnTo>
                    <a:pt x="3587" y="12552"/>
                  </a:lnTo>
                  <a:lnTo>
                    <a:pt x="0" y="44813"/>
                  </a:lnTo>
                  <a:lnTo>
                    <a:pt x="3272" y="60839"/>
                  </a:lnTo>
                  <a:lnTo>
                    <a:pt x="1181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722"/>
            <p:cNvSpPr/>
            <p:nvPr>
              <p:custDataLst>
                <p:tags r:id="rId234"/>
              </p:custDataLst>
            </p:nvPr>
          </p:nvSpPr>
          <p:spPr>
            <a:xfrm>
              <a:off x="10185400" y="6921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1927" y="2574"/>
                  </a:lnTo>
                  <a:lnTo>
                    <a:pt x="79883" y="5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723"/>
            <p:cNvSpPr/>
            <p:nvPr>
              <p:custDataLst>
                <p:tags r:id="rId235"/>
              </p:custDataLst>
            </p:nvPr>
          </p:nvSpPr>
          <p:spPr>
            <a:xfrm>
              <a:off x="10214305" y="552712"/>
              <a:ext cx="53646" cy="265938"/>
            </a:xfrm>
            <a:custGeom>
              <a:avLst/>
              <a:gdLst/>
              <a:ahLst/>
              <a:cxnLst/>
              <a:rect l="0" t="0" r="0" b="0"/>
              <a:pathLst>
                <a:path w="53646" h="265938">
                  <a:moveTo>
                    <a:pt x="15545" y="6088"/>
                  </a:moveTo>
                  <a:lnTo>
                    <a:pt x="15545" y="6088"/>
                  </a:lnTo>
                  <a:lnTo>
                    <a:pt x="15545" y="2717"/>
                  </a:lnTo>
                  <a:lnTo>
                    <a:pt x="16250" y="1724"/>
                  </a:lnTo>
                  <a:lnTo>
                    <a:pt x="17426" y="1062"/>
                  </a:lnTo>
                  <a:lnTo>
                    <a:pt x="21012" y="0"/>
                  </a:lnTo>
                  <a:lnTo>
                    <a:pt x="21307" y="618"/>
                  </a:lnTo>
                  <a:lnTo>
                    <a:pt x="21861" y="42125"/>
                  </a:lnTo>
                  <a:lnTo>
                    <a:pt x="20004" y="82853"/>
                  </a:lnTo>
                  <a:lnTo>
                    <a:pt x="16820" y="116406"/>
                  </a:lnTo>
                  <a:lnTo>
                    <a:pt x="13054" y="150133"/>
                  </a:lnTo>
                  <a:lnTo>
                    <a:pt x="6967" y="197483"/>
                  </a:lnTo>
                  <a:lnTo>
                    <a:pt x="0" y="240405"/>
                  </a:lnTo>
                  <a:lnTo>
                    <a:pt x="1111" y="250870"/>
                  </a:lnTo>
                  <a:lnTo>
                    <a:pt x="5837" y="257872"/>
                  </a:lnTo>
                  <a:lnTo>
                    <a:pt x="9073" y="260728"/>
                  </a:lnTo>
                  <a:lnTo>
                    <a:pt x="16432" y="263900"/>
                  </a:lnTo>
                  <a:lnTo>
                    <a:pt x="32653" y="265937"/>
                  </a:lnTo>
                  <a:lnTo>
                    <a:pt x="41023" y="262452"/>
                  </a:lnTo>
                  <a:lnTo>
                    <a:pt x="53645" y="25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724"/>
            <p:cNvSpPr/>
            <p:nvPr>
              <p:custDataLst>
                <p:tags r:id="rId236"/>
              </p:custDataLst>
            </p:nvPr>
          </p:nvSpPr>
          <p:spPr>
            <a:xfrm>
              <a:off x="10033260" y="673100"/>
              <a:ext cx="88641" cy="154472"/>
            </a:xfrm>
            <a:custGeom>
              <a:avLst/>
              <a:gdLst/>
              <a:ahLst/>
              <a:cxnLst/>
              <a:rect l="0" t="0" r="0" b="0"/>
              <a:pathLst>
                <a:path w="88641" h="154472">
                  <a:moveTo>
                    <a:pt x="6090" y="25400"/>
                  </a:moveTo>
                  <a:lnTo>
                    <a:pt x="6090" y="25400"/>
                  </a:lnTo>
                  <a:lnTo>
                    <a:pt x="0" y="19312"/>
                  </a:lnTo>
                  <a:lnTo>
                    <a:pt x="9930" y="19127"/>
                  </a:lnTo>
                  <a:lnTo>
                    <a:pt x="20497" y="26610"/>
                  </a:lnTo>
                  <a:lnTo>
                    <a:pt x="31543" y="40049"/>
                  </a:lnTo>
                  <a:lnTo>
                    <a:pt x="50131" y="79303"/>
                  </a:lnTo>
                  <a:lnTo>
                    <a:pt x="56708" y="101568"/>
                  </a:lnTo>
                  <a:lnTo>
                    <a:pt x="56444" y="129264"/>
                  </a:lnTo>
                  <a:lnTo>
                    <a:pt x="51897" y="149073"/>
                  </a:lnTo>
                  <a:lnTo>
                    <a:pt x="48086" y="154449"/>
                  </a:lnTo>
                  <a:lnTo>
                    <a:pt x="45377" y="154471"/>
                  </a:lnTo>
                  <a:lnTo>
                    <a:pt x="38603" y="150734"/>
                  </a:lnTo>
                  <a:lnTo>
                    <a:pt x="36232" y="146350"/>
                  </a:lnTo>
                  <a:lnTo>
                    <a:pt x="33598" y="133954"/>
                  </a:lnTo>
                  <a:lnTo>
                    <a:pt x="35486" y="97624"/>
                  </a:lnTo>
                  <a:lnTo>
                    <a:pt x="50627" y="51111"/>
                  </a:lnTo>
                  <a:lnTo>
                    <a:pt x="62873" y="25179"/>
                  </a:lnTo>
                  <a:lnTo>
                    <a:pt x="88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725"/>
            <p:cNvSpPr/>
            <p:nvPr>
              <p:custDataLst>
                <p:tags r:id="rId237"/>
              </p:custDataLst>
            </p:nvPr>
          </p:nvSpPr>
          <p:spPr>
            <a:xfrm>
              <a:off x="9896036" y="693670"/>
              <a:ext cx="92515" cy="128488"/>
            </a:xfrm>
            <a:custGeom>
              <a:avLst/>
              <a:gdLst/>
              <a:ahLst/>
              <a:cxnLst/>
              <a:rect l="0" t="0" r="0" b="0"/>
              <a:pathLst>
                <a:path w="92515" h="128488">
                  <a:moveTo>
                    <a:pt x="48064" y="42930"/>
                  </a:moveTo>
                  <a:lnTo>
                    <a:pt x="48064" y="42930"/>
                  </a:lnTo>
                  <a:lnTo>
                    <a:pt x="59620" y="21915"/>
                  </a:lnTo>
                  <a:lnTo>
                    <a:pt x="58375" y="15716"/>
                  </a:lnTo>
                  <a:lnTo>
                    <a:pt x="53706" y="6174"/>
                  </a:lnTo>
                  <a:lnTo>
                    <a:pt x="49866" y="1900"/>
                  </a:lnTo>
                  <a:lnTo>
                    <a:pt x="45807" y="0"/>
                  </a:lnTo>
                  <a:lnTo>
                    <a:pt x="39770" y="1037"/>
                  </a:lnTo>
                  <a:lnTo>
                    <a:pt x="36184" y="2301"/>
                  </a:lnTo>
                  <a:lnTo>
                    <a:pt x="21026" y="17565"/>
                  </a:lnTo>
                  <a:lnTo>
                    <a:pt x="6499" y="43332"/>
                  </a:lnTo>
                  <a:lnTo>
                    <a:pt x="0" y="73310"/>
                  </a:lnTo>
                  <a:lnTo>
                    <a:pt x="1446" y="101163"/>
                  </a:lnTo>
                  <a:lnTo>
                    <a:pt x="6413" y="114908"/>
                  </a:lnTo>
                  <a:lnTo>
                    <a:pt x="9713" y="120549"/>
                  </a:lnTo>
                  <a:lnTo>
                    <a:pt x="13324" y="124309"/>
                  </a:lnTo>
                  <a:lnTo>
                    <a:pt x="21099" y="128487"/>
                  </a:lnTo>
                  <a:lnTo>
                    <a:pt x="25855" y="127485"/>
                  </a:lnTo>
                  <a:lnTo>
                    <a:pt x="36782" y="120727"/>
                  </a:lnTo>
                  <a:lnTo>
                    <a:pt x="44932" y="108786"/>
                  </a:lnTo>
                  <a:lnTo>
                    <a:pt x="61187" y="66968"/>
                  </a:lnTo>
                  <a:lnTo>
                    <a:pt x="60821" y="38483"/>
                  </a:lnTo>
                  <a:lnTo>
                    <a:pt x="62648" y="69292"/>
                  </a:lnTo>
                  <a:lnTo>
                    <a:pt x="69554" y="87665"/>
                  </a:lnTo>
                  <a:lnTo>
                    <a:pt x="72974" y="93920"/>
                  </a:lnTo>
                  <a:lnTo>
                    <a:pt x="80536" y="100870"/>
                  </a:lnTo>
                  <a:lnTo>
                    <a:pt x="92514" y="106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26"/>
            <p:cNvSpPr/>
            <p:nvPr>
              <p:custDataLst>
                <p:tags r:id="rId238"/>
              </p:custDataLst>
            </p:nvPr>
          </p:nvSpPr>
          <p:spPr>
            <a:xfrm>
              <a:off x="9728708" y="677991"/>
              <a:ext cx="117759" cy="316864"/>
            </a:xfrm>
            <a:custGeom>
              <a:avLst/>
              <a:gdLst/>
              <a:ahLst/>
              <a:cxnLst/>
              <a:rect l="0" t="0" r="0" b="0"/>
              <a:pathLst>
                <a:path w="117759" h="316864">
                  <a:moveTo>
                    <a:pt x="31242" y="84009"/>
                  </a:moveTo>
                  <a:lnTo>
                    <a:pt x="31242" y="84009"/>
                  </a:lnTo>
                  <a:lnTo>
                    <a:pt x="27871" y="87380"/>
                  </a:lnTo>
                  <a:lnTo>
                    <a:pt x="26878" y="87667"/>
                  </a:lnTo>
                  <a:lnTo>
                    <a:pt x="26216" y="87154"/>
                  </a:lnTo>
                  <a:lnTo>
                    <a:pt x="25774" y="86105"/>
                  </a:lnTo>
                  <a:lnTo>
                    <a:pt x="26185" y="85407"/>
                  </a:lnTo>
                  <a:lnTo>
                    <a:pt x="31003" y="84064"/>
                  </a:lnTo>
                  <a:lnTo>
                    <a:pt x="31236" y="126727"/>
                  </a:lnTo>
                  <a:lnTo>
                    <a:pt x="21127" y="164948"/>
                  </a:lnTo>
                  <a:lnTo>
                    <a:pt x="14839" y="210924"/>
                  </a:lnTo>
                  <a:lnTo>
                    <a:pt x="12976" y="256923"/>
                  </a:lnTo>
                  <a:lnTo>
                    <a:pt x="12346" y="303047"/>
                  </a:lnTo>
                  <a:lnTo>
                    <a:pt x="12212" y="316863"/>
                  </a:lnTo>
                  <a:lnTo>
                    <a:pt x="11500" y="316151"/>
                  </a:lnTo>
                  <a:lnTo>
                    <a:pt x="8826" y="311596"/>
                  </a:lnTo>
                  <a:lnTo>
                    <a:pt x="2068" y="269004"/>
                  </a:lnTo>
                  <a:lnTo>
                    <a:pt x="637" y="231375"/>
                  </a:lnTo>
                  <a:lnTo>
                    <a:pt x="0" y="190663"/>
                  </a:lnTo>
                  <a:lnTo>
                    <a:pt x="424" y="151166"/>
                  </a:lnTo>
                  <a:lnTo>
                    <a:pt x="2963" y="117149"/>
                  </a:lnTo>
                  <a:lnTo>
                    <a:pt x="8360" y="73602"/>
                  </a:lnTo>
                  <a:lnTo>
                    <a:pt x="21170" y="37260"/>
                  </a:lnTo>
                  <a:lnTo>
                    <a:pt x="38370" y="14262"/>
                  </a:lnTo>
                  <a:lnTo>
                    <a:pt x="56872" y="1881"/>
                  </a:lnTo>
                  <a:lnTo>
                    <a:pt x="67564" y="0"/>
                  </a:lnTo>
                  <a:lnTo>
                    <a:pt x="81515" y="2908"/>
                  </a:lnTo>
                  <a:lnTo>
                    <a:pt x="98871" y="10212"/>
                  </a:lnTo>
                  <a:lnTo>
                    <a:pt x="111645" y="23102"/>
                  </a:lnTo>
                  <a:lnTo>
                    <a:pt x="116365" y="36243"/>
                  </a:lnTo>
                  <a:lnTo>
                    <a:pt x="117758" y="52196"/>
                  </a:lnTo>
                  <a:lnTo>
                    <a:pt x="116024" y="71046"/>
                  </a:lnTo>
                  <a:lnTo>
                    <a:pt x="97586" y="117275"/>
                  </a:lnTo>
                  <a:lnTo>
                    <a:pt x="92242" y="125370"/>
                  </a:lnTo>
                  <a:lnTo>
                    <a:pt x="88842" y="128516"/>
                  </a:lnTo>
                  <a:lnTo>
                    <a:pt x="79420" y="132012"/>
                  </a:lnTo>
                  <a:lnTo>
                    <a:pt x="42906" y="134645"/>
                  </a:lnTo>
                  <a:lnTo>
                    <a:pt x="34543" y="132855"/>
                  </a:lnTo>
                  <a:lnTo>
                    <a:pt x="24892" y="12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727"/>
            <p:cNvSpPr/>
            <p:nvPr>
              <p:custDataLst>
                <p:tags r:id="rId239"/>
              </p:custDataLst>
            </p:nvPr>
          </p:nvSpPr>
          <p:spPr>
            <a:xfrm>
              <a:off x="9759950" y="749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28"/>
            <p:cNvSpPr/>
            <p:nvPr>
              <p:custDataLst>
                <p:tags r:id="rId240"/>
              </p:custDataLst>
            </p:nvPr>
          </p:nvSpPr>
          <p:spPr>
            <a:xfrm>
              <a:off x="10602679" y="61595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6350"/>
                  </a:moveTo>
                  <a:lnTo>
                    <a:pt x="8171" y="6350"/>
                  </a:lnTo>
                  <a:lnTo>
                    <a:pt x="149" y="1986"/>
                  </a:lnTo>
                  <a:lnTo>
                    <a:pt x="0" y="1324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29"/>
            <p:cNvSpPr/>
            <p:nvPr>
              <p:custDataLst>
                <p:tags r:id="rId241"/>
              </p:custDataLst>
            </p:nvPr>
          </p:nvSpPr>
          <p:spPr>
            <a:xfrm>
              <a:off x="10664122" y="686139"/>
              <a:ext cx="49988" cy="116357"/>
            </a:xfrm>
            <a:custGeom>
              <a:avLst/>
              <a:gdLst/>
              <a:ahLst/>
              <a:cxnLst/>
              <a:rect l="0" t="0" r="0" b="0"/>
              <a:pathLst>
                <a:path w="49988" h="116357">
                  <a:moveTo>
                    <a:pt x="48328" y="12361"/>
                  </a:moveTo>
                  <a:lnTo>
                    <a:pt x="48328" y="12361"/>
                  </a:lnTo>
                  <a:lnTo>
                    <a:pt x="48327" y="8990"/>
                  </a:lnTo>
                  <a:lnTo>
                    <a:pt x="46447" y="5453"/>
                  </a:lnTo>
                  <a:lnTo>
                    <a:pt x="44957" y="3523"/>
                  </a:lnTo>
                  <a:lnTo>
                    <a:pt x="41421" y="1377"/>
                  </a:lnTo>
                  <a:lnTo>
                    <a:pt x="33582" y="169"/>
                  </a:lnTo>
                  <a:lnTo>
                    <a:pt x="30030" y="0"/>
                  </a:lnTo>
                  <a:lnTo>
                    <a:pt x="26252" y="2004"/>
                  </a:lnTo>
                  <a:lnTo>
                    <a:pt x="18290" y="9874"/>
                  </a:lnTo>
                  <a:lnTo>
                    <a:pt x="5874" y="32948"/>
                  </a:lnTo>
                  <a:lnTo>
                    <a:pt x="0" y="62127"/>
                  </a:lnTo>
                  <a:lnTo>
                    <a:pt x="1632" y="86373"/>
                  </a:lnTo>
                  <a:lnTo>
                    <a:pt x="9954" y="106963"/>
                  </a:lnTo>
                  <a:lnTo>
                    <a:pt x="13574" y="111412"/>
                  </a:lnTo>
                  <a:lnTo>
                    <a:pt x="21357" y="116356"/>
                  </a:lnTo>
                  <a:lnTo>
                    <a:pt x="26114" y="116263"/>
                  </a:lnTo>
                  <a:lnTo>
                    <a:pt x="37043" y="112397"/>
                  </a:lnTo>
                  <a:lnTo>
                    <a:pt x="45194" y="104094"/>
                  </a:lnTo>
                  <a:lnTo>
                    <a:pt x="48355" y="98916"/>
                  </a:lnTo>
                  <a:lnTo>
                    <a:pt x="49987" y="87519"/>
                  </a:lnTo>
                  <a:lnTo>
                    <a:pt x="47653" y="75398"/>
                  </a:lnTo>
                  <a:lnTo>
                    <a:pt x="29278" y="37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30"/>
            <p:cNvSpPr/>
            <p:nvPr>
              <p:custDataLst>
                <p:tags r:id="rId242"/>
              </p:custDataLst>
            </p:nvPr>
          </p:nvSpPr>
          <p:spPr>
            <a:xfrm>
              <a:off x="10769600" y="682635"/>
              <a:ext cx="108730" cy="123816"/>
            </a:xfrm>
            <a:custGeom>
              <a:avLst/>
              <a:gdLst/>
              <a:ahLst/>
              <a:cxnLst/>
              <a:rect l="0" t="0" r="0" b="0"/>
              <a:pathLst>
                <a:path w="108730" h="123816">
                  <a:moveTo>
                    <a:pt x="0" y="22215"/>
                  </a:moveTo>
                  <a:lnTo>
                    <a:pt x="0" y="22215"/>
                  </a:lnTo>
                  <a:lnTo>
                    <a:pt x="6272" y="22215"/>
                  </a:lnTo>
                  <a:lnTo>
                    <a:pt x="9485" y="66804"/>
                  </a:lnTo>
                  <a:lnTo>
                    <a:pt x="9161" y="94693"/>
                  </a:lnTo>
                  <a:lnTo>
                    <a:pt x="10421" y="108050"/>
                  </a:lnTo>
                  <a:lnTo>
                    <a:pt x="7024" y="121599"/>
                  </a:lnTo>
                  <a:lnTo>
                    <a:pt x="9921" y="116417"/>
                  </a:lnTo>
                  <a:lnTo>
                    <a:pt x="21123" y="78539"/>
                  </a:lnTo>
                  <a:lnTo>
                    <a:pt x="39763" y="31773"/>
                  </a:lnTo>
                  <a:lnTo>
                    <a:pt x="54272" y="9368"/>
                  </a:lnTo>
                  <a:lnTo>
                    <a:pt x="65043" y="2394"/>
                  </a:lnTo>
                  <a:lnTo>
                    <a:pt x="76180" y="0"/>
                  </a:lnTo>
                  <a:lnTo>
                    <a:pt x="85834" y="1288"/>
                  </a:lnTo>
                  <a:lnTo>
                    <a:pt x="94828" y="11738"/>
                  </a:lnTo>
                  <a:lnTo>
                    <a:pt x="102823" y="28848"/>
                  </a:lnTo>
                  <a:lnTo>
                    <a:pt x="108729" y="50563"/>
                  </a:lnTo>
                  <a:lnTo>
                    <a:pt x="108062" y="70562"/>
                  </a:lnTo>
                  <a:lnTo>
                    <a:pt x="98606" y="116558"/>
                  </a:lnTo>
                  <a:lnTo>
                    <a:pt x="95250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31"/>
            <p:cNvSpPr/>
            <p:nvPr>
              <p:custDataLst>
                <p:tags r:id="rId243"/>
              </p:custDataLst>
            </p:nvPr>
          </p:nvSpPr>
          <p:spPr>
            <a:xfrm>
              <a:off x="10941050" y="831850"/>
              <a:ext cx="20722" cy="82551"/>
            </a:xfrm>
            <a:custGeom>
              <a:avLst/>
              <a:gdLst/>
              <a:ahLst/>
              <a:cxnLst/>
              <a:rect l="0" t="0" r="0" b="0"/>
              <a:pathLst>
                <a:path w="20722" h="82551">
                  <a:moveTo>
                    <a:pt x="12700" y="0"/>
                  </a:moveTo>
                  <a:lnTo>
                    <a:pt x="12700" y="0"/>
                  </a:lnTo>
                  <a:lnTo>
                    <a:pt x="19442" y="6742"/>
                  </a:lnTo>
                  <a:lnTo>
                    <a:pt x="20721" y="10845"/>
                  </a:lnTo>
                  <a:lnTo>
                    <a:pt x="19153" y="27437"/>
                  </a:lnTo>
                  <a:lnTo>
                    <a:pt x="4631" y="7162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319"/>
          <p:cNvGrpSpPr/>
          <p:nvPr/>
        </p:nvGrpSpPr>
        <p:grpSpPr>
          <a:xfrm>
            <a:off x="11202282" y="597162"/>
            <a:ext cx="481719" cy="272789"/>
            <a:chOff x="11202282" y="597162"/>
            <a:chExt cx="481719" cy="272789"/>
          </a:xfrm>
        </p:grpSpPr>
        <p:sp>
          <p:nvSpPr>
            <p:cNvPr id="86" name="SMARTInkShape-1732"/>
            <p:cNvSpPr/>
            <p:nvPr>
              <p:custDataLst>
                <p:tags r:id="rId225"/>
              </p:custDataLst>
            </p:nvPr>
          </p:nvSpPr>
          <p:spPr>
            <a:xfrm>
              <a:off x="11265883" y="597162"/>
              <a:ext cx="37118" cy="241415"/>
            </a:xfrm>
            <a:custGeom>
              <a:avLst/>
              <a:gdLst/>
              <a:ahLst/>
              <a:cxnLst/>
              <a:rect l="0" t="0" r="0" b="0"/>
              <a:pathLst>
                <a:path w="37118" h="241415">
                  <a:moveTo>
                    <a:pt x="18067" y="6088"/>
                  </a:moveTo>
                  <a:lnTo>
                    <a:pt x="18067" y="6088"/>
                  </a:lnTo>
                  <a:lnTo>
                    <a:pt x="18066" y="0"/>
                  </a:lnTo>
                  <a:lnTo>
                    <a:pt x="17362" y="44502"/>
                  </a:lnTo>
                  <a:lnTo>
                    <a:pt x="12997" y="87634"/>
                  </a:lnTo>
                  <a:lnTo>
                    <a:pt x="9229" y="119706"/>
                  </a:lnTo>
                  <a:lnTo>
                    <a:pt x="6510" y="166126"/>
                  </a:lnTo>
                  <a:lnTo>
                    <a:pt x="2335" y="204417"/>
                  </a:lnTo>
                  <a:lnTo>
                    <a:pt x="0" y="227992"/>
                  </a:lnTo>
                  <a:lnTo>
                    <a:pt x="1084" y="233046"/>
                  </a:lnTo>
                  <a:lnTo>
                    <a:pt x="6051" y="240544"/>
                  </a:lnTo>
                  <a:lnTo>
                    <a:pt x="9350" y="241414"/>
                  </a:lnTo>
                  <a:lnTo>
                    <a:pt x="12961" y="240583"/>
                  </a:lnTo>
                  <a:lnTo>
                    <a:pt x="16779" y="238618"/>
                  </a:lnTo>
                  <a:lnTo>
                    <a:pt x="37117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33"/>
            <p:cNvSpPr/>
            <p:nvPr>
              <p:custDataLst>
                <p:tags r:id="rId226"/>
              </p:custDataLst>
            </p:nvPr>
          </p:nvSpPr>
          <p:spPr>
            <a:xfrm>
              <a:off x="11202282" y="604562"/>
              <a:ext cx="422779" cy="250600"/>
            </a:xfrm>
            <a:custGeom>
              <a:avLst/>
              <a:gdLst/>
              <a:ahLst/>
              <a:cxnLst/>
              <a:rect l="0" t="0" r="0" b="0"/>
              <a:pathLst>
                <a:path w="422779" h="250600">
                  <a:moveTo>
                    <a:pt x="5468" y="125688"/>
                  </a:moveTo>
                  <a:lnTo>
                    <a:pt x="5468" y="125688"/>
                  </a:lnTo>
                  <a:lnTo>
                    <a:pt x="0" y="125688"/>
                  </a:lnTo>
                  <a:lnTo>
                    <a:pt x="10137" y="124982"/>
                  </a:lnTo>
                  <a:lnTo>
                    <a:pt x="54822" y="114151"/>
                  </a:lnTo>
                  <a:lnTo>
                    <a:pt x="99805" y="97800"/>
                  </a:lnTo>
                  <a:lnTo>
                    <a:pt x="120067" y="85071"/>
                  </a:lnTo>
                  <a:lnTo>
                    <a:pt x="157071" y="38016"/>
                  </a:lnTo>
                  <a:lnTo>
                    <a:pt x="169383" y="3116"/>
                  </a:lnTo>
                  <a:lnTo>
                    <a:pt x="169073" y="1640"/>
                  </a:lnTo>
                  <a:lnTo>
                    <a:pt x="168160" y="656"/>
                  </a:lnTo>
                  <a:lnTo>
                    <a:pt x="166846" y="0"/>
                  </a:lnTo>
                  <a:lnTo>
                    <a:pt x="165969" y="974"/>
                  </a:lnTo>
                  <a:lnTo>
                    <a:pt x="154939" y="37047"/>
                  </a:lnTo>
                  <a:lnTo>
                    <a:pt x="147670" y="76768"/>
                  </a:lnTo>
                  <a:lnTo>
                    <a:pt x="143223" y="110296"/>
                  </a:lnTo>
                  <a:lnTo>
                    <a:pt x="138893" y="146364"/>
                  </a:lnTo>
                  <a:lnTo>
                    <a:pt x="135324" y="180738"/>
                  </a:lnTo>
                  <a:lnTo>
                    <a:pt x="131150" y="225906"/>
                  </a:lnTo>
                  <a:lnTo>
                    <a:pt x="127111" y="242302"/>
                  </a:lnTo>
                  <a:lnTo>
                    <a:pt x="127485" y="242236"/>
                  </a:lnTo>
                  <a:lnTo>
                    <a:pt x="129783" y="238400"/>
                  </a:lnTo>
                  <a:lnTo>
                    <a:pt x="137759" y="204754"/>
                  </a:lnTo>
                  <a:lnTo>
                    <a:pt x="158913" y="171958"/>
                  </a:lnTo>
                  <a:lnTo>
                    <a:pt x="175012" y="158713"/>
                  </a:lnTo>
                  <a:lnTo>
                    <a:pt x="176352" y="159699"/>
                  </a:lnTo>
                  <a:lnTo>
                    <a:pt x="179723" y="164558"/>
                  </a:lnTo>
                  <a:lnTo>
                    <a:pt x="190378" y="204747"/>
                  </a:lnTo>
                  <a:lnTo>
                    <a:pt x="196071" y="209744"/>
                  </a:lnTo>
                  <a:lnTo>
                    <a:pt x="205185" y="212435"/>
                  </a:lnTo>
                  <a:lnTo>
                    <a:pt x="216293" y="212926"/>
                  </a:lnTo>
                  <a:lnTo>
                    <a:pt x="246936" y="205624"/>
                  </a:lnTo>
                  <a:lnTo>
                    <a:pt x="262497" y="196253"/>
                  </a:lnTo>
                  <a:lnTo>
                    <a:pt x="276044" y="181168"/>
                  </a:lnTo>
                  <a:lnTo>
                    <a:pt x="280946" y="169396"/>
                  </a:lnTo>
                  <a:lnTo>
                    <a:pt x="284092" y="144591"/>
                  </a:lnTo>
                  <a:lnTo>
                    <a:pt x="283646" y="140407"/>
                  </a:lnTo>
                  <a:lnTo>
                    <a:pt x="282643" y="137617"/>
                  </a:lnTo>
                  <a:lnTo>
                    <a:pt x="281268" y="135757"/>
                  </a:lnTo>
                  <a:lnTo>
                    <a:pt x="278940" y="135223"/>
                  </a:lnTo>
                  <a:lnTo>
                    <a:pt x="272590" y="136511"/>
                  </a:lnTo>
                  <a:lnTo>
                    <a:pt x="257712" y="151316"/>
                  </a:lnTo>
                  <a:lnTo>
                    <a:pt x="246640" y="170206"/>
                  </a:lnTo>
                  <a:lnTo>
                    <a:pt x="238890" y="192579"/>
                  </a:lnTo>
                  <a:lnTo>
                    <a:pt x="238094" y="206923"/>
                  </a:lnTo>
                  <a:lnTo>
                    <a:pt x="238868" y="213711"/>
                  </a:lnTo>
                  <a:lnTo>
                    <a:pt x="240796" y="218237"/>
                  </a:lnTo>
                  <a:lnTo>
                    <a:pt x="243492" y="221254"/>
                  </a:lnTo>
                  <a:lnTo>
                    <a:pt x="250252" y="224606"/>
                  </a:lnTo>
                  <a:lnTo>
                    <a:pt x="257959" y="226096"/>
                  </a:lnTo>
                  <a:lnTo>
                    <a:pt x="267969" y="222995"/>
                  </a:lnTo>
                  <a:lnTo>
                    <a:pt x="285505" y="211435"/>
                  </a:lnTo>
                  <a:lnTo>
                    <a:pt x="329212" y="165782"/>
                  </a:lnTo>
                  <a:lnTo>
                    <a:pt x="334817" y="158537"/>
                  </a:lnTo>
                  <a:lnTo>
                    <a:pt x="323622" y="180187"/>
                  </a:lnTo>
                  <a:lnTo>
                    <a:pt x="310325" y="225731"/>
                  </a:lnTo>
                  <a:lnTo>
                    <a:pt x="304292" y="250599"/>
                  </a:lnTo>
                  <a:lnTo>
                    <a:pt x="307848" y="247997"/>
                  </a:lnTo>
                  <a:lnTo>
                    <a:pt x="315899" y="238598"/>
                  </a:lnTo>
                  <a:lnTo>
                    <a:pt x="349070" y="192597"/>
                  </a:lnTo>
                  <a:lnTo>
                    <a:pt x="372225" y="160226"/>
                  </a:lnTo>
                  <a:lnTo>
                    <a:pt x="380375" y="155149"/>
                  </a:lnTo>
                  <a:lnTo>
                    <a:pt x="397101" y="151890"/>
                  </a:lnTo>
                  <a:lnTo>
                    <a:pt x="409765" y="154697"/>
                  </a:lnTo>
                  <a:lnTo>
                    <a:pt x="416342" y="159983"/>
                  </a:lnTo>
                  <a:lnTo>
                    <a:pt x="419083" y="163368"/>
                  </a:lnTo>
                  <a:lnTo>
                    <a:pt x="422129" y="174655"/>
                  </a:lnTo>
                  <a:lnTo>
                    <a:pt x="422778" y="188373"/>
                  </a:lnTo>
                  <a:lnTo>
                    <a:pt x="412603" y="235472"/>
                  </a:lnTo>
                  <a:lnTo>
                    <a:pt x="411868" y="23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734"/>
            <p:cNvSpPr/>
            <p:nvPr>
              <p:custDataLst>
                <p:tags r:id="rId227"/>
              </p:custDataLst>
            </p:nvPr>
          </p:nvSpPr>
          <p:spPr>
            <a:xfrm>
              <a:off x="11677650" y="7493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735"/>
            <p:cNvSpPr/>
            <p:nvPr>
              <p:custDataLst>
                <p:tags r:id="rId228"/>
              </p:custDataLst>
            </p:nvPr>
          </p:nvSpPr>
          <p:spPr>
            <a:xfrm>
              <a:off x="11626850" y="8699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20"/>
          <p:cNvGrpSpPr/>
          <p:nvPr/>
        </p:nvGrpSpPr>
        <p:grpSpPr>
          <a:xfrm>
            <a:off x="5195183" y="1435100"/>
            <a:ext cx="807036" cy="379777"/>
            <a:chOff x="5195183" y="1435100"/>
            <a:chExt cx="807036" cy="379777"/>
          </a:xfrm>
        </p:grpSpPr>
        <p:sp>
          <p:nvSpPr>
            <p:cNvPr id="91" name="SMARTInkShape-1736"/>
            <p:cNvSpPr/>
            <p:nvPr>
              <p:custDataLst>
                <p:tags r:id="rId219"/>
              </p:custDataLst>
            </p:nvPr>
          </p:nvSpPr>
          <p:spPr>
            <a:xfrm>
              <a:off x="5195183" y="1440438"/>
              <a:ext cx="131277" cy="374439"/>
            </a:xfrm>
            <a:custGeom>
              <a:avLst/>
              <a:gdLst/>
              <a:ahLst/>
              <a:cxnLst/>
              <a:rect l="0" t="0" r="0" b="0"/>
              <a:pathLst>
                <a:path w="131277" h="374439">
                  <a:moveTo>
                    <a:pt x="5467" y="102612"/>
                  </a:moveTo>
                  <a:lnTo>
                    <a:pt x="5467" y="102612"/>
                  </a:lnTo>
                  <a:lnTo>
                    <a:pt x="2096" y="109354"/>
                  </a:lnTo>
                  <a:lnTo>
                    <a:pt x="0" y="127031"/>
                  </a:lnTo>
                  <a:lnTo>
                    <a:pt x="4360" y="173496"/>
                  </a:lnTo>
                  <a:lnTo>
                    <a:pt x="10705" y="216435"/>
                  </a:lnTo>
                  <a:lnTo>
                    <a:pt x="17438" y="248214"/>
                  </a:lnTo>
                  <a:lnTo>
                    <a:pt x="23252" y="281154"/>
                  </a:lnTo>
                  <a:lnTo>
                    <a:pt x="28611" y="327669"/>
                  </a:lnTo>
                  <a:lnTo>
                    <a:pt x="30734" y="374438"/>
                  </a:lnTo>
                  <a:lnTo>
                    <a:pt x="30154" y="335897"/>
                  </a:lnTo>
                  <a:lnTo>
                    <a:pt x="27493" y="305778"/>
                  </a:lnTo>
                  <a:lnTo>
                    <a:pt x="23958" y="263698"/>
                  </a:lnTo>
                  <a:lnTo>
                    <a:pt x="22028" y="239636"/>
                  </a:lnTo>
                  <a:lnTo>
                    <a:pt x="20741" y="214423"/>
                  </a:lnTo>
                  <a:lnTo>
                    <a:pt x="19883" y="188441"/>
                  </a:lnTo>
                  <a:lnTo>
                    <a:pt x="19311" y="161948"/>
                  </a:lnTo>
                  <a:lnTo>
                    <a:pt x="22438" y="117460"/>
                  </a:lnTo>
                  <a:lnTo>
                    <a:pt x="27826" y="80989"/>
                  </a:lnTo>
                  <a:lnTo>
                    <a:pt x="34827" y="42034"/>
                  </a:lnTo>
                  <a:lnTo>
                    <a:pt x="42075" y="17870"/>
                  </a:lnTo>
                  <a:lnTo>
                    <a:pt x="49019" y="8975"/>
                  </a:lnTo>
                  <a:lnTo>
                    <a:pt x="67603" y="0"/>
                  </a:lnTo>
                  <a:lnTo>
                    <a:pt x="74407" y="338"/>
                  </a:lnTo>
                  <a:lnTo>
                    <a:pt x="87613" y="6357"/>
                  </a:lnTo>
                  <a:lnTo>
                    <a:pt x="106947" y="25017"/>
                  </a:lnTo>
                  <a:lnTo>
                    <a:pt x="126082" y="55162"/>
                  </a:lnTo>
                  <a:lnTo>
                    <a:pt x="131276" y="78701"/>
                  </a:lnTo>
                  <a:lnTo>
                    <a:pt x="130526" y="101863"/>
                  </a:lnTo>
                  <a:lnTo>
                    <a:pt x="125490" y="121564"/>
                  </a:lnTo>
                  <a:lnTo>
                    <a:pt x="111021" y="139728"/>
                  </a:lnTo>
                  <a:lnTo>
                    <a:pt x="90480" y="155797"/>
                  </a:lnTo>
                  <a:lnTo>
                    <a:pt x="55820" y="171365"/>
                  </a:lnTo>
                  <a:lnTo>
                    <a:pt x="5467" y="178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37"/>
            <p:cNvSpPr/>
            <p:nvPr>
              <p:custDataLst>
                <p:tags r:id="rId220"/>
              </p:custDataLst>
            </p:nvPr>
          </p:nvSpPr>
          <p:spPr>
            <a:xfrm>
              <a:off x="5317642" y="1606550"/>
              <a:ext cx="124309" cy="179548"/>
            </a:xfrm>
            <a:custGeom>
              <a:avLst/>
              <a:gdLst/>
              <a:ahLst/>
              <a:cxnLst/>
              <a:rect l="0" t="0" r="0" b="0"/>
              <a:pathLst>
                <a:path w="124309" h="179548">
                  <a:moveTo>
                    <a:pt x="3658" y="69850"/>
                  </a:moveTo>
                  <a:lnTo>
                    <a:pt x="3658" y="69850"/>
                  </a:lnTo>
                  <a:lnTo>
                    <a:pt x="287" y="66479"/>
                  </a:lnTo>
                  <a:lnTo>
                    <a:pt x="0" y="64780"/>
                  </a:lnTo>
                  <a:lnTo>
                    <a:pt x="514" y="62942"/>
                  </a:lnTo>
                  <a:lnTo>
                    <a:pt x="1562" y="61012"/>
                  </a:lnTo>
                  <a:lnTo>
                    <a:pt x="2966" y="59724"/>
                  </a:lnTo>
                  <a:lnTo>
                    <a:pt x="6408" y="58294"/>
                  </a:lnTo>
                  <a:lnTo>
                    <a:pt x="12171" y="59540"/>
                  </a:lnTo>
                  <a:lnTo>
                    <a:pt x="34110" y="69460"/>
                  </a:lnTo>
                  <a:lnTo>
                    <a:pt x="57444" y="91058"/>
                  </a:lnTo>
                  <a:lnTo>
                    <a:pt x="75490" y="123171"/>
                  </a:lnTo>
                  <a:lnTo>
                    <a:pt x="83032" y="149384"/>
                  </a:lnTo>
                  <a:lnTo>
                    <a:pt x="81034" y="161878"/>
                  </a:lnTo>
                  <a:lnTo>
                    <a:pt x="75442" y="171429"/>
                  </a:lnTo>
                  <a:lnTo>
                    <a:pt x="68253" y="178026"/>
                  </a:lnTo>
                  <a:lnTo>
                    <a:pt x="65065" y="179362"/>
                  </a:lnTo>
                  <a:lnTo>
                    <a:pt x="62235" y="179547"/>
                  </a:lnTo>
                  <a:lnTo>
                    <a:pt x="59643" y="178964"/>
                  </a:lnTo>
                  <a:lnTo>
                    <a:pt x="54880" y="170792"/>
                  </a:lnTo>
                  <a:lnTo>
                    <a:pt x="52623" y="164661"/>
                  </a:lnTo>
                  <a:lnTo>
                    <a:pt x="52817" y="132436"/>
                  </a:lnTo>
                  <a:lnTo>
                    <a:pt x="60713" y="91608"/>
                  </a:lnTo>
                  <a:lnTo>
                    <a:pt x="82104" y="51602"/>
                  </a:lnTo>
                  <a:lnTo>
                    <a:pt x="111739" y="7928"/>
                  </a:lnTo>
                  <a:lnTo>
                    <a:pt x="117075" y="3523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38"/>
            <p:cNvSpPr/>
            <p:nvPr>
              <p:custDataLst>
                <p:tags r:id="rId221"/>
              </p:custDataLst>
            </p:nvPr>
          </p:nvSpPr>
          <p:spPr>
            <a:xfrm>
              <a:off x="5634432" y="1480740"/>
              <a:ext cx="86657" cy="325107"/>
            </a:xfrm>
            <a:custGeom>
              <a:avLst/>
              <a:gdLst/>
              <a:ahLst/>
              <a:cxnLst/>
              <a:rect l="0" t="0" r="0" b="0"/>
              <a:pathLst>
                <a:path w="86657" h="325107">
                  <a:moveTo>
                    <a:pt x="80568" y="24210"/>
                  </a:moveTo>
                  <a:lnTo>
                    <a:pt x="80568" y="24210"/>
                  </a:lnTo>
                  <a:lnTo>
                    <a:pt x="86035" y="13275"/>
                  </a:lnTo>
                  <a:lnTo>
                    <a:pt x="86656" y="8662"/>
                  </a:lnTo>
                  <a:lnTo>
                    <a:pt x="84920" y="4835"/>
                  </a:lnTo>
                  <a:lnTo>
                    <a:pt x="83469" y="2826"/>
                  </a:lnTo>
                  <a:lnTo>
                    <a:pt x="79976" y="595"/>
                  </a:lnTo>
                  <a:lnTo>
                    <a:pt x="78057" y="0"/>
                  </a:lnTo>
                  <a:lnTo>
                    <a:pt x="65243" y="5905"/>
                  </a:lnTo>
                  <a:lnTo>
                    <a:pt x="48040" y="19962"/>
                  </a:lnTo>
                  <a:lnTo>
                    <a:pt x="27628" y="64659"/>
                  </a:lnTo>
                  <a:lnTo>
                    <a:pt x="11495" y="111532"/>
                  </a:lnTo>
                  <a:lnTo>
                    <a:pt x="4478" y="146981"/>
                  </a:lnTo>
                  <a:lnTo>
                    <a:pt x="889" y="183903"/>
                  </a:lnTo>
                  <a:lnTo>
                    <a:pt x="0" y="220068"/>
                  </a:lnTo>
                  <a:lnTo>
                    <a:pt x="4876" y="266784"/>
                  </a:lnTo>
                  <a:lnTo>
                    <a:pt x="19100" y="301479"/>
                  </a:lnTo>
                  <a:lnTo>
                    <a:pt x="30671" y="315833"/>
                  </a:lnTo>
                  <a:lnTo>
                    <a:pt x="42870" y="323154"/>
                  </a:lnTo>
                  <a:lnTo>
                    <a:pt x="49085" y="325106"/>
                  </a:lnTo>
                  <a:lnTo>
                    <a:pt x="61637" y="323512"/>
                  </a:lnTo>
                  <a:lnTo>
                    <a:pt x="80568" y="316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739"/>
            <p:cNvSpPr/>
            <p:nvPr>
              <p:custDataLst>
                <p:tags r:id="rId222"/>
              </p:custDataLst>
            </p:nvPr>
          </p:nvSpPr>
          <p:spPr>
            <a:xfrm>
              <a:off x="5798467" y="1459876"/>
              <a:ext cx="104044" cy="299976"/>
            </a:xfrm>
            <a:custGeom>
              <a:avLst/>
              <a:gdLst/>
              <a:ahLst/>
              <a:cxnLst/>
              <a:rect l="0" t="0" r="0" b="0"/>
              <a:pathLst>
                <a:path w="104044" h="299976">
                  <a:moveTo>
                    <a:pt x="43533" y="83174"/>
                  </a:moveTo>
                  <a:lnTo>
                    <a:pt x="43533" y="83174"/>
                  </a:lnTo>
                  <a:lnTo>
                    <a:pt x="40162" y="83174"/>
                  </a:lnTo>
                  <a:lnTo>
                    <a:pt x="36626" y="86937"/>
                  </a:lnTo>
                  <a:lnTo>
                    <a:pt x="25235" y="107593"/>
                  </a:lnTo>
                  <a:lnTo>
                    <a:pt x="14467" y="154058"/>
                  </a:lnTo>
                  <a:lnTo>
                    <a:pt x="8424" y="196291"/>
                  </a:lnTo>
                  <a:lnTo>
                    <a:pt x="6318" y="238673"/>
                  </a:lnTo>
                  <a:lnTo>
                    <a:pt x="2179" y="286137"/>
                  </a:lnTo>
                  <a:lnTo>
                    <a:pt x="0" y="295241"/>
                  </a:lnTo>
                  <a:lnTo>
                    <a:pt x="400" y="295108"/>
                  </a:lnTo>
                  <a:lnTo>
                    <a:pt x="2726" y="291196"/>
                  </a:lnTo>
                  <a:lnTo>
                    <a:pt x="6958" y="251853"/>
                  </a:lnTo>
                  <a:lnTo>
                    <a:pt x="11050" y="220231"/>
                  </a:lnTo>
                  <a:lnTo>
                    <a:pt x="17572" y="177955"/>
                  </a:lnTo>
                  <a:lnTo>
                    <a:pt x="25175" y="132825"/>
                  </a:lnTo>
                  <a:lnTo>
                    <a:pt x="33963" y="89719"/>
                  </a:lnTo>
                  <a:lnTo>
                    <a:pt x="44924" y="54098"/>
                  </a:lnTo>
                  <a:lnTo>
                    <a:pt x="54743" y="7248"/>
                  </a:lnTo>
                  <a:lnTo>
                    <a:pt x="55240" y="2923"/>
                  </a:lnTo>
                  <a:lnTo>
                    <a:pt x="56277" y="746"/>
                  </a:lnTo>
                  <a:lnTo>
                    <a:pt x="57674" y="0"/>
                  </a:lnTo>
                  <a:lnTo>
                    <a:pt x="59310" y="208"/>
                  </a:lnTo>
                  <a:lnTo>
                    <a:pt x="63010" y="7965"/>
                  </a:lnTo>
                  <a:lnTo>
                    <a:pt x="66301" y="24348"/>
                  </a:lnTo>
                  <a:lnTo>
                    <a:pt x="68859" y="69272"/>
                  </a:lnTo>
                  <a:lnTo>
                    <a:pt x="71958" y="104512"/>
                  </a:lnTo>
                  <a:lnTo>
                    <a:pt x="75687" y="141341"/>
                  </a:lnTo>
                  <a:lnTo>
                    <a:pt x="80401" y="177465"/>
                  </a:lnTo>
                  <a:lnTo>
                    <a:pt x="90283" y="224863"/>
                  </a:lnTo>
                  <a:lnTo>
                    <a:pt x="97288" y="263915"/>
                  </a:lnTo>
                  <a:lnTo>
                    <a:pt x="101894" y="293383"/>
                  </a:lnTo>
                  <a:lnTo>
                    <a:pt x="104043" y="299367"/>
                  </a:lnTo>
                  <a:lnTo>
                    <a:pt x="103629" y="299975"/>
                  </a:lnTo>
                  <a:lnTo>
                    <a:pt x="100683" y="29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740"/>
            <p:cNvSpPr/>
            <p:nvPr>
              <p:custDataLst>
                <p:tags r:id="rId223"/>
              </p:custDataLst>
            </p:nvPr>
          </p:nvSpPr>
          <p:spPr>
            <a:xfrm>
              <a:off x="5768491" y="1606550"/>
              <a:ext cx="130660" cy="44451"/>
            </a:xfrm>
            <a:custGeom>
              <a:avLst/>
              <a:gdLst/>
              <a:ahLst/>
              <a:cxnLst/>
              <a:rect l="0" t="0" r="0" b="0"/>
              <a:pathLst>
                <a:path w="130660" h="44451">
                  <a:moveTo>
                    <a:pt x="3659" y="44450"/>
                  </a:moveTo>
                  <a:lnTo>
                    <a:pt x="3659" y="44450"/>
                  </a:lnTo>
                  <a:lnTo>
                    <a:pt x="0" y="44450"/>
                  </a:lnTo>
                  <a:lnTo>
                    <a:pt x="10253" y="42569"/>
                  </a:lnTo>
                  <a:lnTo>
                    <a:pt x="56295" y="29255"/>
                  </a:lnTo>
                  <a:lnTo>
                    <a:pt x="98853" y="15630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741"/>
            <p:cNvSpPr/>
            <p:nvPr>
              <p:custDataLst>
                <p:tags r:id="rId224"/>
              </p:custDataLst>
            </p:nvPr>
          </p:nvSpPr>
          <p:spPr>
            <a:xfrm>
              <a:off x="5949950" y="1435100"/>
              <a:ext cx="52269" cy="374651"/>
            </a:xfrm>
            <a:custGeom>
              <a:avLst/>
              <a:gdLst/>
              <a:ahLst/>
              <a:cxnLst/>
              <a:rect l="0" t="0" r="0" b="0"/>
              <a:pathLst>
                <a:path w="52269" h="3746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8951" y="46087"/>
                  </a:lnTo>
                  <a:lnTo>
                    <a:pt x="31706" y="79985"/>
                  </a:lnTo>
                  <a:lnTo>
                    <a:pt x="43019" y="122332"/>
                  </a:lnTo>
                  <a:lnTo>
                    <a:pt x="47024" y="146466"/>
                  </a:lnTo>
                  <a:lnTo>
                    <a:pt x="50399" y="171727"/>
                  </a:lnTo>
                  <a:lnTo>
                    <a:pt x="51943" y="196329"/>
                  </a:lnTo>
                  <a:lnTo>
                    <a:pt x="52268" y="220492"/>
                  </a:lnTo>
                  <a:lnTo>
                    <a:pt x="48630" y="265919"/>
                  </a:lnTo>
                  <a:lnTo>
                    <a:pt x="37606" y="304923"/>
                  </a:lnTo>
                  <a:lnTo>
                    <a:pt x="15532" y="348502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321"/>
          <p:cNvGrpSpPr/>
          <p:nvPr/>
        </p:nvGrpSpPr>
        <p:grpSpPr>
          <a:xfrm>
            <a:off x="6292850" y="1663700"/>
            <a:ext cx="215901" cy="127001"/>
            <a:chOff x="6292850" y="1663700"/>
            <a:chExt cx="215901" cy="127001"/>
          </a:xfrm>
        </p:grpSpPr>
        <p:sp>
          <p:nvSpPr>
            <p:cNvPr id="98" name="SMARTInkShape-1742"/>
            <p:cNvSpPr/>
            <p:nvPr>
              <p:custDataLst>
                <p:tags r:id="rId217"/>
              </p:custDataLst>
            </p:nvPr>
          </p:nvSpPr>
          <p:spPr>
            <a:xfrm>
              <a:off x="6292850" y="1663700"/>
              <a:ext cx="165101" cy="9722"/>
            </a:xfrm>
            <a:custGeom>
              <a:avLst/>
              <a:gdLst/>
              <a:ahLst/>
              <a:cxnLst/>
              <a:rect l="0" t="0" r="0" b="0"/>
              <a:pathLst>
                <a:path w="16510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2552" y="9494"/>
                  </a:lnTo>
                  <a:lnTo>
                    <a:pt x="51617" y="6059"/>
                  </a:lnTo>
                  <a:lnTo>
                    <a:pt x="88123" y="2109"/>
                  </a:lnTo>
                  <a:lnTo>
                    <a:pt x="132779" y="4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743"/>
            <p:cNvSpPr/>
            <p:nvPr>
              <p:custDataLst>
                <p:tags r:id="rId218"/>
              </p:custDataLst>
            </p:nvPr>
          </p:nvSpPr>
          <p:spPr>
            <a:xfrm>
              <a:off x="6330950" y="17716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41427" y="14024"/>
                  </a:lnTo>
                  <a:lnTo>
                    <a:pt x="81091" y="9590"/>
                  </a:lnTo>
                  <a:lnTo>
                    <a:pt x="126529" y="489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322"/>
          <p:cNvGrpSpPr/>
          <p:nvPr/>
        </p:nvGrpSpPr>
        <p:grpSpPr>
          <a:xfrm>
            <a:off x="6956192" y="1303307"/>
            <a:ext cx="411120" cy="881094"/>
            <a:chOff x="6956192" y="1303307"/>
            <a:chExt cx="411120" cy="881094"/>
          </a:xfrm>
        </p:grpSpPr>
        <p:sp>
          <p:nvSpPr>
            <p:cNvPr id="101" name="SMARTInkShape-1744"/>
            <p:cNvSpPr/>
            <p:nvPr>
              <p:custDataLst>
                <p:tags r:id="rId210"/>
              </p:custDataLst>
            </p:nvPr>
          </p:nvSpPr>
          <p:spPr>
            <a:xfrm>
              <a:off x="6956192" y="1504950"/>
              <a:ext cx="411120" cy="349251"/>
            </a:xfrm>
            <a:custGeom>
              <a:avLst/>
              <a:gdLst/>
              <a:ahLst/>
              <a:cxnLst/>
              <a:rect l="0" t="0" r="0" b="0"/>
              <a:pathLst>
                <a:path w="411120" h="349251">
                  <a:moveTo>
                    <a:pt x="238358" y="0"/>
                  </a:moveTo>
                  <a:lnTo>
                    <a:pt x="238358" y="0"/>
                  </a:lnTo>
                  <a:lnTo>
                    <a:pt x="225344" y="0"/>
                  </a:lnTo>
                  <a:lnTo>
                    <a:pt x="183209" y="17677"/>
                  </a:lnTo>
                  <a:lnTo>
                    <a:pt x="145333" y="34013"/>
                  </a:lnTo>
                  <a:lnTo>
                    <a:pt x="108374" y="52710"/>
                  </a:lnTo>
                  <a:lnTo>
                    <a:pt x="64972" y="83507"/>
                  </a:lnTo>
                  <a:lnTo>
                    <a:pt x="36130" y="116429"/>
                  </a:lnTo>
                  <a:lnTo>
                    <a:pt x="35101" y="121364"/>
                  </a:lnTo>
                  <a:lnTo>
                    <a:pt x="35825" y="126065"/>
                  </a:lnTo>
                  <a:lnTo>
                    <a:pt x="37720" y="130610"/>
                  </a:lnTo>
                  <a:lnTo>
                    <a:pt x="47350" y="139423"/>
                  </a:lnTo>
                  <a:lnTo>
                    <a:pt x="68638" y="150436"/>
                  </a:lnTo>
                  <a:lnTo>
                    <a:pt x="94702" y="156287"/>
                  </a:lnTo>
                  <a:lnTo>
                    <a:pt x="122885" y="161783"/>
                  </a:lnTo>
                  <a:lnTo>
                    <a:pt x="159757" y="175952"/>
                  </a:lnTo>
                  <a:lnTo>
                    <a:pt x="167675" y="183093"/>
                  </a:lnTo>
                  <a:lnTo>
                    <a:pt x="169364" y="186973"/>
                  </a:lnTo>
                  <a:lnTo>
                    <a:pt x="169359" y="195047"/>
                  </a:lnTo>
                  <a:lnTo>
                    <a:pt x="158647" y="210897"/>
                  </a:lnTo>
                  <a:lnTo>
                    <a:pt x="117008" y="242301"/>
                  </a:lnTo>
                  <a:lnTo>
                    <a:pt x="76935" y="267603"/>
                  </a:lnTo>
                  <a:lnTo>
                    <a:pt x="36929" y="295284"/>
                  </a:lnTo>
                  <a:lnTo>
                    <a:pt x="8383" y="314758"/>
                  </a:lnTo>
                  <a:lnTo>
                    <a:pt x="2091" y="321690"/>
                  </a:lnTo>
                  <a:lnTo>
                    <a:pt x="414" y="324527"/>
                  </a:lnTo>
                  <a:lnTo>
                    <a:pt x="0" y="327829"/>
                  </a:lnTo>
                  <a:lnTo>
                    <a:pt x="1423" y="335261"/>
                  </a:lnTo>
                  <a:lnTo>
                    <a:pt x="4202" y="337807"/>
                  </a:lnTo>
                  <a:lnTo>
                    <a:pt x="12933" y="340637"/>
                  </a:lnTo>
                  <a:lnTo>
                    <a:pt x="57474" y="342453"/>
                  </a:lnTo>
                  <a:lnTo>
                    <a:pt x="90232" y="342701"/>
                  </a:lnTo>
                  <a:lnTo>
                    <a:pt x="127838" y="342812"/>
                  </a:lnTo>
                  <a:lnTo>
                    <a:pt x="169482" y="342861"/>
                  </a:lnTo>
                  <a:lnTo>
                    <a:pt x="216212" y="342882"/>
                  </a:lnTo>
                  <a:lnTo>
                    <a:pt x="263323" y="341011"/>
                  </a:lnTo>
                  <a:lnTo>
                    <a:pt x="308720" y="338532"/>
                  </a:lnTo>
                  <a:lnTo>
                    <a:pt x="350063" y="337431"/>
                  </a:lnTo>
                  <a:lnTo>
                    <a:pt x="392184" y="336811"/>
                  </a:lnTo>
                  <a:lnTo>
                    <a:pt x="405503" y="338547"/>
                  </a:lnTo>
                  <a:lnTo>
                    <a:pt x="409054" y="339998"/>
                  </a:lnTo>
                  <a:lnTo>
                    <a:pt x="410716" y="341671"/>
                  </a:lnTo>
                  <a:lnTo>
                    <a:pt x="411119" y="343492"/>
                  </a:lnTo>
                  <a:lnTo>
                    <a:pt x="409808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745"/>
            <p:cNvSpPr/>
            <p:nvPr>
              <p:custDataLst>
                <p:tags r:id="rId211"/>
              </p:custDataLst>
            </p:nvPr>
          </p:nvSpPr>
          <p:spPr>
            <a:xfrm>
              <a:off x="6992230" y="2076450"/>
              <a:ext cx="5471" cy="95251"/>
            </a:xfrm>
            <a:custGeom>
              <a:avLst/>
              <a:gdLst/>
              <a:ahLst/>
              <a:cxnLst/>
              <a:rect l="0" t="0" r="0" b="0"/>
              <a:pathLst>
                <a:path w="5471" h="9525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443" y="8789"/>
                  </a:lnTo>
                  <a:lnTo>
                    <a:pt x="0" y="37977"/>
                  </a:lnTo>
                  <a:lnTo>
                    <a:pt x="5087" y="84696"/>
                  </a:lnTo>
                  <a:lnTo>
                    <a:pt x="547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746"/>
            <p:cNvSpPr/>
            <p:nvPr>
              <p:custDataLst>
                <p:tags r:id="rId212"/>
              </p:custDataLst>
            </p:nvPr>
          </p:nvSpPr>
          <p:spPr>
            <a:xfrm>
              <a:off x="6960122" y="1962150"/>
              <a:ext cx="18529" cy="19051"/>
            </a:xfrm>
            <a:custGeom>
              <a:avLst/>
              <a:gdLst/>
              <a:ahLst/>
              <a:cxnLst/>
              <a:rect l="0" t="0" r="0" b="0"/>
              <a:pathLst>
                <a:path w="18529" h="19051">
                  <a:moveTo>
                    <a:pt x="12178" y="19050"/>
                  </a:moveTo>
                  <a:lnTo>
                    <a:pt x="12178" y="19050"/>
                  </a:lnTo>
                  <a:lnTo>
                    <a:pt x="3450" y="9616"/>
                  </a:lnTo>
                  <a:lnTo>
                    <a:pt x="0" y="1406"/>
                  </a:lnTo>
                  <a:lnTo>
                    <a:pt x="532" y="937"/>
                  </a:lnTo>
                  <a:lnTo>
                    <a:pt x="3004" y="416"/>
                  </a:lnTo>
                  <a:lnTo>
                    <a:pt x="185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747"/>
            <p:cNvSpPr/>
            <p:nvPr>
              <p:custDataLst>
                <p:tags r:id="rId213"/>
              </p:custDataLst>
            </p:nvPr>
          </p:nvSpPr>
          <p:spPr>
            <a:xfrm>
              <a:off x="7080250" y="2089658"/>
              <a:ext cx="88901" cy="12193"/>
            </a:xfrm>
            <a:custGeom>
              <a:avLst/>
              <a:gdLst/>
              <a:ahLst/>
              <a:cxnLst/>
              <a:rect l="0" t="0" r="0" b="0"/>
              <a:pathLst>
                <a:path w="88901" h="12193">
                  <a:moveTo>
                    <a:pt x="0" y="12192"/>
                  </a:moveTo>
                  <a:lnTo>
                    <a:pt x="0" y="12192"/>
                  </a:lnTo>
                  <a:lnTo>
                    <a:pt x="19459" y="5284"/>
                  </a:lnTo>
                  <a:lnTo>
                    <a:pt x="66123" y="0"/>
                  </a:lnTo>
                  <a:lnTo>
                    <a:pt x="75954" y="424"/>
                  </a:lnTo>
                  <a:lnTo>
                    <a:pt x="88900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748"/>
            <p:cNvSpPr/>
            <p:nvPr>
              <p:custDataLst>
                <p:tags r:id="rId214"/>
              </p:custDataLst>
            </p:nvPr>
          </p:nvSpPr>
          <p:spPr>
            <a:xfrm>
              <a:off x="7092950" y="21590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44030" y="1386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749"/>
            <p:cNvSpPr/>
            <p:nvPr>
              <p:custDataLst>
                <p:tags r:id="rId215"/>
              </p:custDataLst>
            </p:nvPr>
          </p:nvSpPr>
          <p:spPr>
            <a:xfrm>
              <a:off x="7290683" y="2070100"/>
              <a:ext cx="5468" cy="107951"/>
            </a:xfrm>
            <a:custGeom>
              <a:avLst/>
              <a:gdLst/>
              <a:ahLst/>
              <a:cxnLst/>
              <a:rect l="0" t="0" r="0" b="0"/>
              <a:pathLst>
                <a:path w="5468" h="1079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5109" y="50805"/>
                  </a:lnTo>
                  <a:lnTo>
                    <a:pt x="5446" y="97858"/>
                  </a:lnTo>
                  <a:lnTo>
                    <a:pt x="54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750"/>
            <p:cNvSpPr/>
            <p:nvPr>
              <p:custDataLst>
                <p:tags r:id="rId216"/>
              </p:custDataLst>
            </p:nvPr>
          </p:nvSpPr>
          <p:spPr>
            <a:xfrm>
              <a:off x="6985262" y="1303307"/>
              <a:ext cx="114039" cy="167081"/>
            </a:xfrm>
            <a:custGeom>
              <a:avLst/>
              <a:gdLst/>
              <a:ahLst/>
              <a:cxnLst/>
              <a:rect l="0" t="0" r="0" b="0"/>
              <a:pathLst>
                <a:path w="114039" h="167081">
                  <a:moveTo>
                    <a:pt x="6088" y="61943"/>
                  </a:moveTo>
                  <a:lnTo>
                    <a:pt x="6088" y="61943"/>
                  </a:lnTo>
                  <a:lnTo>
                    <a:pt x="0" y="55855"/>
                  </a:lnTo>
                  <a:lnTo>
                    <a:pt x="3186" y="59041"/>
                  </a:lnTo>
                  <a:lnTo>
                    <a:pt x="5228" y="71196"/>
                  </a:lnTo>
                  <a:lnTo>
                    <a:pt x="7856" y="114240"/>
                  </a:lnTo>
                  <a:lnTo>
                    <a:pt x="12171" y="160399"/>
                  </a:lnTo>
                  <a:lnTo>
                    <a:pt x="12358" y="167080"/>
                  </a:lnTo>
                  <a:lnTo>
                    <a:pt x="11679" y="166607"/>
                  </a:lnTo>
                  <a:lnTo>
                    <a:pt x="9043" y="162318"/>
                  </a:lnTo>
                  <a:lnTo>
                    <a:pt x="6962" y="151970"/>
                  </a:lnTo>
                  <a:lnTo>
                    <a:pt x="8085" y="105296"/>
                  </a:lnTo>
                  <a:lnTo>
                    <a:pt x="13029" y="65381"/>
                  </a:lnTo>
                  <a:lnTo>
                    <a:pt x="20844" y="34975"/>
                  </a:lnTo>
                  <a:lnTo>
                    <a:pt x="32756" y="12480"/>
                  </a:lnTo>
                  <a:lnTo>
                    <a:pt x="43105" y="6328"/>
                  </a:lnTo>
                  <a:lnTo>
                    <a:pt x="62917" y="779"/>
                  </a:lnTo>
                  <a:lnTo>
                    <a:pt x="69374" y="0"/>
                  </a:lnTo>
                  <a:lnTo>
                    <a:pt x="82193" y="4780"/>
                  </a:lnTo>
                  <a:lnTo>
                    <a:pt x="94240" y="14665"/>
                  </a:lnTo>
                  <a:lnTo>
                    <a:pt x="104298" y="28466"/>
                  </a:lnTo>
                  <a:lnTo>
                    <a:pt x="111152" y="55473"/>
                  </a:lnTo>
                  <a:lnTo>
                    <a:pt x="112762" y="90429"/>
                  </a:lnTo>
                  <a:lnTo>
                    <a:pt x="110210" y="110365"/>
                  </a:lnTo>
                  <a:lnTo>
                    <a:pt x="114038" y="125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323"/>
          <p:cNvGrpSpPr/>
          <p:nvPr/>
        </p:nvGrpSpPr>
        <p:grpSpPr>
          <a:xfrm>
            <a:off x="7650261" y="1423060"/>
            <a:ext cx="3303663" cy="570841"/>
            <a:chOff x="7650261" y="1423060"/>
            <a:chExt cx="3303663" cy="570841"/>
          </a:xfrm>
        </p:grpSpPr>
        <p:sp>
          <p:nvSpPr>
            <p:cNvPr id="109" name="SMARTInkShape-1751"/>
            <p:cNvSpPr/>
            <p:nvPr>
              <p:custDataLst>
                <p:tags r:id="rId190"/>
              </p:custDataLst>
            </p:nvPr>
          </p:nvSpPr>
          <p:spPr>
            <a:xfrm>
              <a:off x="9902347" y="1581023"/>
              <a:ext cx="127396" cy="328312"/>
            </a:xfrm>
            <a:custGeom>
              <a:avLst/>
              <a:gdLst/>
              <a:ahLst/>
              <a:cxnLst/>
              <a:rect l="0" t="0" r="0" b="0"/>
              <a:pathLst>
                <a:path w="127396" h="328312">
                  <a:moveTo>
                    <a:pt x="10003" y="114427"/>
                  </a:moveTo>
                  <a:lnTo>
                    <a:pt x="10003" y="114427"/>
                  </a:lnTo>
                  <a:lnTo>
                    <a:pt x="6344" y="114427"/>
                  </a:lnTo>
                  <a:lnTo>
                    <a:pt x="7907" y="114427"/>
                  </a:lnTo>
                  <a:lnTo>
                    <a:pt x="12752" y="124540"/>
                  </a:lnTo>
                  <a:lnTo>
                    <a:pt x="10853" y="170600"/>
                  </a:lnTo>
                  <a:lnTo>
                    <a:pt x="10255" y="213151"/>
                  </a:lnTo>
                  <a:lnTo>
                    <a:pt x="8197" y="257743"/>
                  </a:lnTo>
                  <a:lnTo>
                    <a:pt x="4999" y="295885"/>
                  </a:lnTo>
                  <a:lnTo>
                    <a:pt x="3732" y="328311"/>
                  </a:lnTo>
                  <a:lnTo>
                    <a:pt x="0" y="289810"/>
                  </a:lnTo>
                  <a:lnTo>
                    <a:pt x="1559" y="257051"/>
                  </a:lnTo>
                  <a:lnTo>
                    <a:pt x="4604" y="215210"/>
                  </a:lnTo>
                  <a:lnTo>
                    <a:pt x="9720" y="168392"/>
                  </a:lnTo>
                  <a:lnTo>
                    <a:pt x="14048" y="144053"/>
                  </a:lnTo>
                  <a:lnTo>
                    <a:pt x="23794" y="97961"/>
                  </a:lnTo>
                  <a:lnTo>
                    <a:pt x="32831" y="61012"/>
                  </a:lnTo>
                  <a:lnTo>
                    <a:pt x="45765" y="14375"/>
                  </a:lnTo>
                  <a:lnTo>
                    <a:pt x="53179" y="3402"/>
                  </a:lnTo>
                  <a:lnTo>
                    <a:pt x="59248" y="899"/>
                  </a:lnTo>
                  <a:lnTo>
                    <a:pt x="75398" y="0"/>
                  </a:lnTo>
                  <a:lnTo>
                    <a:pt x="92455" y="5715"/>
                  </a:lnTo>
                  <a:lnTo>
                    <a:pt x="100954" y="10202"/>
                  </a:lnTo>
                  <a:lnTo>
                    <a:pt x="114161" y="26477"/>
                  </a:lnTo>
                  <a:lnTo>
                    <a:pt x="123323" y="48527"/>
                  </a:lnTo>
                  <a:lnTo>
                    <a:pt x="127395" y="74790"/>
                  </a:lnTo>
                  <a:lnTo>
                    <a:pt x="123560" y="99162"/>
                  </a:lnTo>
                  <a:lnTo>
                    <a:pt x="114095" y="119637"/>
                  </a:lnTo>
                  <a:lnTo>
                    <a:pt x="100480" y="133441"/>
                  </a:lnTo>
                  <a:lnTo>
                    <a:pt x="73579" y="145774"/>
                  </a:lnTo>
                  <a:lnTo>
                    <a:pt x="46636" y="150526"/>
                  </a:lnTo>
                  <a:lnTo>
                    <a:pt x="10003" y="14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752"/>
            <p:cNvSpPr/>
            <p:nvPr>
              <p:custDataLst>
                <p:tags r:id="rId191"/>
              </p:custDataLst>
            </p:nvPr>
          </p:nvSpPr>
          <p:spPr>
            <a:xfrm>
              <a:off x="9694629" y="184150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706"/>
                  </a:lnTo>
                  <a:lnTo>
                    <a:pt x="0" y="1881"/>
                  </a:lnTo>
                  <a:lnTo>
                    <a:pt x="607" y="3371"/>
                  </a:lnTo>
                  <a:lnTo>
                    <a:pt x="1718" y="4364"/>
                  </a:lnTo>
                  <a:lnTo>
                    <a:pt x="81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753"/>
            <p:cNvSpPr/>
            <p:nvPr>
              <p:custDataLst>
                <p:tags r:id="rId192"/>
              </p:custDataLst>
            </p:nvPr>
          </p:nvSpPr>
          <p:spPr>
            <a:xfrm>
              <a:off x="9391650" y="1557515"/>
              <a:ext cx="95392" cy="353836"/>
            </a:xfrm>
            <a:custGeom>
              <a:avLst/>
              <a:gdLst/>
              <a:ahLst/>
              <a:cxnLst/>
              <a:rect l="0" t="0" r="0" b="0"/>
              <a:pathLst>
                <a:path w="95392" h="3538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2" y="823"/>
                  </a:lnTo>
                  <a:lnTo>
                    <a:pt x="6088" y="5500"/>
                  </a:lnTo>
                  <a:lnTo>
                    <a:pt x="37090" y="45375"/>
                  </a:lnTo>
                  <a:lnTo>
                    <a:pt x="58732" y="91695"/>
                  </a:lnTo>
                  <a:lnTo>
                    <a:pt x="73375" y="127967"/>
                  </a:lnTo>
                  <a:lnTo>
                    <a:pt x="84587" y="167607"/>
                  </a:lnTo>
                  <a:lnTo>
                    <a:pt x="92392" y="208743"/>
                  </a:lnTo>
                  <a:lnTo>
                    <a:pt x="95391" y="249133"/>
                  </a:lnTo>
                  <a:lnTo>
                    <a:pt x="89668" y="285899"/>
                  </a:lnTo>
                  <a:lnTo>
                    <a:pt x="81288" y="324847"/>
                  </a:lnTo>
                  <a:lnTo>
                    <a:pt x="72816" y="339305"/>
                  </a:lnTo>
                  <a:lnTo>
                    <a:pt x="62702" y="347377"/>
                  </a:lnTo>
                  <a:lnTo>
                    <a:pt x="44450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754"/>
            <p:cNvSpPr/>
            <p:nvPr>
              <p:custDataLst>
                <p:tags r:id="rId193"/>
              </p:custDataLst>
            </p:nvPr>
          </p:nvSpPr>
          <p:spPr>
            <a:xfrm>
              <a:off x="9239373" y="1734433"/>
              <a:ext cx="42666" cy="41978"/>
            </a:xfrm>
            <a:custGeom>
              <a:avLst/>
              <a:gdLst/>
              <a:ahLst/>
              <a:cxnLst/>
              <a:rect l="0" t="0" r="0" b="0"/>
              <a:pathLst>
                <a:path w="42666" h="41978">
                  <a:moveTo>
                    <a:pt x="18927" y="5467"/>
                  </a:moveTo>
                  <a:lnTo>
                    <a:pt x="18927" y="5467"/>
                  </a:lnTo>
                  <a:lnTo>
                    <a:pt x="6994" y="441"/>
                  </a:lnTo>
                  <a:lnTo>
                    <a:pt x="4621" y="0"/>
                  </a:lnTo>
                  <a:lnTo>
                    <a:pt x="3040" y="411"/>
                  </a:lnTo>
                  <a:lnTo>
                    <a:pt x="1985" y="1391"/>
                  </a:lnTo>
                  <a:lnTo>
                    <a:pt x="814" y="4361"/>
                  </a:lnTo>
                  <a:lnTo>
                    <a:pt x="0" y="17438"/>
                  </a:lnTo>
                  <a:lnTo>
                    <a:pt x="3285" y="29161"/>
                  </a:lnTo>
                  <a:lnTo>
                    <a:pt x="10563" y="35518"/>
                  </a:lnTo>
                  <a:lnTo>
                    <a:pt x="20149" y="39990"/>
                  </a:lnTo>
                  <a:lnTo>
                    <a:pt x="29112" y="41977"/>
                  </a:lnTo>
                  <a:lnTo>
                    <a:pt x="32773" y="41096"/>
                  </a:lnTo>
                  <a:lnTo>
                    <a:pt x="38721" y="36354"/>
                  </a:lnTo>
                  <a:lnTo>
                    <a:pt x="41835" y="29542"/>
                  </a:lnTo>
                  <a:lnTo>
                    <a:pt x="42665" y="25751"/>
                  </a:lnTo>
                  <a:lnTo>
                    <a:pt x="42513" y="22517"/>
                  </a:lnTo>
                  <a:lnTo>
                    <a:pt x="40463" y="17043"/>
                  </a:lnTo>
                  <a:lnTo>
                    <a:pt x="35319" y="12258"/>
                  </a:lnTo>
                  <a:lnTo>
                    <a:pt x="28329" y="8485"/>
                  </a:lnTo>
                  <a:lnTo>
                    <a:pt x="1257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755"/>
            <p:cNvSpPr/>
            <p:nvPr>
              <p:custDataLst>
                <p:tags r:id="rId194"/>
              </p:custDataLst>
            </p:nvPr>
          </p:nvSpPr>
          <p:spPr>
            <a:xfrm>
              <a:off x="9264911" y="1854200"/>
              <a:ext cx="6090" cy="69851"/>
            </a:xfrm>
            <a:custGeom>
              <a:avLst/>
              <a:gdLst/>
              <a:ahLst/>
              <a:cxnLst/>
              <a:rect l="0" t="0" r="0" b="0"/>
              <a:pathLst>
                <a:path w="6090" h="6985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38692"/>
                  </a:lnTo>
                  <a:lnTo>
                    <a:pt x="608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756"/>
            <p:cNvSpPr/>
            <p:nvPr>
              <p:custDataLst>
                <p:tags r:id="rId195"/>
              </p:custDataLst>
            </p:nvPr>
          </p:nvSpPr>
          <p:spPr>
            <a:xfrm>
              <a:off x="7650261" y="1436695"/>
              <a:ext cx="124710" cy="379402"/>
            </a:xfrm>
            <a:custGeom>
              <a:avLst/>
              <a:gdLst/>
              <a:ahLst/>
              <a:cxnLst/>
              <a:rect l="0" t="0" r="0" b="0"/>
              <a:pathLst>
                <a:path w="124710" h="379402">
                  <a:moveTo>
                    <a:pt x="7839" y="150805"/>
                  </a:moveTo>
                  <a:lnTo>
                    <a:pt x="7839" y="150805"/>
                  </a:lnTo>
                  <a:lnTo>
                    <a:pt x="3475" y="167425"/>
                  </a:lnTo>
                  <a:lnTo>
                    <a:pt x="0" y="208860"/>
                  </a:lnTo>
                  <a:lnTo>
                    <a:pt x="342" y="254555"/>
                  </a:lnTo>
                  <a:lnTo>
                    <a:pt x="5617" y="301961"/>
                  </a:lnTo>
                  <a:lnTo>
                    <a:pt x="9062" y="343523"/>
                  </a:lnTo>
                  <a:lnTo>
                    <a:pt x="13739" y="379399"/>
                  </a:lnTo>
                  <a:lnTo>
                    <a:pt x="13888" y="379401"/>
                  </a:lnTo>
                  <a:lnTo>
                    <a:pt x="9123" y="353038"/>
                  </a:lnTo>
                  <a:lnTo>
                    <a:pt x="8219" y="312561"/>
                  </a:lnTo>
                  <a:lnTo>
                    <a:pt x="8008" y="273497"/>
                  </a:lnTo>
                  <a:lnTo>
                    <a:pt x="7951" y="250238"/>
                  </a:lnTo>
                  <a:lnTo>
                    <a:pt x="7913" y="225561"/>
                  </a:lnTo>
                  <a:lnTo>
                    <a:pt x="8595" y="199936"/>
                  </a:lnTo>
                  <a:lnTo>
                    <a:pt x="9753" y="173682"/>
                  </a:lnTo>
                  <a:lnTo>
                    <a:pt x="11232" y="147006"/>
                  </a:lnTo>
                  <a:lnTo>
                    <a:pt x="16637" y="102315"/>
                  </a:lnTo>
                  <a:lnTo>
                    <a:pt x="23743" y="66459"/>
                  </a:lnTo>
                  <a:lnTo>
                    <a:pt x="36384" y="31818"/>
                  </a:lnTo>
                  <a:lnTo>
                    <a:pt x="62031" y="1856"/>
                  </a:lnTo>
                  <a:lnTo>
                    <a:pt x="67956" y="0"/>
                  </a:lnTo>
                  <a:lnTo>
                    <a:pt x="82065" y="1701"/>
                  </a:lnTo>
                  <a:lnTo>
                    <a:pt x="93980" y="10924"/>
                  </a:lnTo>
                  <a:lnTo>
                    <a:pt x="110503" y="37627"/>
                  </a:lnTo>
                  <a:lnTo>
                    <a:pt x="120495" y="63109"/>
                  </a:lnTo>
                  <a:lnTo>
                    <a:pt x="124709" y="104517"/>
                  </a:lnTo>
                  <a:lnTo>
                    <a:pt x="117649" y="141794"/>
                  </a:lnTo>
                  <a:lnTo>
                    <a:pt x="110500" y="159500"/>
                  </a:lnTo>
                  <a:lnTo>
                    <a:pt x="98857" y="172543"/>
                  </a:lnTo>
                  <a:lnTo>
                    <a:pt x="91801" y="177997"/>
                  </a:lnTo>
                  <a:lnTo>
                    <a:pt x="76435" y="182176"/>
                  </a:lnTo>
                  <a:lnTo>
                    <a:pt x="26889" y="176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757"/>
            <p:cNvSpPr/>
            <p:nvPr>
              <p:custDataLst>
                <p:tags r:id="rId196"/>
              </p:custDataLst>
            </p:nvPr>
          </p:nvSpPr>
          <p:spPr>
            <a:xfrm>
              <a:off x="7823199" y="1631950"/>
              <a:ext cx="139702" cy="208976"/>
            </a:xfrm>
            <a:custGeom>
              <a:avLst/>
              <a:gdLst/>
              <a:ahLst/>
              <a:cxnLst/>
              <a:rect l="0" t="0" r="0" b="0"/>
              <a:pathLst>
                <a:path w="139702" h="208976">
                  <a:moveTo>
                    <a:pt x="1" y="50800"/>
                  </a:moveTo>
                  <a:lnTo>
                    <a:pt x="1" y="50800"/>
                  </a:lnTo>
                  <a:lnTo>
                    <a:pt x="0" y="41962"/>
                  </a:lnTo>
                  <a:lnTo>
                    <a:pt x="1412" y="40674"/>
                  </a:lnTo>
                  <a:lnTo>
                    <a:pt x="6742" y="39244"/>
                  </a:lnTo>
                  <a:lnTo>
                    <a:pt x="24420" y="48552"/>
                  </a:lnTo>
                  <a:lnTo>
                    <a:pt x="47531" y="71457"/>
                  </a:lnTo>
                  <a:lnTo>
                    <a:pt x="68882" y="107329"/>
                  </a:lnTo>
                  <a:lnTo>
                    <a:pt x="78500" y="149237"/>
                  </a:lnTo>
                  <a:lnTo>
                    <a:pt x="81350" y="182821"/>
                  </a:lnTo>
                  <a:lnTo>
                    <a:pt x="78254" y="197906"/>
                  </a:lnTo>
                  <a:lnTo>
                    <a:pt x="75453" y="203904"/>
                  </a:lnTo>
                  <a:lnTo>
                    <a:pt x="72880" y="207197"/>
                  </a:lnTo>
                  <a:lnTo>
                    <a:pt x="70459" y="208687"/>
                  </a:lnTo>
                  <a:lnTo>
                    <a:pt x="68140" y="208975"/>
                  </a:lnTo>
                  <a:lnTo>
                    <a:pt x="61800" y="203650"/>
                  </a:lnTo>
                  <a:lnTo>
                    <a:pt x="58133" y="199267"/>
                  </a:lnTo>
                  <a:lnTo>
                    <a:pt x="57822" y="181226"/>
                  </a:lnTo>
                  <a:lnTo>
                    <a:pt x="63699" y="139539"/>
                  </a:lnTo>
                  <a:lnTo>
                    <a:pt x="69233" y="104351"/>
                  </a:lnTo>
                  <a:lnTo>
                    <a:pt x="78749" y="65193"/>
                  </a:lnTo>
                  <a:lnTo>
                    <a:pt x="93796" y="37441"/>
                  </a:lnTo>
                  <a:lnTo>
                    <a:pt x="118338" y="13681"/>
                  </a:lnTo>
                  <a:lnTo>
                    <a:pt x="139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758"/>
            <p:cNvSpPr/>
            <p:nvPr>
              <p:custDataLst>
                <p:tags r:id="rId197"/>
              </p:custDataLst>
            </p:nvPr>
          </p:nvSpPr>
          <p:spPr>
            <a:xfrm>
              <a:off x="8151623" y="1517650"/>
              <a:ext cx="103378" cy="393701"/>
            </a:xfrm>
            <a:custGeom>
              <a:avLst/>
              <a:gdLst/>
              <a:ahLst/>
              <a:cxnLst/>
              <a:rect l="0" t="0" r="0" b="0"/>
              <a:pathLst>
                <a:path w="103378" h="393701">
                  <a:moveTo>
                    <a:pt x="103377" y="0"/>
                  </a:moveTo>
                  <a:lnTo>
                    <a:pt x="103377" y="0"/>
                  </a:lnTo>
                  <a:lnTo>
                    <a:pt x="89562" y="8789"/>
                  </a:lnTo>
                  <a:lnTo>
                    <a:pt x="60635" y="35024"/>
                  </a:lnTo>
                  <a:lnTo>
                    <a:pt x="36870" y="79983"/>
                  </a:lnTo>
                  <a:lnTo>
                    <a:pt x="17348" y="125534"/>
                  </a:lnTo>
                  <a:lnTo>
                    <a:pt x="7991" y="160921"/>
                  </a:lnTo>
                  <a:lnTo>
                    <a:pt x="1482" y="197814"/>
                  </a:lnTo>
                  <a:lnTo>
                    <a:pt x="0" y="235379"/>
                  </a:lnTo>
                  <a:lnTo>
                    <a:pt x="3103" y="271830"/>
                  </a:lnTo>
                  <a:lnTo>
                    <a:pt x="16751" y="318706"/>
                  </a:lnTo>
                  <a:lnTo>
                    <a:pt x="40326" y="364985"/>
                  </a:lnTo>
                  <a:lnTo>
                    <a:pt x="46526" y="374556"/>
                  </a:lnTo>
                  <a:lnTo>
                    <a:pt x="60942" y="385192"/>
                  </a:lnTo>
                  <a:lnTo>
                    <a:pt x="84327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759"/>
            <p:cNvSpPr/>
            <p:nvPr>
              <p:custDataLst>
                <p:tags r:id="rId198"/>
              </p:custDataLst>
            </p:nvPr>
          </p:nvSpPr>
          <p:spPr>
            <a:xfrm>
              <a:off x="8458602" y="1555176"/>
              <a:ext cx="171049" cy="297245"/>
            </a:xfrm>
            <a:custGeom>
              <a:avLst/>
              <a:gdLst/>
              <a:ahLst/>
              <a:cxnLst/>
              <a:rect l="0" t="0" r="0" b="0"/>
              <a:pathLst>
                <a:path w="171049" h="297245">
                  <a:moveTo>
                    <a:pt x="63098" y="70424"/>
                  </a:moveTo>
                  <a:lnTo>
                    <a:pt x="63098" y="70424"/>
                  </a:lnTo>
                  <a:lnTo>
                    <a:pt x="57009" y="70424"/>
                  </a:lnTo>
                  <a:lnTo>
                    <a:pt x="47366" y="92113"/>
                  </a:lnTo>
                  <a:lnTo>
                    <a:pt x="36054" y="137581"/>
                  </a:lnTo>
                  <a:lnTo>
                    <a:pt x="24510" y="183221"/>
                  </a:lnTo>
                  <a:lnTo>
                    <a:pt x="17020" y="216511"/>
                  </a:lnTo>
                  <a:lnTo>
                    <a:pt x="8836" y="257642"/>
                  </a:lnTo>
                  <a:lnTo>
                    <a:pt x="0" y="297244"/>
                  </a:lnTo>
                  <a:lnTo>
                    <a:pt x="11843" y="271078"/>
                  </a:lnTo>
                  <a:lnTo>
                    <a:pt x="20002" y="235867"/>
                  </a:lnTo>
                  <a:lnTo>
                    <a:pt x="30303" y="198987"/>
                  </a:lnTo>
                  <a:lnTo>
                    <a:pt x="43584" y="155080"/>
                  </a:lnTo>
                  <a:lnTo>
                    <a:pt x="56541" y="109695"/>
                  </a:lnTo>
                  <a:lnTo>
                    <a:pt x="71238" y="71180"/>
                  </a:lnTo>
                  <a:lnTo>
                    <a:pt x="93497" y="27374"/>
                  </a:lnTo>
                  <a:lnTo>
                    <a:pt x="109868" y="772"/>
                  </a:lnTo>
                  <a:lnTo>
                    <a:pt x="111211" y="0"/>
                  </a:lnTo>
                  <a:lnTo>
                    <a:pt x="112107" y="897"/>
                  </a:lnTo>
                  <a:lnTo>
                    <a:pt x="123801" y="37253"/>
                  </a:lnTo>
                  <a:lnTo>
                    <a:pt x="134785" y="77451"/>
                  </a:lnTo>
                  <a:lnTo>
                    <a:pt x="143526" y="124090"/>
                  </a:lnTo>
                  <a:lnTo>
                    <a:pt x="153329" y="169502"/>
                  </a:lnTo>
                  <a:lnTo>
                    <a:pt x="157566" y="212826"/>
                  </a:lnTo>
                  <a:lnTo>
                    <a:pt x="163079" y="254141"/>
                  </a:lnTo>
                  <a:lnTo>
                    <a:pt x="164684" y="265670"/>
                  </a:lnTo>
                  <a:lnTo>
                    <a:pt x="171048" y="279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760"/>
            <p:cNvSpPr/>
            <p:nvPr>
              <p:custDataLst>
                <p:tags r:id="rId199"/>
              </p:custDataLst>
            </p:nvPr>
          </p:nvSpPr>
          <p:spPr>
            <a:xfrm>
              <a:off x="8496300" y="17272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46996" y="1020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761"/>
            <p:cNvSpPr/>
            <p:nvPr>
              <p:custDataLst>
                <p:tags r:id="rId200"/>
              </p:custDataLst>
            </p:nvPr>
          </p:nvSpPr>
          <p:spPr>
            <a:xfrm>
              <a:off x="8807944" y="1423060"/>
              <a:ext cx="31257" cy="568415"/>
            </a:xfrm>
            <a:custGeom>
              <a:avLst/>
              <a:gdLst/>
              <a:ahLst/>
              <a:cxnLst/>
              <a:rect l="0" t="0" r="0" b="0"/>
              <a:pathLst>
                <a:path w="31257" h="568415">
                  <a:moveTo>
                    <a:pt x="31256" y="43790"/>
                  </a:moveTo>
                  <a:lnTo>
                    <a:pt x="31256" y="43790"/>
                  </a:lnTo>
                  <a:lnTo>
                    <a:pt x="30550" y="22833"/>
                  </a:lnTo>
                  <a:lnTo>
                    <a:pt x="26230" y="10618"/>
                  </a:lnTo>
                  <a:lnTo>
                    <a:pt x="24984" y="0"/>
                  </a:lnTo>
                  <a:lnTo>
                    <a:pt x="24928" y="9648"/>
                  </a:lnTo>
                  <a:lnTo>
                    <a:pt x="14799" y="42768"/>
                  </a:lnTo>
                  <a:lnTo>
                    <a:pt x="7948" y="78143"/>
                  </a:lnTo>
                  <a:lnTo>
                    <a:pt x="3258" y="121147"/>
                  </a:lnTo>
                  <a:lnTo>
                    <a:pt x="2007" y="145456"/>
                  </a:lnTo>
                  <a:lnTo>
                    <a:pt x="1173" y="170834"/>
                  </a:lnTo>
                  <a:lnTo>
                    <a:pt x="618" y="197630"/>
                  </a:lnTo>
                  <a:lnTo>
                    <a:pt x="246" y="225373"/>
                  </a:lnTo>
                  <a:lnTo>
                    <a:pt x="0" y="253745"/>
                  </a:lnTo>
                  <a:lnTo>
                    <a:pt x="540" y="281127"/>
                  </a:lnTo>
                  <a:lnTo>
                    <a:pt x="1607" y="307848"/>
                  </a:lnTo>
                  <a:lnTo>
                    <a:pt x="3023" y="334128"/>
                  </a:lnTo>
                  <a:lnTo>
                    <a:pt x="4672" y="359410"/>
                  </a:lnTo>
                  <a:lnTo>
                    <a:pt x="6478" y="384026"/>
                  </a:lnTo>
                  <a:lnTo>
                    <a:pt x="8955" y="429956"/>
                  </a:lnTo>
                  <a:lnTo>
                    <a:pt x="7703" y="469184"/>
                  </a:lnTo>
                  <a:lnTo>
                    <a:pt x="6402" y="516260"/>
                  </a:lnTo>
                  <a:lnTo>
                    <a:pt x="11371" y="562651"/>
                  </a:lnTo>
                  <a:lnTo>
                    <a:pt x="11959" y="568414"/>
                  </a:lnTo>
                  <a:lnTo>
                    <a:pt x="12746" y="567811"/>
                  </a:lnTo>
                  <a:lnTo>
                    <a:pt x="18556" y="55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762"/>
            <p:cNvSpPr/>
            <p:nvPr>
              <p:custDataLst>
                <p:tags r:id="rId201"/>
              </p:custDataLst>
            </p:nvPr>
          </p:nvSpPr>
          <p:spPr>
            <a:xfrm>
              <a:off x="8994363" y="1593928"/>
              <a:ext cx="136938" cy="234782"/>
            </a:xfrm>
            <a:custGeom>
              <a:avLst/>
              <a:gdLst/>
              <a:ahLst/>
              <a:cxnLst/>
              <a:rect l="0" t="0" r="0" b="0"/>
              <a:pathLst>
                <a:path w="136938" h="234782">
                  <a:moveTo>
                    <a:pt x="117887" y="6272"/>
                  </a:moveTo>
                  <a:lnTo>
                    <a:pt x="117887" y="6272"/>
                  </a:lnTo>
                  <a:lnTo>
                    <a:pt x="117887" y="805"/>
                  </a:lnTo>
                  <a:lnTo>
                    <a:pt x="100210" y="0"/>
                  </a:lnTo>
                  <a:lnTo>
                    <a:pt x="61182" y="8767"/>
                  </a:lnTo>
                  <a:lnTo>
                    <a:pt x="33612" y="23227"/>
                  </a:lnTo>
                  <a:lnTo>
                    <a:pt x="27985" y="27449"/>
                  </a:lnTo>
                  <a:lnTo>
                    <a:pt x="25014" y="31676"/>
                  </a:lnTo>
                  <a:lnTo>
                    <a:pt x="23694" y="36613"/>
                  </a:lnTo>
                  <a:lnTo>
                    <a:pt x="19307" y="83346"/>
                  </a:lnTo>
                  <a:lnTo>
                    <a:pt x="11814" y="123279"/>
                  </a:lnTo>
                  <a:lnTo>
                    <a:pt x="5421" y="163257"/>
                  </a:lnTo>
                  <a:lnTo>
                    <a:pt x="1866" y="206878"/>
                  </a:lnTo>
                  <a:lnTo>
                    <a:pt x="0" y="216080"/>
                  </a:lnTo>
                  <a:lnTo>
                    <a:pt x="2975" y="226744"/>
                  </a:lnTo>
                  <a:lnTo>
                    <a:pt x="10148" y="231366"/>
                  </a:lnTo>
                  <a:lnTo>
                    <a:pt x="21210" y="233833"/>
                  </a:lnTo>
                  <a:lnTo>
                    <a:pt x="67028" y="234781"/>
                  </a:lnTo>
                  <a:lnTo>
                    <a:pt x="109368" y="232979"/>
                  </a:lnTo>
                  <a:lnTo>
                    <a:pt x="132156" y="228403"/>
                  </a:lnTo>
                  <a:lnTo>
                    <a:pt x="133750" y="227032"/>
                  </a:lnTo>
                  <a:lnTo>
                    <a:pt x="136937" y="22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763"/>
            <p:cNvSpPr/>
            <p:nvPr>
              <p:custDataLst>
                <p:tags r:id="rId202"/>
              </p:custDataLst>
            </p:nvPr>
          </p:nvSpPr>
          <p:spPr>
            <a:xfrm>
              <a:off x="8997950" y="17272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50431" y="1144"/>
                  </a:lnTo>
                  <a:lnTo>
                    <a:pt x="94435" y="15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764"/>
            <p:cNvSpPr/>
            <p:nvPr>
              <p:custDataLst>
                <p:tags r:id="rId203"/>
              </p:custDataLst>
            </p:nvPr>
          </p:nvSpPr>
          <p:spPr>
            <a:xfrm>
              <a:off x="10039350" y="1765300"/>
              <a:ext cx="114301" cy="149098"/>
            </a:xfrm>
            <a:custGeom>
              <a:avLst/>
              <a:gdLst/>
              <a:ahLst/>
              <a:cxnLst/>
              <a:rect l="0" t="0" r="0" b="0"/>
              <a:pathLst>
                <a:path w="114301" h="149098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1" y="50242"/>
                  </a:lnTo>
                  <a:lnTo>
                    <a:pt x="3370" y="48311"/>
                  </a:lnTo>
                  <a:lnTo>
                    <a:pt x="10670" y="46166"/>
                  </a:lnTo>
                  <a:lnTo>
                    <a:pt x="15580" y="45594"/>
                  </a:lnTo>
                  <a:lnTo>
                    <a:pt x="26681" y="48721"/>
                  </a:lnTo>
                  <a:lnTo>
                    <a:pt x="32603" y="51531"/>
                  </a:lnTo>
                  <a:lnTo>
                    <a:pt x="42949" y="62179"/>
                  </a:lnTo>
                  <a:lnTo>
                    <a:pt x="51544" y="77024"/>
                  </a:lnTo>
                  <a:lnTo>
                    <a:pt x="58938" y="104510"/>
                  </a:lnTo>
                  <a:lnTo>
                    <a:pt x="57288" y="129430"/>
                  </a:lnTo>
                  <a:lnTo>
                    <a:pt x="54153" y="141250"/>
                  </a:lnTo>
                  <a:lnTo>
                    <a:pt x="51625" y="144967"/>
                  </a:lnTo>
                  <a:lnTo>
                    <a:pt x="48527" y="147444"/>
                  </a:lnTo>
                  <a:lnTo>
                    <a:pt x="45052" y="149097"/>
                  </a:lnTo>
                  <a:lnTo>
                    <a:pt x="41323" y="148786"/>
                  </a:lnTo>
                  <a:lnTo>
                    <a:pt x="33417" y="144679"/>
                  </a:lnTo>
                  <a:lnTo>
                    <a:pt x="31450" y="139492"/>
                  </a:lnTo>
                  <a:lnTo>
                    <a:pt x="31147" y="124320"/>
                  </a:lnTo>
                  <a:lnTo>
                    <a:pt x="45055" y="85832"/>
                  </a:lnTo>
                  <a:lnTo>
                    <a:pt x="70675" y="3958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765"/>
            <p:cNvSpPr/>
            <p:nvPr>
              <p:custDataLst>
                <p:tags r:id="rId204"/>
              </p:custDataLst>
            </p:nvPr>
          </p:nvSpPr>
          <p:spPr>
            <a:xfrm>
              <a:off x="10307160" y="1639444"/>
              <a:ext cx="106841" cy="316357"/>
            </a:xfrm>
            <a:custGeom>
              <a:avLst/>
              <a:gdLst/>
              <a:ahLst/>
              <a:cxnLst/>
              <a:rect l="0" t="0" r="0" b="0"/>
              <a:pathLst>
                <a:path w="106841" h="316357">
                  <a:moveTo>
                    <a:pt x="106840" y="11556"/>
                  </a:moveTo>
                  <a:lnTo>
                    <a:pt x="106840" y="11556"/>
                  </a:lnTo>
                  <a:lnTo>
                    <a:pt x="106840" y="8185"/>
                  </a:lnTo>
                  <a:lnTo>
                    <a:pt x="104959" y="4648"/>
                  </a:lnTo>
                  <a:lnTo>
                    <a:pt x="103470" y="2717"/>
                  </a:lnTo>
                  <a:lnTo>
                    <a:pt x="99933" y="572"/>
                  </a:lnTo>
                  <a:lnTo>
                    <a:pt x="98001" y="0"/>
                  </a:lnTo>
                  <a:lnTo>
                    <a:pt x="92094" y="1246"/>
                  </a:lnTo>
                  <a:lnTo>
                    <a:pt x="88543" y="2566"/>
                  </a:lnTo>
                  <a:lnTo>
                    <a:pt x="73432" y="17908"/>
                  </a:lnTo>
                  <a:lnTo>
                    <a:pt x="44293" y="60631"/>
                  </a:lnTo>
                  <a:lnTo>
                    <a:pt x="28005" y="92634"/>
                  </a:lnTo>
                  <a:lnTo>
                    <a:pt x="13241" y="131787"/>
                  </a:lnTo>
                  <a:lnTo>
                    <a:pt x="2446" y="173647"/>
                  </a:lnTo>
                  <a:lnTo>
                    <a:pt x="0" y="213419"/>
                  </a:lnTo>
                  <a:lnTo>
                    <a:pt x="6909" y="248499"/>
                  </a:lnTo>
                  <a:lnTo>
                    <a:pt x="26666" y="290370"/>
                  </a:lnTo>
                  <a:lnTo>
                    <a:pt x="34340" y="301149"/>
                  </a:lnTo>
                  <a:lnTo>
                    <a:pt x="42985" y="307629"/>
                  </a:lnTo>
                  <a:lnTo>
                    <a:pt x="81440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766"/>
            <p:cNvSpPr/>
            <p:nvPr>
              <p:custDataLst>
                <p:tags r:id="rId205"/>
              </p:custDataLst>
            </p:nvPr>
          </p:nvSpPr>
          <p:spPr>
            <a:xfrm>
              <a:off x="10504029" y="1684044"/>
              <a:ext cx="151272" cy="263812"/>
            </a:xfrm>
            <a:custGeom>
              <a:avLst/>
              <a:gdLst/>
              <a:ahLst/>
              <a:cxnLst/>
              <a:rect l="0" t="0" r="0" b="0"/>
              <a:pathLst>
                <a:path w="151272" h="263812">
                  <a:moveTo>
                    <a:pt x="151271" y="5056"/>
                  </a:moveTo>
                  <a:lnTo>
                    <a:pt x="151271" y="5056"/>
                  </a:lnTo>
                  <a:lnTo>
                    <a:pt x="108970" y="1685"/>
                  </a:lnTo>
                  <a:lnTo>
                    <a:pt x="82551" y="0"/>
                  </a:lnTo>
                  <a:lnTo>
                    <a:pt x="72280" y="2339"/>
                  </a:lnTo>
                  <a:lnTo>
                    <a:pt x="58566" y="10993"/>
                  </a:lnTo>
                  <a:lnTo>
                    <a:pt x="48935" y="22494"/>
                  </a:lnTo>
                  <a:lnTo>
                    <a:pt x="32126" y="63945"/>
                  </a:lnTo>
                  <a:lnTo>
                    <a:pt x="22452" y="104883"/>
                  </a:lnTo>
                  <a:lnTo>
                    <a:pt x="13041" y="152010"/>
                  </a:lnTo>
                  <a:lnTo>
                    <a:pt x="2088" y="198322"/>
                  </a:lnTo>
                  <a:lnTo>
                    <a:pt x="0" y="237287"/>
                  </a:lnTo>
                  <a:lnTo>
                    <a:pt x="2430" y="245382"/>
                  </a:lnTo>
                  <a:lnTo>
                    <a:pt x="7743" y="251333"/>
                  </a:lnTo>
                  <a:lnTo>
                    <a:pt x="20550" y="258649"/>
                  </a:lnTo>
                  <a:lnTo>
                    <a:pt x="32495" y="262403"/>
                  </a:lnTo>
                  <a:lnTo>
                    <a:pt x="55087" y="263811"/>
                  </a:lnTo>
                  <a:lnTo>
                    <a:pt x="96394" y="256450"/>
                  </a:lnTo>
                  <a:lnTo>
                    <a:pt x="114941" y="250444"/>
                  </a:lnTo>
                  <a:lnTo>
                    <a:pt x="121013" y="246292"/>
                  </a:lnTo>
                  <a:lnTo>
                    <a:pt x="125871" y="24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767"/>
            <p:cNvSpPr/>
            <p:nvPr>
              <p:custDataLst>
                <p:tags r:id="rId206"/>
              </p:custDataLst>
            </p:nvPr>
          </p:nvSpPr>
          <p:spPr>
            <a:xfrm>
              <a:off x="10503782" y="1841500"/>
              <a:ext cx="107069" cy="6351"/>
            </a:xfrm>
            <a:custGeom>
              <a:avLst/>
              <a:gdLst/>
              <a:ahLst/>
              <a:cxnLst/>
              <a:rect l="0" t="0" r="0" b="0"/>
              <a:pathLst>
                <a:path w="1070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39194" y="78"/>
                  </a:lnTo>
                  <a:lnTo>
                    <a:pt x="79274" y="23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768"/>
            <p:cNvSpPr/>
            <p:nvPr>
              <p:custDataLst>
                <p:tags r:id="rId207"/>
              </p:custDataLst>
            </p:nvPr>
          </p:nvSpPr>
          <p:spPr>
            <a:xfrm>
              <a:off x="10756900" y="19558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769"/>
            <p:cNvSpPr/>
            <p:nvPr>
              <p:custDataLst>
                <p:tags r:id="rId208"/>
              </p:custDataLst>
            </p:nvPr>
          </p:nvSpPr>
          <p:spPr>
            <a:xfrm>
              <a:off x="10763250" y="1841500"/>
              <a:ext cx="29392" cy="24179"/>
            </a:xfrm>
            <a:custGeom>
              <a:avLst/>
              <a:gdLst/>
              <a:ahLst/>
              <a:cxnLst/>
              <a:rect l="0" t="0" r="0" b="0"/>
              <a:pathLst>
                <a:path w="29392" h="24179">
                  <a:moveTo>
                    <a:pt x="6350" y="6350"/>
                  </a:moveTo>
                  <a:lnTo>
                    <a:pt x="6350" y="6350"/>
                  </a:lnTo>
                  <a:lnTo>
                    <a:pt x="2979" y="9721"/>
                  </a:lnTo>
                  <a:lnTo>
                    <a:pt x="1324" y="13257"/>
                  </a:lnTo>
                  <a:lnTo>
                    <a:pt x="882" y="15188"/>
                  </a:lnTo>
                  <a:lnTo>
                    <a:pt x="1293" y="17181"/>
                  </a:lnTo>
                  <a:lnTo>
                    <a:pt x="3632" y="21277"/>
                  </a:lnTo>
                  <a:lnTo>
                    <a:pt x="5949" y="22651"/>
                  </a:lnTo>
                  <a:lnTo>
                    <a:pt x="12286" y="24178"/>
                  </a:lnTo>
                  <a:lnTo>
                    <a:pt x="19807" y="22976"/>
                  </a:lnTo>
                  <a:lnTo>
                    <a:pt x="23788" y="21667"/>
                  </a:lnTo>
                  <a:lnTo>
                    <a:pt x="26441" y="19384"/>
                  </a:lnTo>
                  <a:lnTo>
                    <a:pt x="29391" y="13083"/>
                  </a:lnTo>
                  <a:lnTo>
                    <a:pt x="28766" y="10133"/>
                  </a:lnTo>
                  <a:lnTo>
                    <a:pt x="24309" y="4974"/>
                  </a:lnTo>
                  <a:lnTo>
                    <a:pt x="15743" y="22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770"/>
            <p:cNvSpPr/>
            <p:nvPr>
              <p:custDataLst>
                <p:tags r:id="rId209"/>
              </p:custDataLst>
            </p:nvPr>
          </p:nvSpPr>
          <p:spPr>
            <a:xfrm>
              <a:off x="10871200" y="1689100"/>
              <a:ext cx="82724" cy="273051"/>
            </a:xfrm>
            <a:custGeom>
              <a:avLst/>
              <a:gdLst/>
              <a:ahLst/>
              <a:cxnLst/>
              <a:rect l="0" t="0" r="0" b="0"/>
              <a:pathLst>
                <a:path w="82724" h="27305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47330" y="10113"/>
                  </a:lnTo>
                  <a:lnTo>
                    <a:pt x="64353" y="43370"/>
                  </a:lnTo>
                  <a:lnTo>
                    <a:pt x="74698" y="75014"/>
                  </a:lnTo>
                  <a:lnTo>
                    <a:pt x="81883" y="110245"/>
                  </a:lnTo>
                  <a:lnTo>
                    <a:pt x="82723" y="147070"/>
                  </a:lnTo>
                  <a:lnTo>
                    <a:pt x="71338" y="182722"/>
                  </a:lnTo>
                  <a:lnTo>
                    <a:pt x="44892" y="228882"/>
                  </a:lnTo>
                  <a:lnTo>
                    <a:pt x="28418" y="25059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324"/>
          <p:cNvGrpSpPr/>
          <p:nvPr/>
        </p:nvGrpSpPr>
        <p:grpSpPr>
          <a:xfrm>
            <a:off x="946150" y="2367425"/>
            <a:ext cx="10674351" cy="959976"/>
            <a:chOff x="946150" y="2367425"/>
            <a:chExt cx="10674351" cy="959976"/>
          </a:xfrm>
        </p:grpSpPr>
        <p:sp>
          <p:nvSpPr>
            <p:cNvPr id="130" name="SMARTInkShape-1771"/>
            <p:cNvSpPr/>
            <p:nvPr>
              <p:custDataLst>
                <p:tags r:id="rId179"/>
              </p:custDataLst>
            </p:nvPr>
          </p:nvSpPr>
          <p:spPr>
            <a:xfrm>
              <a:off x="1706755" y="2993541"/>
              <a:ext cx="88359" cy="131215"/>
            </a:xfrm>
            <a:custGeom>
              <a:avLst/>
              <a:gdLst/>
              <a:ahLst/>
              <a:cxnLst/>
              <a:rect l="0" t="0" r="0" b="0"/>
              <a:pathLst>
                <a:path w="88359" h="131215">
                  <a:moveTo>
                    <a:pt x="33145" y="3659"/>
                  </a:moveTo>
                  <a:lnTo>
                    <a:pt x="33145" y="3659"/>
                  </a:lnTo>
                  <a:lnTo>
                    <a:pt x="29774" y="288"/>
                  </a:lnTo>
                  <a:lnTo>
                    <a:pt x="27370" y="0"/>
                  </a:lnTo>
                  <a:lnTo>
                    <a:pt x="20935" y="1563"/>
                  </a:lnTo>
                  <a:lnTo>
                    <a:pt x="9380" y="13151"/>
                  </a:lnTo>
                  <a:lnTo>
                    <a:pt x="390" y="36732"/>
                  </a:lnTo>
                  <a:lnTo>
                    <a:pt x="0" y="66061"/>
                  </a:lnTo>
                  <a:lnTo>
                    <a:pt x="4353" y="97094"/>
                  </a:lnTo>
                  <a:lnTo>
                    <a:pt x="11882" y="112448"/>
                  </a:lnTo>
                  <a:lnTo>
                    <a:pt x="16853" y="118518"/>
                  </a:lnTo>
                  <a:lnTo>
                    <a:pt x="29902" y="127145"/>
                  </a:lnTo>
                  <a:lnTo>
                    <a:pt x="37333" y="130433"/>
                  </a:lnTo>
                  <a:lnTo>
                    <a:pt x="43698" y="131214"/>
                  </a:lnTo>
                  <a:lnTo>
                    <a:pt x="54533" y="128318"/>
                  </a:lnTo>
                  <a:lnTo>
                    <a:pt x="71938" y="118755"/>
                  </a:lnTo>
                  <a:lnTo>
                    <a:pt x="80490" y="107259"/>
                  </a:lnTo>
                  <a:lnTo>
                    <a:pt x="85937" y="92037"/>
                  </a:lnTo>
                  <a:lnTo>
                    <a:pt x="88358" y="73512"/>
                  </a:lnTo>
                  <a:lnTo>
                    <a:pt x="82979" y="43249"/>
                  </a:lnTo>
                  <a:lnTo>
                    <a:pt x="72462" y="28075"/>
                  </a:lnTo>
                  <a:lnTo>
                    <a:pt x="52827" y="10207"/>
                  </a:lnTo>
                  <a:lnTo>
                    <a:pt x="49794" y="8730"/>
                  </a:lnTo>
                  <a:lnTo>
                    <a:pt x="47067" y="8451"/>
                  </a:lnTo>
                  <a:lnTo>
                    <a:pt x="39495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772"/>
            <p:cNvSpPr/>
            <p:nvPr>
              <p:custDataLst>
                <p:tags r:id="rId180"/>
              </p:custDataLst>
            </p:nvPr>
          </p:nvSpPr>
          <p:spPr>
            <a:xfrm>
              <a:off x="1824034" y="2927350"/>
              <a:ext cx="85287" cy="156368"/>
            </a:xfrm>
            <a:custGeom>
              <a:avLst/>
              <a:gdLst/>
              <a:ahLst/>
              <a:cxnLst/>
              <a:rect l="0" t="0" r="0" b="0"/>
              <a:pathLst>
                <a:path w="85287" h="156368">
                  <a:moveTo>
                    <a:pt x="36516" y="38100"/>
                  </a:moveTo>
                  <a:lnTo>
                    <a:pt x="36516" y="38100"/>
                  </a:lnTo>
                  <a:lnTo>
                    <a:pt x="20615" y="38806"/>
                  </a:lnTo>
                  <a:lnTo>
                    <a:pt x="12751" y="41471"/>
                  </a:lnTo>
                  <a:lnTo>
                    <a:pt x="6433" y="50652"/>
                  </a:lnTo>
                  <a:lnTo>
                    <a:pt x="1979" y="64845"/>
                  </a:lnTo>
                  <a:lnTo>
                    <a:pt x="0" y="82912"/>
                  </a:lnTo>
                  <a:lnTo>
                    <a:pt x="5627" y="109547"/>
                  </a:lnTo>
                  <a:lnTo>
                    <a:pt x="16232" y="135313"/>
                  </a:lnTo>
                  <a:lnTo>
                    <a:pt x="26090" y="146687"/>
                  </a:lnTo>
                  <a:lnTo>
                    <a:pt x="37526" y="153388"/>
                  </a:lnTo>
                  <a:lnTo>
                    <a:pt x="49665" y="156367"/>
                  </a:lnTo>
                  <a:lnTo>
                    <a:pt x="55865" y="155045"/>
                  </a:lnTo>
                  <a:lnTo>
                    <a:pt x="68399" y="147931"/>
                  </a:lnTo>
                  <a:lnTo>
                    <a:pt x="77262" y="135832"/>
                  </a:lnTo>
                  <a:lnTo>
                    <a:pt x="82847" y="121048"/>
                  </a:lnTo>
                  <a:lnTo>
                    <a:pt x="85286" y="96151"/>
                  </a:lnTo>
                  <a:lnTo>
                    <a:pt x="83357" y="76836"/>
                  </a:lnTo>
                  <a:lnTo>
                    <a:pt x="68190" y="42757"/>
                  </a:lnTo>
                  <a:lnTo>
                    <a:pt x="49194" y="15961"/>
                  </a:lnTo>
                  <a:lnTo>
                    <a:pt x="38388" y="7094"/>
                  </a:lnTo>
                  <a:lnTo>
                    <a:pt x="238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773"/>
            <p:cNvSpPr/>
            <p:nvPr>
              <p:custDataLst>
                <p:tags r:id="rId181"/>
              </p:custDataLst>
            </p:nvPr>
          </p:nvSpPr>
          <p:spPr>
            <a:xfrm>
              <a:off x="1907890" y="2709938"/>
              <a:ext cx="92361" cy="338063"/>
            </a:xfrm>
            <a:custGeom>
              <a:avLst/>
              <a:gdLst/>
              <a:ahLst/>
              <a:cxnLst/>
              <a:rect l="0" t="0" r="0" b="0"/>
              <a:pathLst>
                <a:path w="92361" h="338063">
                  <a:moveTo>
                    <a:pt x="92360" y="52312"/>
                  </a:moveTo>
                  <a:lnTo>
                    <a:pt x="92360" y="52312"/>
                  </a:lnTo>
                  <a:lnTo>
                    <a:pt x="80150" y="11491"/>
                  </a:lnTo>
                  <a:lnTo>
                    <a:pt x="75048" y="6048"/>
                  </a:lnTo>
                  <a:lnTo>
                    <a:pt x="61853" y="0"/>
                  </a:lnTo>
                  <a:lnTo>
                    <a:pt x="48462" y="1075"/>
                  </a:lnTo>
                  <a:lnTo>
                    <a:pt x="35455" y="6962"/>
                  </a:lnTo>
                  <a:lnTo>
                    <a:pt x="22619" y="16635"/>
                  </a:lnTo>
                  <a:lnTo>
                    <a:pt x="6863" y="44093"/>
                  </a:lnTo>
                  <a:lnTo>
                    <a:pt x="0" y="89153"/>
                  </a:lnTo>
                  <a:lnTo>
                    <a:pt x="276" y="124424"/>
                  </a:lnTo>
                  <a:lnTo>
                    <a:pt x="4161" y="160562"/>
                  </a:lnTo>
                  <a:lnTo>
                    <a:pt x="12944" y="195438"/>
                  </a:lnTo>
                  <a:lnTo>
                    <a:pt x="29789" y="240064"/>
                  </a:lnTo>
                  <a:lnTo>
                    <a:pt x="51556" y="280098"/>
                  </a:lnTo>
                  <a:lnTo>
                    <a:pt x="81891" y="324845"/>
                  </a:lnTo>
                  <a:lnTo>
                    <a:pt x="92360" y="33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774"/>
            <p:cNvSpPr/>
            <p:nvPr>
              <p:custDataLst>
                <p:tags r:id="rId182"/>
              </p:custDataLst>
            </p:nvPr>
          </p:nvSpPr>
          <p:spPr>
            <a:xfrm>
              <a:off x="1868665" y="2895600"/>
              <a:ext cx="201436" cy="107951"/>
            </a:xfrm>
            <a:custGeom>
              <a:avLst/>
              <a:gdLst/>
              <a:ahLst/>
              <a:cxnLst/>
              <a:rect l="0" t="0" r="0" b="0"/>
              <a:pathLst>
                <a:path w="201436" h="107951">
                  <a:moveTo>
                    <a:pt x="10935" y="107950"/>
                  </a:moveTo>
                  <a:lnTo>
                    <a:pt x="10935" y="107950"/>
                  </a:lnTo>
                  <a:lnTo>
                    <a:pt x="4193" y="107950"/>
                  </a:lnTo>
                  <a:lnTo>
                    <a:pt x="2207" y="107244"/>
                  </a:lnTo>
                  <a:lnTo>
                    <a:pt x="883" y="106069"/>
                  </a:lnTo>
                  <a:lnTo>
                    <a:pt x="0" y="104579"/>
                  </a:lnTo>
                  <a:lnTo>
                    <a:pt x="4664" y="97280"/>
                  </a:lnTo>
                  <a:lnTo>
                    <a:pt x="24834" y="79388"/>
                  </a:lnTo>
                  <a:lnTo>
                    <a:pt x="61385" y="56213"/>
                  </a:lnTo>
                  <a:lnTo>
                    <a:pt x="106081" y="31472"/>
                  </a:lnTo>
                  <a:lnTo>
                    <a:pt x="152485" y="11912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775"/>
            <p:cNvSpPr/>
            <p:nvPr>
              <p:custDataLst>
                <p:tags r:id="rId183"/>
              </p:custDataLst>
            </p:nvPr>
          </p:nvSpPr>
          <p:spPr>
            <a:xfrm>
              <a:off x="1524000" y="3074860"/>
              <a:ext cx="503301" cy="214441"/>
            </a:xfrm>
            <a:custGeom>
              <a:avLst/>
              <a:gdLst/>
              <a:ahLst/>
              <a:cxnLst/>
              <a:rect l="0" t="0" r="0" b="0"/>
              <a:pathLst>
                <a:path w="503301" h="214441">
                  <a:moveTo>
                    <a:pt x="0" y="214440"/>
                  </a:moveTo>
                  <a:lnTo>
                    <a:pt x="0" y="214440"/>
                  </a:lnTo>
                  <a:lnTo>
                    <a:pt x="3371" y="214440"/>
                  </a:lnTo>
                  <a:lnTo>
                    <a:pt x="39001" y="197820"/>
                  </a:lnTo>
                  <a:lnTo>
                    <a:pt x="72602" y="181183"/>
                  </a:lnTo>
                  <a:lnTo>
                    <a:pt x="95674" y="170397"/>
                  </a:lnTo>
                  <a:lnTo>
                    <a:pt x="122344" y="158267"/>
                  </a:lnTo>
                  <a:lnTo>
                    <a:pt x="151412" y="145241"/>
                  </a:lnTo>
                  <a:lnTo>
                    <a:pt x="183492" y="130913"/>
                  </a:lnTo>
                  <a:lnTo>
                    <a:pt x="217578" y="115716"/>
                  </a:lnTo>
                  <a:lnTo>
                    <a:pt x="253002" y="99941"/>
                  </a:lnTo>
                  <a:lnTo>
                    <a:pt x="289318" y="83779"/>
                  </a:lnTo>
                  <a:lnTo>
                    <a:pt x="326228" y="67361"/>
                  </a:lnTo>
                  <a:lnTo>
                    <a:pt x="363536" y="50770"/>
                  </a:lnTo>
                  <a:lnTo>
                    <a:pt x="396168" y="37594"/>
                  </a:lnTo>
                  <a:lnTo>
                    <a:pt x="425684" y="26692"/>
                  </a:lnTo>
                  <a:lnTo>
                    <a:pt x="472826" y="10346"/>
                  </a:lnTo>
                  <a:lnTo>
                    <a:pt x="503066" y="0"/>
                  </a:lnTo>
                  <a:lnTo>
                    <a:pt x="503300" y="1630"/>
                  </a:lnTo>
                  <a:lnTo>
                    <a:pt x="495300" y="11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776"/>
            <p:cNvSpPr/>
            <p:nvPr>
              <p:custDataLst>
                <p:tags r:id="rId184"/>
              </p:custDataLst>
            </p:nvPr>
          </p:nvSpPr>
          <p:spPr>
            <a:xfrm>
              <a:off x="1606550" y="3111500"/>
              <a:ext cx="412751" cy="215901"/>
            </a:xfrm>
            <a:custGeom>
              <a:avLst/>
              <a:gdLst/>
              <a:ahLst/>
              <a:cxnLst/>
              <a:rect l="0" t="0" r="0" b="0"/>
              <a:pathLst>
                <a:path w="412751" h="215901">
                  <a:moveTo>
                    <a:pt x="0" y="215900"/>
                  </a:moveTo>
                  <a:lnTo>
                    <a:pt x="0" y="215900"/>
                  </a:lnTo>
                  <a:lnTo>
                    <a:pt x="3371" y="212529"/>
                  </a:lnTo>
                  <a:lnTo>
                    <a:pt x="39001" y="193519"/>
                  </a:lnTo>
                  <a:lnTo>
                    <a:pt x="72602" y="176554"/>
                  </a:lnTo>
                  <a:lnTo>
                    <a:pt x="116699" y="151611"/>
                  </a:lnTo>
                  <a:lnTo>
                    <a:pt x="141300" y="137058"/>
                  </a:lnTo>
                  <a:lnTo>
                    <a:pt x="167577" y="123122"/>
                  </a:lnTo>
                  <a:lnTo>
                    <a:pt x="194974" y="109597"/>
                  </a:lnTo>
                  <a:lnTo>
                    <a:pt x="223116" y="96348"/>
                  </a:lnTo>
                  <a:lnTo>
                    <a:pt x="249638" y="84693"/>
                  </a:lnTo>
                  <a:lnTo>
                    <a:pt x="275081" y="74101"/>
                  </a:lnTo>
                  <a:lnTo>
                    <a:pt x="321225" y="54806"/>
                  </a:lnTo>
                  <a:lnTo>
                    <a:pt x="358196" y="36823"/>
                  </a:lnTo>
                  <a:lnTo>
                    <a:pt x="41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777"/>
            <p:cNvSpPr/>
            <p:nvPr>
              <p:custDataLst>
                <p:tags r:id="rId185"/>
              </p:custDataLst>
            </p:nvPr>
          </p:nvSpPr>
          <p:spPr>
            <a:xfrm>
              <a:off x="2051050" y="2876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778"/>
            <p:cNvSpPr/>
            <p:nvPr>
              <p:custDataLst>
                <p:tags r:id="rId186"/>
              </p:custDataLst>
            </p:nvPr>
          </p:nvSpPr>
          <p:spPr>
            <a:xfrm>
              <a:off x="2063750" y="3016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779"/>
            <p:cNvSpPr/>
            <p:nvPr>
              <p:custDataLst>
                <p:tags r:id="rId187"/>
              </p:custDataLst>
            </p:nvPr>
          </p:nvSpPr>
          <p:spPr>
            <a:xfrm>
              <a:off x="946150" y="2367425"/>
              <a:ext cx="10674351" cy="375776"/>
            </a:xfrm>
            <a:custGeom>
              <a:avLst/>
              <a:gdLst/>
              <a:ahLst/>
              <a:cxnLst/>
              <a:rect l="0" t="0" r="0" b="0"/>
              <a:pathLst>
                <a:path w="10674351" h="375776">
                  <a:moveTo>
                    <a:pt x="0" y="375775"/>
                  </a:moveTo>
                  <a:lnTo>
                    <a:pt x="0" y="375775"/>
                  </a:lnTo>
                  <a:lnTo>
                    <a:pt x="43823" y="369033"/>
                  </a:lnTo>
                  <a:lnTo>
                    <a:pt x="68726" y="364225"/>
                  </a:lnTo>
                  <a:lnTo>
                    <a:pt x="97323" y="358197"/>
                  </a:lnTo>
                  <a:lnTo>
                    <a:pt x="128382" y="351356"/>
                  </a:lnTo>
                  <a:lnTo>
                    <a:pt x="164610" y="343973"/>
                  </a:lnTo>
                  <a:lnTo>
                    <a:pt x="204285" y="336230"/>
                  </a:lnTo>
                  <a:lnTo>
                    <a:pt x="246256" y="328245"/>
                  </a:lnTo>
                  <a:lnTo>
                    <a:pt x="291171" y="319394"/>
                  </a:lnTo>
                  <a:lnTo>
                    <a:pt x="338047" y="309965"/>
                  </a:lnTo>
                  <a:lnTo>
                    <a:pt x="386232" y="300152"/>
                  </a:lnTo>
                  <a:lnTo>
                    <a:pt x="435993" y="290082"/>
                  </a:lnTo>
                  <a:lnTo>
                    <a:pt x="486807" y="279840"/>
                  </a:lnTo>
                  <a:lnTo>
                    <a:pt x="538321" y="269485"/>
                  </a:lnTo>
                  <a:lnTo>
                    <a:pt x="592419" y="260465"/>
                  </a:lnTo>
                  <a:lnTo>
                    <a:pt x="648241" y="252335"/>
                  </a:lnTo>
                  <a:lnTo>
                    <a:pt x="705210" y="244798"/>
                  </a:lnTo>
                  <a:lnTo>
                    <a:pt x="765062" y="238363"/>
                  </a:lnTo>
                  <a:lnTo>
                    <a:pt x="826836" y="232662"/>
                  </a:lnTo>
                  <a:lnTo>
                    <a:pt x="889891" y="227449"/>
                  </a:lnTo>
                  <a:lnTo>
                    <a:pt x="956622" y="221858"/>
                  </a:lnTo>
                  <a:lnTo>
                    <a:pt x="1025803" y="216013"/>
                  </a:lnTo>
                  <a:lnTo>
                    <a:pt x="1096619" y="210000"/>
                  </a:lnTo>
                  <a:lnTo>
                    <a:pt x="1168524" y="204581"/>
                  </a:lnTo>
                  <a:lnTo>
                    <a:pt x="1241155" y="199557"/>
                  </a:lnTo>
                  <a:lnTo>
                    <a:pt x="1314270" y="194796"/>
                  </a:lnTo>
                  <a:lnTo>
                    <a:pt x="1390530" y="188800"/>
                  </a:lnTo>
                  <a:lnTo>
                    <a:pt x="1468887" y="181981"/>
                  </a:lnTo>
                  <a:lnTo>
                    <a:pt x="1548641" y="174612"/>
                  </a:lnTo>
                  <a:lnTo>
                    <a:pt x="1631444" y="167583"/>
                  </a:lnTo>
                  <a:lnTo>
                    <a:pt x="1716279" y="160780"/>
                  </a:lnTo>
                  <a:lnTo>
                    <a:pt x="1802469" y="154129"/>
                  </a:lnTo>
                  <a:lnTo>
                    <a:pt x="1890268" y="148283"/>
                  </a:lnTo>
                  <a:lnTo>
                    <a:pt x="1979140" y="142975"/>
                  </a:lnTo>
                  <a:lnTo>
                    <a:pt x="2068727" y="138025"/>
                  </a:lnTo>
                  <a:lnTo>
                    <a:pt x="2159495" y="133314"/>
                  </a:lnTo>
                  <a:lnTo>
                    <a:pt x="2251053" y="128762"/>
                  </a:lnTo>
                  <a:lnTo>
                    <a:pt x="2343135" y="124316"/>
                  </a:lnTo>
                  <a:lnTo>
                    <a:pt x="2437684" y="119941"/>
                  </a:lnTo>
                  <a:lnTo>
                    <a:pt x="2533878" y="115614"/>
                  </a:lnTo>
                  <a:lnTo>
                    <a:pt x="2631169" y="111317"/>
                  </a:lnTo>
                  <a:lnTo>
                    <a:pt x="2731307" y="107042"/>
                  </a:lnTo>
                  <a:lnTo>
                    <a:pt x="2833344" y="102781"/>
                  </a:lnTo>
                  <a:lnTo>
                    <a:pt x="2936646" y="98529"/>
                  </a:lnTo>
                  <a:lnTo>
                    <a:pt x="3040086" y="93578"/>
                  </a:lnTo>
                  <a:lnTo>
                    <a:pt x="3143618" y="88160"/>
                  </a:lnTo>
                  <a:lnTo>
                    <a:pt x="3247212" y="82431"/>
                  </a:lnTo>
                  <a:lnTo>
                    <a:pt x="3354375" y="77202"/>
                  </a:lnTo>
                  <a:lnTo>
                    <a:pt x="3463916" y="72304"/>
                  </a:lnTo>
                  <a:lnTo>
                    <a:pt x="3575044" y="67628"/>
                  </a:lnTo>
                  <a:lnTo>
                    <a:pt x="3685818" y="63805"/>
                  </a:lnTo>
                  <a:lnTo>
                    <a:pt x="3796357" y="60550"/>
                  </a:lnTo>
                  <a:lnTo>
                    <a:pt x="3906738" y="57675"/>
                  </a:lnTo>
                  <a:lnTo>
                    <a:pt x="4018425" y="53642"/>
                  </a:lnTo>
                  <a:lnTo>
                    <a:pt x="4130984" y="48836"/>
                  </a:lnTo>
                  <a:lnTo>
                    <a:pt x="4244122" y="43516"/>
                  </a:lnTo>
                  <a:lnTo>
                    <a:pt x="4360470" y="39263"/>
                  </a:lnTo>
                  <a:lnTo>
                    <a:pt x="4478958" y="35723"/>
                  </a:lnTo>
                  <a:lnTo>
                    <a:pt x="4598872" y="32657"/>
                  </a:lnTo>
                  <a:lnTo>
                    <a:pt x="4718326" y="29202"/>
                  </a:lnTo>
                  <a:lnTo>
                    <a:pt x="4837473" y="25487"/>
                  </a:lnTo>
                  <a:lnTo>
                    <a:pt x="4956415" y="21600"/>
                  </a:lnTo>
                  <a:lnTo>
                    <a:pt x="5075221" y="18303"/>
                  </a:lnTo>
                  <a:lnTo>
                    <a:pt x="5193936" y="15399"/>
                  </a:lnTo>
                  <a:lnTo>
                    <a:pt x="5312591" y="12758"/>
                  </a:lnTo>
                  <a:lnTo>
                    <a:pt x="5435438" y="9586"/>
                  </a:lnTo>
                  <a:lnTo>
                    <a:pt x="5561081" y="6060"/>
                  </a:lnTo>
                  <a:lnTo>
                    <a:pt x="5688587" y="2298"/>
                  </a:lnTo>
                  <a:lnTo>
                    <a:pt x="5815219" y="496"/>
                  </a:lnTo>
                  <a:lnTo>
                    <a:pt x="5941268" y="0"/>
                  </a:lnTo>
                  <a:lnTo>
                    <a:pt x="6066929" y="375"/>
                  </a:lnTo>
                  <a:lnTo>
                    <a:pt x="6190919" y="1331"/>
                  </a:lnTo>
                  <a:lnTo>
                    <a:pt x="6313795" y="2673"/>
                  </a:lnTo>
                  <a:lnTo>
                    <a:pt x="6435930" y="4274"/>
                  </a:lnTo>
                  <a:lnTo>
                    <a:pt x="6560392" y="6752"/>
                  </a:lnTo>
                  <a:lnTo>
                    <a:pt x="6686405" y="9815"/>
                  </a:lnTo>
                  <a:lnTo>
                    <a:pt x="6813453" y="13268"/>
                  </a:lnTo>
                  <a:lnTo>
                    <a:pt x="6941896" y="17687"/>
                  </a:lnTo>
                  <a:lnTo>
                    <a:pt x="7071270" y="22750"/>
                  </a:lnTo>
                  <a:lnTo>
                    <a:pt x="7201264" y="28242"/>
                  </a:lnTo>
                  <a:lnTo>
                    <a:pt x="7329553" y="34725"/>
                  </a:lnTo>
                  <a:lnTo>
                    <a:pt x="7456708" y="41869"/>
                  </a:lnTo>
                  <a:lnTo>
                    <a:pt x="7583105" y="49454"/>
                  </a:lnTo>
                  <a:lnTo>
                    <a:pt x="7710409" y="57333"/>
                  </a:lnTo>
                  <a:lnTo>
                    <a:pt x="7838317" y="65408"/>
                  </a:lnTo>
                  <a:lnTo>
                    <a:pt x="7966628" y="73614"/>
                  </a:lnTo>
                  <a:lnTo>
                    <a:pt x="8093797" y="81907"/>
                  </a:lnTo>
                  <a:lnTo>
                    <a:pt x="8220203" y="90257"/>
                  </a:lnTo>
                  <a:lnTo>
                    <a:pt x="8346101" y="98646"/>
                  </a:lnTo>
                  <a:lnTo>
                    <a:pt x="8470251" y="107061"/>
                  </a:lnTo>
                  <a:lnTo>
                    <a:pt x="8593234" y="115494"/>
                  </a:lnTo>
                  <a:lnTo>
                    <a:pt x="8715439" y="123937"/>
                  </a:lnTo>
                  <a:lnTo>
                    <a:pt x="8839243" y="133800"/>
                  </a:lnTo>
                  <a:lnTo>
                    <a:pt x="8964113" y="144608"/>
                  </a:lnTo>
                  <a:lnTo>
                    <a:pt x="9089692" y="156047"/>
                  </a:lnTo>
                  <a:lnTo>
                    <a:pt x="9212216" y="167906"/>
                  </a:lnTo>
                  <a:lnTo>
                    <a:pt x="9332706" y="180046"/>
                  </a:lnTo>
                  <a:lnTo>
                    <a:pt x="9451837" y="192372"/>
                  </a:lnTo>
                  <a:lnTo>
                    <a:pt x="9567946" y="205529"/>
                  </a:lnTo>
                  <a:lnTo>
                    <a:pt x="9682043" y="219239"/>
                  </a:lnTo>
                  <a:lnTo>
                    <a:pt x="9794795" y="233317"/>
                  </a:lnTo>
                  <a:lnTo>
                    <a:pt x="9903125" y="247642"/>
                  </a:lnTo>
                  <a:lnTo>
                    <a:pt x="10008505" y="262131"/>
                  </a:lnTo>
                  <a:lnTo>
                    <a:pt x="10111920" y="276729"/>
                  </a:lnTo>
                  <a:lnTo>
                    <a:pt x="10204852" y="289989"/>
                  </a:lnTo>
                  <a:lnTo>
                    <a:pt x="10290797" y="302356"/>
                  </a:lnTo>
                  <a:lnTo>
                    <a:pt x="10372081" y="314129"/>
                  </a:lnTo>
                  <a:lnTo>
                    <a:pt x="10441792" y="324800"/>
                  </a:lnTo>
                  <a:lnTo>
                    <a:pt x="10503788" y="334736"/>
                  </a:lnTo>
                  <a:lnTo>
                    <a:pt x="10560643" y="344182"/>
                  </a:lnTo>
                  <a:lnTo>
                    <a:pt x="10598545" y="350480"/>
                  </a:lnTo>
                  <a:lnTo>
                    <a:pt x="10674350" y="363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780"/>
            <p:cNvSpPr/>
            <p:nvPr>
              <p:custDataLst>
                <p:tags r:id="rId188"/>
              </p:custDataLst>
            </p:nvPr>
          </p:nvSpPr>
          <p:spPr>
            <a:xfrm>
              <a:off x="1450172" y="2868980"/>
              <a:ext cx="101691" cy="366830"/>
            </a:xfrm>
            <a:custGeom>
              <a:avLst/>
              <a:gdLst/>
              <a:ahLst/>
              <a:cxnLst/>
              <a:rect l="0" t="0" r="0" b="0"/>
              <a:pathLst>
                <a:path w="101691" h="366830">
                  <a:moveTo>
                    <a:pt x="16678" y="128220"/>
                  </a:moveTo>
                  <a:lnTo>
                    <a:pt x="16678" y="128220"/>
                  </a:lnTo>
                  <a:lnTo>
                    <a:pt x="13307" y="128220"/>
                  </a:lnTo>
                  <a:lnTo>
                    <a:pt x="12314" y="128926"/>
                  </a:lnTo>
                  <a:lnTo>
                    <a:pt x="11652" y="130101"/>
                  </a:lnTo>
                  <a:lnTo>
                    <a:pt x="11211" y="131591"/>
                  </a:lnTo>
                  <a:lnTo>
                    <a:pt x="22615" y="170936"/>
                  </a:lnTo>
                  <a:lnTo>
                    <a:pt x="37487" y="209159"/>
                  </a:lnTo>
                  <a:lnTo>
                    <a:pt x="51928" y="255135"/>
                  </a:lnTo>
                  <a:lnTo>
                    <a:pt x="65144" y="301134"/>
                  </a:lnTo>
                  <a:lnTo>
                    <a:pt x="76477" y="347963"/>
                  </a:lnTo>
                  <a:lnTo>
                    <a:pt x="79691" y="366542"/>
                  </a:lnTo>
                  <a:lnTo>
                    <a:pt x="78442" y="366829"/>
                  </a:lnTo>
                  <a:lnTo>
                    <a:pt x="73291" y="365267"/>
                  </a:lnTo>
                  <a:lnTo>
                    <a:pt x="62459" y="346936"/>
                  </a:lnTo>
                  <a:lnTo>
                    <a:pt x="46941" y="312421"/>
                  </a:lnTo>
                  <a:lnTo>
                    <a:pt x="35067" y="275703"/>
                  </a:lnTo>
                  <a:lnTo>
                    <a:pt x="22734" y="230457"/>
                  </a:lnTo>
                  <a:lnTo>
                    <a:pt x="16482" y="205550"/>
                  </a:lnTo>
                  <a:lnTo>
                    <a:pt x="10197" y="179774"/>
                  </a:lnTo>
                  <a:lnTo>
                    <a:pt x="3214" y="134199"/>
                  </a:lnTo>
                  <a:lnTo>
                    <a:pt x="111" y="96305"/>
                  </a:lnTo>
                  <a:lnTo>
                    <a:pt x="0" y="48982"/>
                  </a:lnTo>
                  <a:lnTo>
                    <a:pt x="4326" y="30915"/>
                  </a:lnTo>
                  <a:lnTo>
                    <a:pt x="17957" y="10254"/>
                  </a:lnTo>
                  <a:lnTo>
                    <a:pt x="26889" y="2177"/>
                  </a:lnTo>
                  <a:lnTo>
                    <a:pt x="41207" y="0"/>
                  </a:lnTo>
                  <a:lnTo>
                    <a:pt x="57919" y="2089"/>
                  </a:lnTo>
                  <a:lnTo>
                    <a:pt x="72402" y="7721"/>
                  </a:lnTo>
                  <a:lnTo>
                    <a:pt x="92455" y="28938"/>
                  </a:lnTo>
                  <a:lnTo>
                    <a:pt x="99746" y="47641"/>
                  </a:lnTo>
                  <a:lnTo>
                    <a:pt x="101690" y="57567"/>
                  </a:lnTo>
                  <a:lnTo>
                    <a:pt x="98205" y="78004"/>
                  </a:lnTo>
                  <a:lnTo>
                    <a:pt x="88190" y="98846"/>
                  </a:lnTo>
                  <a:lnTo>
                    <a:pt x="62718" y="129002"/>
                  </a:lnTo>
                  <a:lnTo>
                    <a:pt x="26269" y="155107"/>
                  </a:lnTo>
                  <a:lnTo>
                    <a:pt x="13885" y="162042"/>
                  </a:lnTo>
                  <a:lnTo>
                    <a:pt x="3978" y="17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781"/>
            <p:cNvSpPr/>
            <p:nvPr>
              <p:custDataLst>
                <p:tags r:id="rId189"/>
              </p:custDataLst>
            </p:nvPr>
          </p:nvSpPr>
          <p:spPr>
            <a:xfrm>
              <a:off x="1581150" y="3009900"/>
              <a:ext cx="82147" cy="137773"/>
            </a:xfrm>
            <a:custGeom>
              <a:avLst/>
              <a:gdLst/>
              <a:ahLst/>
              <a:cxnLst/>
              <a:rect l="0" t="0" r="0" b="0"/>
              <a:pathLst>
                <a:path w="82147" h="137773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8789" y="45217"/>
                  </a:lnTo>
                  <a:lnTo>
                    <a:pt x="12209" y="42845"/>
                  </a:lnTo>
                  <a:lnTo>
                    <a:pt x="27136" y="39506"/>
                  </a:lnTo>
                  <a:lnTo>
                    <a:pt x="38872" y="44369"/>
                  </a:lnTo>
                  <a:lnTo>
                    <a:pt x="59260" y="62771"/>
                  </a:lnTo>
                  <a:lnTo>
                    <a:pt x="72199" y="80814"/>
                  </a:lnTo>
                  <a:lnTo>
                    <a:pt x="80505" y="115499"/>
                  </a:lnTo>
                  <a:lnTo>
                    <a:pt x="82146" y="133195"/>
                  </a:lnTo>
                  <a:lnTo>
                    <a:pt x="80869" y="135363"/>
                  </a:lnTo>
                  <a:lnTo>
                    <a:pt x="78607" y="136809"/>
                  </a:lnTo>
                  <a:lnTo>
                    <a:pt x="75688" y="137772"/>
                  </a:lnTo>
                  <a:lnTo>
                    <a:pt x="73037" y="137004"/>
                  </a:lnTo>
                  <a:lnTo>
                    <a:pt x="68209" y="132387"/>
                  </a:lnTo>
                  <a:lnTo>
                    <a:pt x="61524" y="115112"/>
                  </a:lnTo>
                  <a:lnTo>
                    <a:pt x="55075" y="82007"/>
                  </a:lnTo>
                  <a:lnTo>
                    <a:pt x="58809" y="4428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325"/>
          <p:cNvGrpSpPr/>
          <p:nvPr/>
        </p:nvGrpSpPr>
        <p:grpSpPr>
          <a:xfrm>
            <a:off x="2755900" y="2850624"/>
            <a:ext cx="871686" cy="387754"/>
            <a:chOff x="2755900" y="2850624"/>
            <a:chExt cx="871686" cy="387754"/>
          </a:xfrm>
        </p:grpSpPr>
        <p:sp>
          <p:nvSpPr>
            <p:cNvPr id="142" name="SMARTInkShape-1782"/>
            <p:cNvSpPr/>
            <p:nvPr>
              <p:custDataLst>
                <p:tags r:id="rId173"/>
              </p:custDataLst>
            </p:nvPr>
          </p:nvSpPr>
          <p:spPr>
            <a:xfrm>
              <a:off x="2755900" y="2850624"/>
              <a:ext cx="116587" cy="387754"/>
            </a:xfrm>
            <a:custGeom>
              <a:avLst/>
              <a:gdLst/>
              <a:ahLst/>
              <a:cxnLst/>
              <a:rect l="0" t="0" r="0" b="0"/>
              <a:pathLst>
                <a:path w="116587" h="387754">
                  <a:moveTo>
                    <a:pt x="25400" y="127526"/>
                  </a:moveTo>
                  <a:lnTo>
                    <a:pt x="25400" y="127526"/>
                  </a:lnTo>
                  <a:lnTo>
                    <a:pt x="11094" y="136364"/>
                  </a:lnTo>
                  <a:lnTo>
                    <a:pt x="8459" y="144154"/>
                  </a:lnTo>
                  <a:lnTo>
                    <a:pt x="7993" y="156788"/>
                  </a:lnTo>
                  <a:lnTo>
                    <a:pt x="15324" y="201274"/>
                  </a:lnTo>
                  <a:lnTo>
                    <a:pt x="26177" y="248625"/>
                  </a:lnTo>
                  <a:lnTo>
                    <a:pt x="32801" y="285770"/>
                  </a:lnTo>
                  <a:lnTo>
                    <a:pt x="35745" y="321093"/>
                  </a:lnTo>
                  <a:lnTo>
                    <a:pt x="40773" y="362601"/>
                  </a:lnTo>
                  <a:lnTo>
                    <a:pt x="43361" y="383758"/>
                  </a:lnTo>
                  <a:lnTo>
                    <a:pt x="43018" y="386542"/>
                  </a:lnTo>
                  <a:lnTo>
                    <a:pt x="42084" y="387692"/>
                  </a:lnTo>
                  <a:lnTo>
                    <a:pt x="40756" y="387753"/>
                  </a:lnTo>
                  <a:lnTo>
                    <a:pt x="35516" y="370985"/>
                  </a:lnTo>
                  <a:lnTo>
                    <a:pt x="29661" y="340152"/>
                  </a:lnTo>
                  <a:lnTo>
                    <a:pt x="23766" y="296815"/>
                  </a:lnTo>
                  <a:lnTo>
                    <a:pt x="22194" y="271430"/>
                  </a:lnTo>
                  <a:lnTo>
                    <a:pt x="21146" y="244629"/>
                  </a:lnTo>
                  <a:lnTo>
                    <a:pt x="21153" y="219705"/>
                  </a:lnTo>
                  <a:lnTo>
                    <a:pt x="23042" y="173198"/>
                  </a:lnTo>
                  <a:lnTo>
                    <a:pt x="28115" y="130891"/>
                  </a:lnTo>
                  <a:lnTo>
                    <a:pt x="34368" y="93038"/>
                  </a:lnTo>
                  <a:lnTo>
                    <a:pt x="43266" y="49339"/>
                  </a:lnTo>
                  <a:lnTo>
                    <a:pt x="59386" y="18595"/>
                  </a:lnTo>
                  <a:lnTo>
                    <a:pt x="73901" y="2912"/>
                  </a:lnTo>
                  <a:lnTo>
                    <a:pt x="81018" y="0"/>
                  </a:lnTo>
                  <a:lnTo>
                    <a:pt x="87878" y="175"/>
                  </a:lnTo>
                  <a:lnTo>
                    <a:pt x="94569" y="2409"/>
                  </a:lnTo>
                  <a:lnTo>
                    <a:pt x="99735" y="8837"/>
                  </a:lnTo>
                  <a:lnTo>
                    <a:pt x="110376" y="42186"/>
                  </a:lnTo>
                  <a:lnTo>
                    <a:pt x="116586" y="86091"/>
                  </a:lnTo>
                  <a:lnTo>
                    <a:pt x="113174" y="126538"/>
                  </a:lnTo>
                  <a:lnTo>
                    <a:pt x="104627" y="152486"/>
                  </a:lnTo>
                  <a:lnTo>
                    <a:pt x="86247" y="172486"/>
                  </a:lnTo>
                  <a:lnTo>
                    <a:pt x="62321" y="187020"/>
                  </a:lnTo>
                  <a:lnTo>
                    <a:pt x="37576" y="195831"/>
                  </a:lnTo>
                  <a:lnTo>
                    <a:pt x="18112" y="196454"/>
                  </a:lnTo>
                  <a:lnTo>
                    <a:pt x="9958" y="194645"/>
                  </a:lnTo>
                  <a:lnTo>
                    <a:pt x="5227" y="192027"/>
                  </a:lnTo>
                  <a:lnTo>
                    <a:pt x="2779" y="188871"/>
                  </a:lnTo>
                  <a:lnTo>
                    <a:pt x="0" y="178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783"/>
            <p:cNvSpPr/>
            <p:nvPr>
              <p:custDataLst>
                <p:tags r:id="rId174"/>
              </p:custDataLst>
            </p:nvPr>
          </p:nvSpPr>
          <p:spPr>
            <a:xfrm>
              <a:off x="2904642" y="3052731"/>
              <a:ext cx="111609" cy="153664"/>
            </a:xfrm>
            <a:custGeom>
              <a:avLst/>
              <a:gdLst/>
              <a:ahLst/>
              <a:cxnLst/>
              <a:rect l="0" t="0" r="0" b="0"/>
              <a:pathLst>
                <a:path w="111609" h="153664">
                  <a:moveTo>
                    <a:pt x="3658" y="52419"/>
                  </a:moveTo>
                  <a:lnTo>
                    <a:pt x="3658" y="52419"/>
                  </a:lnTo>
                  <a:lnTo>
                    <a:pt x="287" y="52419"/>
                  </a:lnTo>
                  <a:lnTo>
                    <a:pt x="0" y="51713"/>
                  </a:lnTo>
                  <a:lnTo>
                    <a:pt x="2726" y="45512"/>
                  </a:lnTo>
                  <a:lnTo>
                    <a:pt x="3037" y="43581"/>
                  </a:lnTo>
                  <a:lnTo>
                    <a:pt x="7145" y="39554"/>
                  </a:lnTo>
                  <a:lnTo>
                    <a:pt x="10216" y="37492"/>
                  </a:lnTo>
                  <a:lnTo>
                    <a:pt x="13675" y="36823"/>
                  </a:lnTo>
                  <a:lnTo>
                    <a:pt x="21280" y="37962"/>
                  </a:lnTo>
                  <a:lnTo>
                    <a:pt x="29364" y="44582"/>
                  </a:lnTo>
                  <a:lnTo>
                    <a:pt x="37660" y="55992"/>
                  </a:lnTo>
                  <a:lnTo>
                    <a:pt x="55339" y="102130"/>
                  </a:lnTo>
                  <a:lnTo>
                    <a:pt x="59187" y="129786"/>
                  </a:lnTo>
                  <a:lnTo>
                    <a:pt x="56325" y="143484"/>
                  </a:lnTo>
                  <a:lnTo>
                    <a:pt x="53586" y="149113"/>
                  </a:lnTo>
                  <a:lnTo>
                    <a:pt x="50349" y="152159"/>
                  </a:lnTo>
                  <a:lnTo>
                    <a:pt x="46780" y="153485"/>
                  </a:lnTo>
                  <a:lnTo>
                    <a:pt x="42989" y="153663"/>
                  </a:lnTo>
                  <a:lnTo>
                    <a:pt x="39757" y="150959"/>
                  </a:lnTo>
                  <a:lnTo>
                    <a:pt x="34283" y="140430"/>
                  </a:lnTo>
                  <a:lnTo>
                    <a:pt x="33977" y="101780"/>
                  </a:lnTo>
                  <a:lnTo>
                    <a:pt x="38536" y="69888"/>
                  </a:lnTo>
                  <a:lnTo>
                    <a:pt x="47381" y="39722"/>
                  </a:lnTo>
                  <a:lnTo>
                    <a:pt x="63072" y="16907"/>
                  </a:lnTo>
                  <a:lnTo>
                    <a:pt x="76161" y="4886"/>
                  </a:lnTo>
                  <a:lnTo>
                    <a:pt x="81626" y="1680"/>
                  </a:lnTo>
                  <a:lnTo>
                    <a:pt x="93343" y="0"/>
                  </a:lnTo>
                  <a:lnTo>
                    <a:pt x="111608" y="1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784"/>
            <p:cNvSpPr/>
            <p:nvPr>
              <p:custDataLst>
                <p:tags r:id="rId175"/>
              </p:custDataLst>
            </p:nvPr>
          </p:nvSpPr>
          <p:spPr>
            <a:xfrm>
              <a:off x="3185936" y="2901950"/>
              <a:ext cx="77965" cy="285751"/>
            </a:xfrm>
            <a:custGeom>
              <a:avLst/>
              <a:gdLst/>
              <a:ahLst/>
              <a:cxnLst/>
              <a:rect l="0" t="0" r="0" b="0"/>
              <a:pathLst>
                <a:path w="77965" h="285751">
                  <a:moveTo>
                    <a:pt x="77964" y="0"/>
                  </a:moveTo>
                  <a:lnTo>
                    <a:pt x="77964" y="0"/>
                  </a:lnTo>
                  <a:lnTo>
                    <a:pt x="60287" y="0"/>
                  </a:lnTo>
                  <a:lnTo>
                    <a:pt x="44739" y="6742"/>
                  </a:lnTo>
                  <a:lnTo>
                    <a:pt x="26727" y="24419"/>
                  </a:lnTo>
                  <a:lnTo>
                    <a:pt x="11355" y="54272"/>
                  </a:lnTo>
                  <a:lnTo>
                    <a:pt x="4145" y="85269"/>
                  </a:lnTo>
                  <a:lnTo>
                    <a:pt x="0" y="121858"/>
                  </a:lnTo>
                  <a:lnTo>
                    <a:pt x="510" y="159287"/>
                  </a:lnTo>
                  <a:lnTo>
                    <a:pt x="3088" y="193326"/>
                  </a:lnTo>
                  <a:lnTo>
                    <a:pt x="12270" y="236493"/>
                  </a:lnTo>
                  <a:lnTo>
                    <a:pt x="28395" y="267862"/>
                  </a:lnTo>
                  <a:lnTo>
                    <a:pt x="34335" y="275942"/>
                  </a:lnTo>
                  <a:lnTo>
                    <a:pt x="40411" y="280622"/>
                  </a:lnTo>
                  <a:lnTo>
                    <a:pt x="46579" y="283037"/>
                  </a:lnTo>
                  <a:lnTo>
                    <a:pt x="6526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785"/>
            <p:cNvSpPr/>
            <p:nvPr>
              <p:custDataLst>
                <p:tags r:id="rId176"/>
              </p:custDataLst>
            </p:nvPr>
          </p:nvSpPr>
          <p:spPr>
            <a:xfrm>
              <a:off x="3365769" y="2906804"/>
              <a:ext cx="133082" cy="262636"/>
            </a:xfrm>
            <a:custGeom>
              <a:avLst/>
              <a:gdLst/>
              <a:ahLst/>
              <a:cxnLst/>
              <a:rect l="0" t="0" r="0" b="0"/>
              <a:pathLst>
                <a:path w="133082" h="262636">
                  <a:moveTo>
                    <a:pt x="18781" y="58646"/>
                  </a:moveTo>
                  <a:lnTo>
                    <a:pt x="18781" y="58646"/>
                  </a:lnTo>
                  <a:lnTo>
                    <a:pt x="18781" y="51904"/>
                  </a:lnTo>
                  <a:lnTo>
                    <a:pt x="18075" y="50624"/>
                  </a:lnTo>
                  <a:lnTo>
                    <a:pt x="16899" y="50475"/>
                  </a:lnTo>
                  <a:lnTo>
                    <a:pt x="15410" y="51082"/>
                  </a:lnTo>
                  <a:lnTo>
                    <a:pt x="13755" y="57401"/>
                  </a:lnTo>
                  <a:lnTo>
                    <a:pt x="8241" y="96268"/>
                  </a:lnTo>
                  <a:lnTo>
                    <a:pt x="6721" y="135802"/>
                  </a:lnTo>
                  <a:lnTo>
                    <a:pt x="5565" y="182950"/>
                  </a:lnTo>
                  <a:lnTo>
                    <a:pt x="1773" y="229141"/>
                  </a:lnTo>
                  <a:lnTo>
                    <a:pt x="0" y="262635"/>
                  </a:lnTo>
                  <a:lnTo>
                    <a:pt x="615" y="262372"/>
                  </a:lnTo>
                  <a:lnTo>
                    <a:pt x="3181" y="256435"/>
                  </a:lnTo>
                  <a:lnTo>
                    <a:pt x="11283" y="211571"/>
                  </a:lnTo>
                  <a:lnTo>
                    <a:pt x="18036" y="171063"/>
                  </a:lnTo>
                  <a:lnTo>
                    <a:pt x="27622" y="124837"/>
                  </a:lnTo>
                  <a:lnTo>
                    <a:pt x="38938" y="79597"/>
                  </a:lnTo>
                  <a:lnTo>
                    <a:pt x="51023" y="43028"/>
                  </a:lnTo>
                  <a:lnTo>
                    <a:pt x="66356" y="11528"/>
                  </a:lnTo>
                  <a:lnTo>
                    <a:pt x="73557" y="2427"/>
                  </a:lnTo>
                  <a:lnTo>
                    <a:pt x="76465" y="0"/>
                  </a:lnTo>
                  <a:lnTo>
                    <a:pt x="79109" y="1204"/>
                  </a:lnTo>
                  <a:lnTo>
                    <a:pt x="83929" y="10068"/>
                  </a:lnTo>
                  <a:lnTo>
                    <a:pt x="93477" y="54668"/>
                  </a:lnTo>
                  <a:lnTo>
                    <a:pt x="103551" y="102231"/>
                  </a:lnTo>
                  <a:lnTo>
                    <a:pt x="108903" y="140341"/>
                  </a:lnTo>
                  <a:lnTo>
                    <a:pt x="115515" y="175153"/>
                  </a:lnTo>
                  <a:lnTo>
                    <a:pt x="125289" y="214993"/>
                  </a:lnTo>
                  <a:lnTo>
                    <a:pt x="133081" y="242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786"/>
            <p:cNvSpPr/>
            <p:nvPr>
              <p:custDataLst>
                <p:tags r:id="rId177"/>
              </p:custDataLst>
            </p:nvPr>
          </p:nvSpPr>
          <p:spPr>
            <a:xfrm>
              <a:off x="3359150" y="30416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4" y="24843"/>
                  </a:lnTo>
                  <a:lnTo>
                    <a:pt x="43338" y="14743"/>
                  </a:lnTo>
                  <a:lnTo>
                    <a:pt x="88053" y="633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787"/>
            <p:cNvSpPr/>
            <p:nvPr>
              <p:custDataLst>
                <p:tags r:id="rId178"/>
              </p:custDataLst>
            </p:nvPr>
          </p:nvSpPr>
          <p:spPr>
            <a:xfrm>
              <a:off x="3543300" y="2876550"/>
              <a:ext cx="84286" cy="279401"/>
            </a:xfrm>
            <a:custGeom>
              <a:avLst/>
              <a:gdLst/>
              <a:ahLst/>
              <a:cxnLst/>
              <a:rect l="0" t="0" r="0" b="0"/>
              <a:pathLst>
                <a:path w="84286" h="279401">
                  <a:moveTo>
                    <a:pt x="0" y="0"/>
                  </a:moveTo>
                  <a:lnTo>
                    <a:pt x="0" y="0"/>
                  </a:lnTo>
                  <a:lnTo>
                    <a:pt x="10845" y="705"/>
                  </a:lnTo>
                  <a:lnTo>
                    <a:pt x="21048" y="3371"/>
                  </a:lnTo>
                  <a:lnTo>
                    <a:pt x="38692" y="15580"/>
                  </a:lnTo>
                  <a:lnTo>
                    <a:pt x="57325" y="46087"/>
                  </a:lnTo>
                  <a:lnTo>
                    <a:pt x="76252" y="93148"/>
                  </a:lnTo>
                  <a:lnTo>
                    <a:pt x="83279" y="132651"/>
                  </a:lnTo>
                  <a:lnTo>
                    <a:pt x="84285" y="174667"/>
                  </a:lnTo>
                  <a:lnTo>
                    <a:pt x="77677" y="214507"/>
                  </a:lnTo>
                  <a:lnTo>
                    <a:pt x="65427" y="252412"/>
                  </a:lnTo>
                  <a:lnTo>
                    <a:pt x="57066" y="265759"/>
                  </a:lnTo>
                  <a:lnTo>
                    <a:pt x="444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326"/>
          <p:cNvGrpSpPr/>
          <p:nvPr/>
        </p:nvGrpSpPr>
        <p:grpSpPr>
          <a:xfrm>
            <a:off x="3943350" y="3023188"/>
            <a:ext cx="146051" cy="94663"/>
            <a:chOff x="3943350" y="3023188"/>
            <a:chExt cx="146051" cy="94663"/>
          </a:xfrm>
        </p:grpSpPr>
        <p:sp>
          <p:nvSpPr>
            <p:cNvPr id="149" name="SMARTInkShape-1788"/>
            <p:cNvSpPr/>
            <p:nvPr>
              <p:custDataLst>
                <p:tags r:id="rId171"/>
              </p:custDataLst>
            </p:nvPr>
          </p:nvSpPr>
          <p:spPr>
            <a:xfrm>
              <a:off x="3962400" y="3023188"/>
              <a:ext cx="127001" cy="5763"/>
            </a:xfrm>
            <a:custGeom>
              <a:avLst/>
              <a:gdLst/>
              <a:ahLst/>
              <a:cxnLst/>
              <a:rect l="0" t="0" r="0" b="0"/>
              <a:pathLst>
                <a:path w="127001" h="5763">
                  <a:moveTo>
                    <a:pt x="0" y="5762"/>
                  </a:moveTo>
                  <a:lnTo>
                    <a:pt x="0" y="5762"/>
                  </a:lnTo>
                  <a:lnTo>
                    <a:pt x="12552" y="3880"/>
                  </a:lnTo>
                  <a:lnTo>
                    <a:pt x="58934" y="0"/>
                  </a:lnTo>
                  <a:lnTo>
                    <a:pt x="99652" y="1410"/>
                  </a:lnTo>
                  <a:lnTo>
                    <a:pt x="12700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789"/>
            <p:cNvSpPr/>
            <p:nvPr>
              <p:custDataLst>
                <p:tags r:id="rId172"/>
              </p:custDataLst>
            </p:nvPr>
          </p:nvSpPr>
          <p:spPr>
            <a:xfrm>
              <a:off x="3943350" y="31051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1954" y="3972"/>
                  </a:lnTo>
                  <a:lnTo>
                    <a:pt x="86357" y="117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327"/>
          <p:cNvGrpSpPr/>
          <p:nvPr/>
        </p:nvGrpSpPr>
        <p:grpSpPr>
          <a:xfrm>
            <a:off x="4502411" y="2827400"/>
            <a:ext cx="831590" cy="392051"/>
            <a:chOff x="4502411" y="2827400"/>
            <a:chExt cx="831590" cy="392051"/>
          </a:xfrm>
        </p:grpSpPr>
        <p:sp>
          <p:nvSpPr>
            <p:cNvPr id="152" name="SMARTInkShape-1790"/>
            <p:cNvSpPr/>
            <p:nvPr>
              <p:custDataLst>
                <p:tags r:id="rId166"/>
              </p:custDataLst>
            </p:nvPr>
          </p:nvSpPr>
          <p:spPr>
            <a:xfrm>
              <a:off x="4502411" y="2827400"/>
              <a:ext cx="99788" cy="384386"/>
            </a:xfrm>
            <a:custGeom>
              <a:avLst/>
              <a:gdLst/>
              <a:ahLst/>
              <a:cxnLst/>
              <a:rect l="0" t="0" r="0" b="0"/>
              <a:pathLst>
                <a:path w="99788" h="384386">
                  <a:moveTo>
                    <a:pt x="6089" y="157100"/>
                  </a:moveTo>
                  <a:lnTo>
                    <a:pt x="6089" y="157100"/>
                  </a:lnTo>
                  <a:lnTo>
                    <a:pt x="2718" y="157100"/>
                  </a:lnTo>
                  <a:lnTo>
                    <a:pt x="1725" y="156394"/>
                  </a:lnTo>
                  <a:lnTo>
                    <a:pt x="1063" y="155219"/>
                  </a:lnTo>
                  <a:lnTo>
                    <a:pt x="622" y="153729"/>
                  </a:lnTo>
                  <a:lnTo>
                    <a:pt x="327" y="153442"/>
                  </a:lnTo>
                  <a:lnTo>
                    <a:pt x="131" y="153956"/>
                  </a:lnTo>
                  <a:lnTo>
                    <a:pt x="0" y="155004"/>
                  </a:lnTo>
                  <a:lnTo>
                    <a:pt x="8600" y="202382"/>
                  </a:lnTo>
                  <a:lnTo>
                    <a:pt x="12614" y="232964"/>
                  </a:lnTo>
                  <a:lnTo>
                    <a:pt x="16045" y="267723"/>
                  </a:lnTo>
                  <a:lnTo>
                    <a:pt x="17569" y="304338"/>
                  </a:lnTo>
                  <a:lnTo>
                    <a:pt x="21799" y="350539"/>
                  </a:lnTo>
                  <a:lnTo>
                    <a:pt x="24846" y="384385"/>
                  </a:lnTo>
                  <a:lnTo>
                    <a:pt x="18193" y="337819"/>
                  </a:lnTo>
                  <a:lnTo>
                    <a:pt x="14291" y="293159"/>
                  </a:lnTo>
                  <a:lnTo>
                    <a:pt x="12263" y="265445"/>
                  </a:lnTo>
                  <a:lnTo>
                    <a:pt x="10205" y="235680"/>
                  </a:lnTo>
                  <a:lnTo>
                    <a:pt x="8833" y="208075"/>
                  </a:lnTo>
                  <a:lnTo>
                    <a:pt x="7918" y="181911"/>
                  </a:lnTo>
                  <a:lnTo>
                    <a:pt x="7308" y="156708"/>
                  </a:lnTo>
                  <a:lnTo>
                    <a:pt x="6631" y="113651"/>
                  </a:lnTo>
                  <a:lnTo>
                    <a:pt x="7740" y="77817"/>
                  </a:lnTo>
                  <a:lnTo>
                    <a:pt x="15593" y="38516"/>
                  </a:lnTo>
                  <a:lnTo>
                    <a:pt x="20426" y="18083"/>
                  </a:lnTo>
                  <a:lnTo>
                    <a:pt x="24819" y="10800"/>
                  </a:lnTo>
                  <a:lnTo>
                    <a:pt x="37226" y="826"/>
                  </a:lnTo>
                  <a:lnTo>
                    <a:pt x="44486" y="0"/>
                  </a:lnTo>
                  <a:lnTo>
                    <a:pt x="60078" y="4728"/>
                  </a:lnTo>
                  <a:lnTo>
                    <a:pt x="84723" y="29403"/>
                  </a:lnTo>
                  <a:lnTo>
                    <a:pt x="99787" y="66896"/>
                  </a:lnTo>
                  <a:lnTo>
                    <a:pt x="98605" y="109284"/>
                  </a:lnTo>
                  <a:lnTo>
                    <a:pt x="85947" y="146382"/>
                  </a:lnTo>
                  <a:lnTo>
                    <a:pt x="65420" y="172974"/>
                  </a:lnTo>
                  <a:lnTo>
                    <a:pt x="47745" y="181794"/>
                  </a:lnTo>
                  <a:lnTo>
                    <a:pt x="30247" y="185009"/>
                  </a:lnTo>
                  <a:lnTo>
                    <a:pt x="6089" y="182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791"/>
            <p:cNvSpPr/>
            <p:nvPr>
              <p:custDataLst>
                <p:tags r:id="rId167"/>
              </p:custDataLst>
            </p:nvPr>
          </p:nvSpPr>
          <p:spPr>
            <a:xfrm>
              <a:off x="4630033" y="3028950"/>
              <a:ext cx="132468" cy="164884"/>
            </a:xfrm>
            <a:custGeom>
              <a:avLst/>
              <a:gdLst/>
              <a:ahLst/>
              <a:cxnLst/>
              <a:rect l="0" t="0" r="0" b="0"/>
              <a:pathLst>
                <a:path w="132468" h="164884">
                  <a:moveTo>
                    <a:pt x="5467" y="82550"/>
                  </a:moveTo>
                  <a:lnTo>
                    <a:pt x="5467" y="82550"/>
                  </a:lnTo>
                  <a:lnTo>
                    <a:pt x="1103" y="72411"/>
                  </a:lnTo>
                  <a:lnTo>
                    <a:pt x="0" y="64873"/>
                  </a:lnTo>
                  <a:lnTo>
                    <a:pt x="1116" y="61594"/>
                  </a:lnTo>
                  <a:lnTo>
                    <a:pt x="6120" y="56068"/>
                  </a:lnTo>
                  <a:lnTo>
                    <a:pt x="20242" y="48990"/>
                  </a:lnTo>
                  <a:lnTo>
                    <a:pt x="33671" y="48350"/>
                  </a:lnTo>
                  <a:lnTo>
                    <a:pt x="41203" y="49166"/>
                  </a:lnTo>
                  <a:lnTo>
                    <a:pt x="55216" y="55718"/>
                  </a:lnTo>
                  <a:lnTo>
                    <a:pt x="61917" y="60429"/>
                  </a:lnTo>
                  <a:lnTo>
                    <a:pt x="73124" y="76952"/>
                  </a:lnTo>
                  <a:lnTo>
                    <a:pt x="81398" y="98406"/>
                  </a:lnTo>
                  <a:lnTo>
                    <a:pt x="85075" y="122052"/>
                  </a:lnTo>
                  <a:lnTo>
                    <a:pt x="82946" y="141029"/>
                  </a:lnTo>
                  <a:lnTo>
                    <a:pt x="77297" y="155108"/>
                  </a:lnTo>
                  <a:lnTo>
                    <a:pt x="70082" y="163716"/>
                  </a:lnTo>
                  <a:lnTo>
                    <a:pt x="66888" y="164883"/>
                  </a:lnTo>
                  <a:lnTo>
                    <a:pt x="64053" y="164250"/>
                  </a:lnTo>
                  <a:lnTo>
                    <a:pt x="61457" y="162416"/>
                  </a:lnTo>
                  <a:lnTo>
                    <a:pt x="57805" y="136239"/>
                  </a:lnTo>
                  <a:lnTo>
                    <a:pt x="60713" y="105236"/>
                  </a:lnTo>
                  <a:lnTo>
                    <a:pt x="68826" y="70761"/>
                  </a:lnTo>
                  <a:lnTo>
                    <a:pt x="84191" y="41327"/>
                  </a:lnTo>
                  <a:lnTo>
                    <a:pt x="102780" y="21660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792"/>
            <p:cNvSpPr/>
            <p:nvPr>
              <p:custDataLst>
                <p:tags r:id="rId168"/>
              </p:custDataLst>
            </p:nvPr>
          </p:nvSpPr>
          <p:spPr>
            <a:xfrm>
              <a:off x="4972510" y="2881124"/>
              <a:ext cx="113841" cy="338327"/>
            </a:xfrm>
            <a:custGeom>
              <a:avLst/>
              <a:gdLst/>
              <a:ahLst/>
              <a:cxnLst/>
              <a:rect l="0" t="0" r="0" b="0"/>
              <a:pathLst>
                <a:path w="113841" h="338327">
                  <a:moveTo>
                    <a:pt x="113840" y="14476"/>
                  </a:moveTo>
                  <a:lnTo>
                    <a:pt x="113840" y="14476"/>
                  </a:lnTo>
                  <a:lnTo>
                    <a:pt x="90696" y="170"/>
                  </a:lnTo>
                  <a:lnTo>
                    <a:pt x="85710" y="0"/>
                  </a:lnTo>
                  <a:lnTo>
                    <a:pt x="74527" y="3574"/>
                  </a:lnTo>
                  <a:lnTo>
                    <a:pt x="52959" y="23632"/>
                  </a:lnTo>
                  <a:lnTo>
                    <a:pt x="32066" y="62031"/>
                  </a:lnTo>
                  <a:lnTo>
                    <a:pt x="18935" y="98641"/>
                  </a:lnTo>
                  <a:lnTo>
                    <a:pt x="7455" y="141488"/>
                  </a:lnTo>
                  <a:lnTo>
                    <a:pt x="0" y="188754"/>
                  </a:lnTo>
                  <a:lnTo>
                    <a:pt x="1861" y="234220"/>
                  </a:lnTo>
                  <a:lnTo>
                    <a:pt x="9744" y="274418"/>
                  </a:lnTo>
                  <a:lnTo>
                    <a:pt x="20303" y="304042"/>
                  </a:lnTo>
                  <a:lnTo>
                    <a:pt x="28199" y="314059"/>
                  </a:lnTo>
                  <a:lnTo>
                    <a:pt x="69390" y="338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793"/>
            <p:cNvSpPr/>
            <p:nvPr>
              <p:custDataLst>
                <p:tags r:id="rId169"/>
              </p:custDataLst>
            </p:nvPr>
          </p:nvSpPr>
          <p:spPr>
            <a:xfrm>
              <a:off x="5216856" y="2895704"/>
              <a:ext cx="117145" cy="313955"/>
            </a:xfrm>
            <a:custGeom>
              <a:avLst/>
              <a:gdLst/>
              <a:ahLst/>
              <a:cxnLst/>
              <a:rect l="0" t="0" r="0" b="0"/>
              <a:pathLst>
                <a:path w="117145" h="313955">
                  <a:moveTo>
                    <a:pt x="21894" y="82446"/>
                  </a:moveTo>
                  <a:lnTo>
                    <a:pt x="21894" y="82446"/>
                  </a:lnTo>
                  <a:lnTo>
                    <a:pt x="21894" y="128585"/>
                  </a:lnTo>
                  <a:lnTo>
                    <a:pt x="20013" y="173728"/>
                  </a:lnTo>
                  <a:lnTo>
                    <a:pt x="16825" y="206977"/>
                  </a:lnTo>
                  <a:lnTo>
                    <a:pt x="13055" y="242921"/>
                  </a:lnTo>
                  <a:lnTo>
                    <a:pt x="6967" y="285373"/>
                  </a:lnTo>
                  <a:lnTo>
                    <a:pt x="0" y="313292"/>
                  </a:lnTo>
                  <a:lnTo>
                    <a:pt x="242" y="313954"/>
                  </a:lnTo>
                  <a:lnTo>
                    <a:pt x="1109" y="312985"/>
                  </a:lnTo>
                  <a:lnTo>
                    <a:pt x="8276" y="271003"/>
                  </a:lnTo>
                  <a:lnTo>
                    <a:pt x="14901" y="225751"/>
                  </a:lnTo>
                  <a:lnTo>
                    <a:pt x="19348" y="197032"/>
                  </a:lnTo>
                  <a:lnTo>
                    <a:pt x="24430" y="165187"/>
                  </a:lnTo>
                  <a:lnTo>
                    <a:pt x="29935" y="131257"/>
                  </a:lnTo>
                  <a:lnTo>
                    <a:pt x="36427" y="102992"/>
                  </a:lnTo>
                  <a:lnTo>
                    <a:pt x="51166" y="56535"/>
                  </a:lnTo>
                  <a:lnTo>
                    <a:pt x="65217" y="15502"/>
                  </a:lnTo>
                  <a:lnTo>
                    <a:pt x="73134" y="3304"/>
                  </a:lnTo>
                  <a:lnTo>
                    <a:pt x="77221" y="52"/>
                  </a:lnTo>
                  <a:lnTo>
                    <a:pt x="80651" y="0"/>
                  </a:lnTo>
                  <a:lnTo>
                    <a:pt x="83643" y="2082"/>
                  </a:lnTo>
                  <a:lnTo>
                    <a:pt x="86344" y="5587"/>
                  </a:lnTo>
                  <a:lnTo>
                    <a:pt x="92089" y="48815"/>
                  </a:lnTo>
                  <a:lnTo>
                    <a:pt x="98012" y="83962"/>
                  </a:lnTo>
                  <a:lnTo>
                    <a:pt x="103466" y="124983"/>
                  </a:lnTo>
                  <a:lnTo>
                    <a:pt x="107537" y="166968"/>
                  </a:lnTo>
                  <a:lnTo>
                    <a:pt x="109347" y="204443"/>
                  </a:lnTo>
                  <a:lnTo>
                    <a:pt x="113736" y="243790"/>
                  </a:lnTo>
                  <a:lnTo>
                    <a:pt x="116695" y="266737"/>
                  </a:lnTo>
                  <a:lnTo>
                    <a:pt x="117144" y="266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794"/>
            <p:cNvSpPr/>
            <p:nvPr>
              <p:custDataLst>
                <p:tags r:id="rId170"/>
              </p:custDataLst>
            </p:nvPr>
          </p:nvSpPr>
          <p:spPr>
            <a:xfrm>
              <a:off x="5194300" y="30543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526" y="31193"/>
                  </a:lnTo>
                  <a:lnTo>
                    <a:pt x="48837" y="19802"/>
                  </a:lnTo>
                  <a:lnTo>
                    <a:pt x="80972" y="1209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328"/>
          <p:cNvGrpSpPr/>
          <p:nvPr/>
        </p:nvGrpSpPr>
        <p:grpSpPr>
          <a:xfrm>
            <a:off x="5554577" y="2815742"/>
            <a:ext cx="1073305" cy="378309"/>
            <a:chOff x="5554577" y="2815742"/>
            <a:chExt cx="1073305" cy="378309"/>
          </a:xfrm>
        </p:grpSpPr>
        <p:sp>
          <p:nvSpPr>
            <p:cNvPr id="158" name="SMARTInkShape-1795"/>
            <p:cNvSpPr/>
            <p:nvPr>
              <p:custDataLst>
                <p:tags r:id="rId163"/>
              </p:custDataLst>
            </p:nvPr>
          </p:nvSpPr>
          <p:spPr>
            <a:xfrm>
              <a:off x="5554577" y="2901012"/>
              <a:ext cx="136457" cy="271957"/>
            </a:xfrm>
            <a:custGeom>
              <a:avLst/>
              <a:gdLst/>
              <a:ahLst/>
              <a:cxnLst/>
              <a:rect l="0" t="0" r="0" b="0"/>
              <a:pathLst>
                <a:path w="136457" h="271957">
                  <a:moveTo>
                    <a:pt x="8023" y="96188"/>
                  </a:moveTo>
                  <a:lnTo>
                    <a:pt x="8023" y="96188"/>
                  </a:lnTo>
                  <a:lnTo>
                    <a:pt x="8023" y="99559"/>
                  </a:lnTo>
                  <a:lnTo>
                    <a:pt x="0" y="128003"/>
                  </a:lnTo>
                  <a:lnTo>
                    <a:pt x="864" y="163000"/>
                  </a:lnTo>
                  <a:lnTo>
                    <a:pt x="2139" y="207079"/>
                  </a:lnTo>
                  <a:lnTo>
                    <a:pt x="5966" y="245461"/>
                  </a:lnTo>
                  <a:lnTo>
                    <a:pt x="7752" y="271956"/>
                  </a:lnTo>
                  <a:lnTo>
                    <a:pt x="4628" y="227069"/>
                  </a:lnTo>
                  <a:lnTo>
                    <a:pt x="2986" y="188224"/>
                  </a:lnTo>
                  <a:lnTo>
                    <a:pt x="3667" y="143443"/>
                  </a:lnTo>
                  <a:lnTo>
                    <a:pt x="8674" y="97670"/>
                  </a:lnTo>
                  <a:lnTo>
                    <a:pt x="17484" y="60863"/>
                  </a:lnTo>
                  <a:lnTo>
                    <a:pt x="29867" y="32510"/>
                  </a:lnTo>
                  <a:lnTo>
                    <a:pt x="47129" y="12853"/>
                  </a:lnTo>
                  <a:lnTo>
                    <a:pt x="66561" y="2706"/>
                  </a:lnTo>
                  <a:lnTo>
                    <a:pt x="76682" y="0"/>
                  </a:lnTo>
                  <a:lnTo>
                    <a:pt x="86251" y="1723"/>
                  </a:lnTo>
                  <a:lnTo>
                    <a:pt x="104410" y="13046"/>
                  </a:lnTo>
                  <a:lnTo>
                    <a:pt x="118125" y="33601"/>
                  </a:lnTo>
                  <a:lnTo>
                    <a:pt x="131897" y="78584"/>
                  </a:lnTo>
                  <a:lnTo>
                    <a:pt x="136456" y="115881"/>
                  </a:lnTo>
                  <a:lnTo>
                    <a:pt x="136130" y="153624"/>
                  </a:lnTo>
                  <a:lnTo>
                    <a:pt x="135351" y="200460"/>
                  </a:lnTo>
                  <a:lnTo>
                    <a:pt x="131921" y="245813"/>
                  </a:lnTo>
                  <a:lnTo>
                    <a:pt x="135023" y="254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796"/>
            <p:cNvSpPr/>
            <p:nvPr>
              <p:custDataLst>
                <p:tags r:id="rId164"/>
              </p:custDataLst>
            </p:nvPr>
          </p:nvSpPr>
          <p:spPr>
            <a:xfrm>
              <a:off x="5880100" y="2826584"/>
              <a:ext cx="596901" cy="329367"/>
            </a:xfrm>
            <a:custGeom>
              <a:avLst/>
              <a:gdLst/>
              <a:ahLst/>
              <a:cxnLst/>
              <a:rect l="0" t="0" r="0" b="0"/>
              <a:pathLst>
                <a:path w="596901" h="329367">
                  <a:moveTo>
                    <a:pt x="0" y="329366"/>
                  </a:moveTo>
                  <a:lnTo>
                    <a:pt x="0" y="329366"/>
                  </a:lnTo>
                  <a:lnTo>
                    <a:pt x="6480" y="328660"/>
                  </a:lnTo>
                  <a:lnTo>
                    <a:pt x="32325" y="324340"/>
                  </a:lnTo>
                  <a:lnTo>
                    <a:pt x="77568" y="323277"/>
                  </a:lnTo>
                  <a:lnTo>
                    <a:pt x="122906" y="318704"/>
                  </a:lnTo>
                  <a:lnTo>
                    <a:pt x="170014" y="317068"/>
                  </a:lnTo>
                  <a:lnTo>
                    <a:pt x="201257" y="316689"/>
                  </a:lnTo>
                  <a:lnTo>
                    <a:pt x="195883" y="316673"/>
                  </a:lnTo>
                  <a:lnTo>
                    <a:pt x="191010" y="314788"/>
                  </a:lnTo>
                  <a:lnTo>
                    <a:pt x="188724" y="313297"/>
                  </a:lnTo>
                  <a:lnTo>
                    <a:pt x="187199" y="311598"/>
                  </a:lnTo>
                  <a:lnTo>
                    <a:pt x="185505" y="307828"/>
                  </a:lnTo>
                  <a:lnTo>
                    <a:pt x="184202" y="267716"/>
                  </a:lnTo>
                  <a:lnTo>
                    <a:pt x="182285" y="229725"/>
                  </a:lnTo>
                  <a:lnTo>
                    <a:pt x="179793" y="191242"/>
                  </a:lnTo>
                  <a:lnTo>
                    <a:pt x="179129" y="168139"/>
                  </a:lnTo>
                  <a:lnTo>
                    <a:pt x="178391" y="121538"/>
                  </a:lnTo>
                  <a:lnTo>
                    <a:pt x="178062" y="82011"/>
                  </a:lnTo>
                  <a:lnTo>
                    <a:pt x="179263" y="36697"/>
                  </a:lnTo>
                  <a:lnTo>
                    <a:pt x="184565" y="23843"/>
                  </a:lnTo>
                  <a:lnTo>
                    <a:pt x="195388" y="13426"/>
                  </a:lnTo>
                  <a:lnTo>
                    <a:pt x="202226" y="8673"/>
                  </a:lnTo>
                  <a:lnTo>
                    <a:pt x="219230" y="3391"/>
                  </a:lnTo>
                  <a:lnTo>
                    <a:pt x="265633" y="0"/>
                  </a:lnTo>
                  <a:lnTo>
                    <a:pt x="307855" y="6155"/>
                  </a:lnTo>
                  <a:lnTo>
                    <a:pt x="351645" y="20287"/>
                  </a:lnTo>
                  <a:lnTo>
                    <a:pt x="373598" y="35599"/>
                  </a:lnTo>
                  <a:lnTo>
                    <a:pt x="388999" y="54164"/>
                  </a:lnTo>
                  <a:lnTo>
                    <a:pt x="398196" y="74175"/>
                  </a:lnTo>
                  <a:lnTo>
                    <a:pt x="400598" y="115386"/>
                  </a:lnTo>
                  <a:lnTo>
                    <a:pt x="386728" y="159974"/>
                  </a:lnTo>
                  <a:lnTo>
                    <a:pt x="371486" y="201095"/>
                  </a:lnTo>
                  <a:lnTo>
                    <a:pt x="361404" y="240089"/>
                  </a:lnTo>
                  <a:lnTo>
                    <a:pt x="357320" y="268341"/>
                  </a:lnTo>
                  <a:lnTo>
                    <a:pt x="360128" y="281312"/>
                  </a:lnTo>
                  <a:lnTo>
                    <a:pt x="362851" y="286746"/>
                  </a:lnTo>
                  <a:lnTo>
                    <a:pt x="371523" y="294666"/>
                  </a:lnTo>
                  <a:lnTo>
                    <a:pt x="376798" y="297766"/>
                  </a:lnTo>
                  <a:lnTo>
                    <a:pt x="404449" y="302129"/>
                  </a:lnTo>
                  <a:lnTo>
                    <a:pt x="449566" y="300051"/>
                  </a:lnTo>
                  <a:lnTo>
                    <a:pt x="482970" y="298698"/>
                  </a:lnTo>
                  <a:lnTo>
                    <a:pt x="527864" y="297936"/>
                  </a:lnTo>
                  <a:lnTo>
                    <a:pt x="574743" y="296953"/>
                  </a:lnTo>
                  <a:lnTo>
                    <a:pt x="596900" y="291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797"/>
            <p:cNvSpPr/>
            <p:nvPr>
              <p:custDataLst>
                <p:tags r:id="rId165"/>
              </p:custDataLst>
            </p:nvPr>
          </p:nvSpPr>
          <p:spPr>
            <a:xfrm>
              <a:off x="6496050" y="2815742"/>
              <a:ext cx="131832" cy="378309"/>
            </a:xfrm>
            <a:custGeom>
              <a:avLst/>
              <a:gdLst/>
              <a:ahLst/>
              <a:cxnLst/>
              <a:rect l="0" t="0" r="0" b="0"/>
              <a:pathLst>
                <a:path w="131832" h="378309">
                  <a:moveTo>
                    <a:pt x="19050" y="3658"/>
                  </a:moveTo>
                  <a:lnTo>
                    <a:pt x="19050" y="3658"/>
                  </a:lnTo>
                  <a:lnTo>
                    <a:pt x="15391" y="0"/>
                  </a:lnTo>
                  <a:lnTo>
                    <a:pt x="58865" y="46844"/>
                  </a:lnTo>
                  <a:lnTo>
                    <a:pt x="83311" y="82353"/>
                  </a:lnTo>
                  <a:lnTo>
                    <a:pt x="106877" y="124712"/>
                  </a:lnTo>
                  <a:lnTo>
                    <a:pt x="126757" y="171759"/>
                  </a:lnTo>
                  <a:lnTo>
                    <a:pt x="131072" y="196159"/>
                  </a:lnTo>
                  <a:lnTo>
                    <a:pt x="131831" y="220892"/>
                  </a:lnTo>
                  <a:lnTo>
                    <a:pt x="125619" y="267423"/>
                  </a:lnTo>
                  <a:lnTo>
                    <a:pt x="111099" y="304566"/>
                  </a:lnTo>
                  <a:lnTo>
                    <a:pt x="87242" y="333775"/>
                  </a:lnTo>
                  <a:lnTo>
                    <a:pt x="58530" y="355693"/>
                  </a:lnTo>
                  <a:lnTo>
                    <a:pt x="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329"/>
          <p:cNvGrpSpPr/>
          <p:nvPr/>
        </p:nvGrpSpPr>
        <p:grpSpPr>
          <a:xfrm>
            <a:off x="7074161" y="3057507"/>
            <a:ext cx="215640" cy="114515"/>
            <a:chOff x="7074161" y="3057507"/>
            <a:chExt cx="215640" cy="114515"/>
          </a:xfrm>
        </p:grpSpPr>
        <p:sp>
          <p:nvSpPr>
            <p:cNvPr id="162" name="SMARTInkShape-1798"/>
            <p:cNvSpPr/>
            <p:nvPr>
              <p:custDataLst>
                <p:tags r:id="rId161"/>
              </p:custDataLst>
            </p:nvPr>
          </p:nvSpPr>
          <p:spPr>
            <a:xfrm>
              <a:off x="7074161" y="3057507"/>
              <a:ext cx="196590" cy="9544"/>
            </a:xfrm>
            <a:custGeom>
              <a:avLst/>
              <a:gdLst/>
              <a:ahLst/>
              <a:cxnLst/>
              <a:rect l="0" t="0" r="0" b="0"/>
              <a:pathLst>
                <a:path w="196590" h="9544">
                  <a:moveTo>
                    <a:pt x="6089" y="9543"/>
                  </a:moveTo>
                  <a:lnTo>
                    <a:pt x="6089" y="9543"/>
                  </a:lnTo>
                  <a:lnTo>
                    <a:pt x="0" y="9543"/>
                  </a:lnTo>
                  <a:lnTo>
                    <a:pt x="22185" y="5885"/>
                  </a:lnTo>
                  <a:lnTo>
                    <a:pt x="58287" y="7440"/>
                  </a:lnTo>
                  <a:lnTo>
                    <a:pt x="100969" y="4059"/>
                  </a:lnTo>
                  <a:lnTo>
                    <a:pt x="146933" y="0"/>
                  </a:lnTo>
                  <a:lnTo>
                    <a:pt x="196589" y="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799"/>
            <p:cNvSpPr/>
            <p:nvPr>
              <p:custDataLst>
                <p:tags r:id="rId162"/>
              </p:custDataLst>
            </p:nvPr>
          </p:nvSpPr>
          <p:spPr>
            <a:xfrm>
              <a:off x="7124700" y="3162300"/>
              <a:ext cx="165101" cy="9722"/>
            </a:xfrm>
            <a:custGeom>
              <a:avLst/>
              <a:gdLst/>
              <a:ahLst/>
              <a:cxnLst/>
              <a:rect l="0" t="0" r="0" b="0"/>
              <a:pathLst>
                <a:path w="165101" h="9722">
                  <a:moveTo>
                    <a:pt x="0" y="6350"/>
                  </a:moveTo>
                  <a:lnTo>
                    <a:pt x="0" y="6350"/>
                  </a:lnTo>
                  <a:lnTo>
                    <a:pt x="42063" y="9721"/>
                  </a:lnTo>
                  <a:lnTo>
                    <a:pt x="83881" y="7747"/>
                  </a:lnTo>
                  <a:lnTo>
                    <a:pt x="128726" y="474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330"/>
          <p:cNvGrpSpPr/>
          <p:nvPr/>
        </p:nvGrpSpPr>
        <p:grpSpPr>
          <a:xfrm>
            <a:off x="7646868" y="2867745"/>
            <a:ext cx="1114168" cy="370756"/>
            <a:chOff x="7646868" y="2867745"/>
            <a:chExt cx="1114168" cy="370756"/>
          </a:xfrm>
        </p:grpSpPr>
        <p:sp>
          <p:nvSpPr>
            <p:cNvPr id="165" name="SMARTInkShape-1800"/>
            <p:cNvSpPr/>
            <p:nvPr>
              <p:custDataLst>
                <p:tags r:id="rId155"/>
              </p:custDataLst>
            </p:nvPr>
          </p:nvSpPr>
          <p:spPr>
            <a:xfrm>
              <a:off x="7646868" y="2867745"/>
              <a:ext cx="106141" cy="341633"/>
            </a:xfrm>
            <a:custGeom>
              <a:avLst/>
              <a:gdLst/>
              <a:ahLst/>
              <a:cxnLst/>
              <a:rect l="0" t="0" r="0" b="0"/>
              <a:pathLst>
                <a:path w="106141" h="341633">
                  <a:moveTo>
                    <a:pt x="11232" y="167555"/>
                  </a:moveTo>
                  <a:lnTo>
                    <a:pt x="11232" y="167555"/>
                  </a:lnTo>
                  <a:lnTo>
                    <a:pt x="2393" y="204183"/>
                  </a:lnTo>
                  <a:lnTo>
                    <a:pt x="0" y="251069"/>
                  </a:lnTo>
                  <a:lnTo>
                    <a:pt x="3827" y="287785"/>
                  </a:lnTo>
                  <a:lnTo>
                    <a:pt x="13488" y="332791"/>
                  </a:lnTo>
                  <a:lnTo>
                    <a:pt x="16369" y="341632"/>
                  </a:lnTo>
                  <a:lnTo>
                    <a:pt x="8637" y="301658"/>
                  </a:lnTo>
                  <a:lnTo>
                    <a:pt x="6551" y="258906"/>
                  </a:lnTo>
                  <a:lnTo>
                    <a:pt x="5994" y="232689"/>
                  </a:lnTo>
                  <a:lnTo>
                    <a:pt x="6329" y="204628"/>
                  </a:lnTo>
                  <a:lnTo>
                    <a:pt x="7258" y="175337"/>
                  </a:lnTo>
                  <a:lnTo>
                    <a:pt x="8583" y="145226"/>
                  </a:lnTo>
                  <a:lnTo>
                    <a:pt x="10172" y="119508"/>
                  </a:lnTo>
                  <a:lnTo>
                    <a:pt x="13818" y="75880"/>
                  </a:lnTo>
                  <a:lnTo>
                    <a:pt x="23208" y="33069"/>
                  </a:lnTo>
                  <a:lnTo>
                    <a:pt x="32782" y="15826"/>
                  </a:lnTo>
                  <a:lnTo>
                    <a:pt x="38299" y="9253"/>
                  </a:lnTo>
                  <a:lnTo>
                    <a:pt x="51954" y="1948"/>
                  </a:lnTo>
                  <a:lnTo>
                    <a:pt x="59548" y="0"/>
                  </a:lnTo>
                  <a:lnTo>
                    <a:pt x="67431" y="1524"/>
                  </a:lnTo>
                  <a:lnTo>
                    <a:pt x="83716" y="10743"/>
                  </a:lnTo>
                  <a:lnTo>
                    <a:pt x="96599" y="26129"/>
                  </a:lnTo>
                  <a:lnTo>
                    <a:pt x="102010" y="35171"/>
                  </a:lnTo>
                  <a:lnTo>
                    <a:pt x="106140" y="56507"/>
                  </a:lnTo>
                  <a:lnTo>
                    <a:pt x="104213" y="79394"/>
                  </a:lnTo>
                  <a:lnTo>
                    <a:pt x="90523" y="111408"/>
                  </a:lnTo>
                  <a:lnTo>
                    <a:pt x="76575" y="130136"/>
                  </a:lnTo>
                  <a:lnTo>
                    <a:pt x="59088" y="142222"/>
                  </a:lnTo>
                  <a:lnTo>
                    <a:pt x="17582" y="154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801"/>
            <p:cNvSpPr/>
            <p:nvPr>
              <p:custDataLst>
                <p:tags r:id="rId156"/>
              </p:custDataLst>
            </p:nvPr>
          </p:nvSpPr>
          <p:spPr>
            <a:xfrm>
              <a:off x="7756329" y="3022600"/>
              <a:ext cx="136722" cy="182161"/>
            </a:xfrm>
            <a:custGeom>
              <a:avLst/>
              <a:gdLst/>
              <a:ahLst/>
              <a:cxnLst/>
              <a:rect l="0" t="0" r="0" b="0"/>
              <a:pathLst>
                <a:path w="136722" h="182161">
                  <a:moveTo>
                    <a:pt x="3371" y="69850"/>
                  </a:moveTo>
                  <a:lnTo>
                    <a:pt x="3371" y="69850"/>
                  </a:lnTo>
                  <a:lnTo>
                    <a:pt x="0" y="63108"/>
                  </a:lnTo>
                  <a:lnTo>
                    <a:pt x="418" y="59711"/>
                  </a:lnTo>
                  <a:lnTo>
                    <a:pt x="4645" y="52173"/>
                  </a:lnTo>
                  <a:lnTo>
                    <a:pt x="14959" y="43368"/>
                  </a:lnTo>
                  <a:lnTo>
                    <a:pt x="33693" y="36290"/>
                  </a:lnTo>
                  <a:lnTo>
                    <a:pt x="40519" y="36893"/>
                  </a:lnTo>
                  <a:lnTo>
                    <a:pt x="53748" y="43208"/>
                  </a:lnTo>
                  <a:lnTo>
                    <a:pt x="73095" y="65406"/>
                  </a:lnTo>
                  <a:lnTo>
                    <a:pt x="80221" y="89982"/>
                  </a:lnTo>
                  <a:lnTo>
                    <a:pt x="84232" y="131789"/>
                  </a:lnTo>
                  <a:lnTo>
                    <a:pt x="83053" y="155940"/>
                  </a:lnTo>
                  <a:lnTo>
                    <a:pt x="75474" y="173728"/>
                  </a:lnTo>
                  <a:lnTo>
                    <a:pt x="71900" y="178613"/>
                  </a:lnTo>
                  <a:lnTo>
                    <a:pt x="68813" y="181165"/>
                  </a:lnTo>
                  <a:lnTo>
                    <a:pt x="66049" y="182160"/>
                  </a:lnTo>
                  <a:lnTo>
                    <a:pt x="64207" y="180001"/>
                  </a:lnTo>
                  <a:lnTo>
                    <a:pt x="62159" y="170076"/>
                  </a:lnTo>
                  <a:lnTo>
                    <a:pt x="67748" y="128396"/>
                  </a:lnTo>
                  <a:lnTo>
                    <a:pt x="78314" y="89285"/>
                  </a:lnTo>
                  <a:lnTo>
                    <a:pt x="92418" y="51677"/>
                  </a:lnTo>
                  <a:lnTo>
                    <a:pt x="114814" y="20015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802"/>
            <p:cNvSpPr/>
            <p:nvPr>
              <p:custDataLst>
                <p:tags r:id="rId157"/>
              </p:custDataLst>
            </p:nvPr>
          </p:nvSpPr>
          <p:spPr>
            <a:xfrm>
              <a:off x="8036067" y="2912874"/>
              <a:ext cx="117334" cy="325627"/>
            </a:xfrm>
            <a:custGeom>
              <a:avLst/>
              <a:gdLst/>
              <a:ahLst/>
              <a:cxnLst/>
              <a:rect l="0" t="0" r="0" b="0"/>
              <a:pathLst>
                <a:path w="117334" h="325627">
                  <a:moveTo>
                    <a:pt x="117333" y="14476"/>
                  </a:moveTo>
                  <a:lnTo>
                    <a:pt x="117333" y="14476"/>
                  </a:lnTo>
                  <a:lnTo>
                    <a:pt x="117333" y="7734"/>
                  </a:lnTo>
                  <a:lnTo>
                    <a:pt x="115921" y="5042"/>
                  </a:lnTo>
                  <a:lnTo>
                    <a:pt x="110591" y="171"/>
                  </a:lnTo>
                  <a:lnTo>
                    <a:pt x="106489" y="0"/>
                  </a:lnTo>
                  <a:lnTo>
                    <a:pt x="96285" y="3574"/>
                  </a:lnTo>
                  <a:lnTo>
                    <a:pt x="75270" y="20261"/>
                  </a:lnTo>
                  <a:lnTo>
                    <a:pt x="47798" y="53193"/>
                  </a:lnTo>
                  <a:lnTo>
                    <a:pt x="31396" y="85776"/>
                  </a:lnTo>
                  <a:lnTo>
                    <a:pt x="17049" y="125187"/>
                  </a:lnTo>
                  <a:lnTo>
                    <a:pt x="3617" y="170925"/>
                  </a:lnTo>
                  <a:lnTo>
                    <a:pt x="0" y="213831"/>
                  </a:lnTo>
                  <a:lnTo>
                    <a:pt x="4507" y="251245"/>
                  </a:lnTo>
                  <a:lnTo>
                    <a:pt x="15917" y="279633"/>
                  </a:lnTo>
                  <a:lnTo>
                    <a:pt x="32278" y="300246"/>
                  </a:lnTo>
                  <a:lnTo>
                    <a:pt x="60183" y="32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803"/>
            <p:cNvSpPr/>
            <p:nvPr>
              <p:custDataLst>
                <p:tags r:id="rId158"/>
              </p:custDataLst>
            </p:nvPr>
          </p:nvSpPr>
          <p:spPr>
            <a:xfrm>
              <a:off x="8256515" y="2959963"/>
              <a:ext cx="135191" cy="276322"/>
            </a:xfrm>
            <a:custGeom>
              <a:avLst/>
              <a:gdLst/>
              <a:ahLst/>
              <a:cxnLst/>
              <a:rect l="0" t="0" r="0" b="0"/>
              <a:pathLst>
                <a:path w="135191" h="276322">
                  <a:moveTo>
                    <a:pt x="42935" y="75337"/>
                  </a:moveTo>
                  <a:lnTo>
                    <a:pt x="42935" y="75337"/>
                  </a:lnTo>
                  <a:lnTo>
                    <a:pt x="39564" y="78708"/>
                  </a:lnTo>
                  <a:lnTo>
                    <a:pt x="32103" y="97718"/>
                  </a:lnTo>
                  <a:lnTo>
                    <a:pt x="23835" y="139626"/>
                  </a:lnTo>
                  <a:lnTo>
                    <a:pt x="15638" y="185402"/>
                  </a:lnTo>
                  <a:lnTo>
                    <a:pt x="6155" y="230950"/>
                  </a:lnTo>
                  <a:lnTo>
                    <a:pt x="0" y="274154"/>
                  </a:lnTo>
                  <a:lnTo>
                    <a:pt x="906" y="276321"/>
                  </a:lnTo>
                  <a:lnTo>
                    <a:pt x="2920" y="274237"/>
                  </a:lnTo>
                  <a:lnTo>
                    <a:pt x="19665" y="235433"/>
                  </a:lnTo>
                  <a:lnTo>
                    <a:pt x="29300" y="194233"/>
                  </a:lnTo>
                  <a:lnTo>
                    <a:pt x="33845" y="169418"/>
                  </a:lnTo>
                  <a:lnTo>
                    <a:pt x="40403" y="143702"/>
                  </a:lnTo>
                  <a:lnTo>
                    <a:pt x="48302" y="117386"/>
                  </a:lnTo>
                  <a:lnTo>
                    <a:pt x="57097" y="90670"/>
                  </a:lnTo>
                  <a:lnTo>
                    <a:pt x="70630" y="49696"/>
                  </a:lnTo>
                  <a:lnTo>
                    <a:pt x="89543" y="2136"/>
                  </a:lnTo>
                  <a:lnTo>
                    <a:pt x="90941" y="431"/>
                  </a:lnTo>
                  <a:lnTo>
                    <a:pt x="91872" y="0"/>
                  </a:lnTo>
                  <a:lnTo>
                    <a:pt x="99925" y="12877"/>
                  </a:lnTo>
                  <a:lnTo>
                    <a:pt x="107877" y="51421"/>
                  </a:lnTo>
                  <a:lnTo>
                    <a:pt x="114366" y="87050"/>
                  </a:lnTo>
                  <a:lnTo>
                    <a:pt x="121248" y="125698"/>
                  </a:lnTo>
                  <a:lnTo>
                    <a:pt x="126659" y="164042"/>
                  </a:lnTo>
                  <a:lnTo>
                    <a:pt x="129534" y="198487"/>
                  </a:lnTo>
                  <a:lnTo>
                    <a:pt x="134752" y="243988"/>
                  </a:lnTo>
                  <a:lnTo>
                    <a:pt x="135190" y="248449"/>
                  </a:lnTo>
                  <a:lnTo>
                    <a:pt x="134777" y="250717"/>
                  </a:lnTo>
                  <a:lnTo>
                    <a:pt x="131835" y="253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804"/>
            <p:cNvSpPr/>
            <p:nvPr>
              <p:custDataLst>
                <p:tags r:id="rId159"/>
              </p:custDataLst>
            </p:nvPr>
          </p:nvSpPr>
          <p:spPr>
            <a:xfrm>
              <a:off x="8280400" y="31051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42376" y="25235"/>
                  </a:lnTo>
                  <a:lnTo>
                    <a:pt x="81230" y="1523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805"/>
            <p:cNvSpPr/>
            <p:nvPr>
              <p:custDataLst>
                <p:tags r:id="rId160"/>
              </p:custDataLst>
            </p:nvPr>
          </p:nvSpPr>
          <p:spPr>
            <a:xfrm>
              <a:off x="8619929" y="2983937"/>
              <a:ext cx="141107" cy="241864"/>
            </a:xfrm>
            <a:custGeom>
              <a:avLst/>
              <a:gdLst/>
              <a:ahLst/>
              <a:cxnLst/>
              <a:rect l="0" t="0" r="0" b="0"/>
              <a:pathLst>
                <a:path w="141107" h="241864">
                  <a:moveTo>
                    <a:pt x="3371" y="38663"/>
                  </a:moveTo>
                  <a:lnTo>
                    <a:pt x="3371" y="38663"/>
                  </a:lnTo>
                  <a:lnTo>
                    <a:pt x="0" y="45405"/>
                  </a:lnTo>
                  <a:lnTo>
                    <a:pt x="226" y="54360"/>
                  </a:lnTo>
                  <a:lnTo>
                    <a:pt x="2749" y="94210"/>
                  </a:lnTo>
                  <a:lnTo>
                    <a:pt x="6558" y="133438"/>
                  </a:lnTo>
                  <a:lnTo>
                    <a:pt x="12154" y="171872"/>
                  </a:lnTo>
                  <a:lnTo>
                    <a:pt x="14591" y="206165"/>
                  </a:lnTo>
                  <a:lnTo>
                    <a:pt x="12356" y="214943"/>
                  </a:lnTo>
                  <a:lnTo>
                    <a:pt x="10772" y="215450"/>
                  </a:lnTo>
                  <a:lnTo>
                    <a:pt x="9010" y="213672"/>
                  </a:lnTo>
                  <a:lnTo>
                    <a:pt x="7130" y="210369"/>
                  </a:lnTo>
                  <a:lnTo>
                    <a:pt x="4113" y="174076"/>
                  </a:lnTo>
                  <a:lnTo>
                    <a:pt x="3700" y="133183"/>
                  </a:lnTo>
                  <a:lnTo>
                    <a:pt x="5399" y="91961"/>
                  </a:lnTo>
                  <a:lnTo>
                    <a:pt x="10622" y="54590"/>
                  </a:lnTo>
                  <a:lnTo>
                    <a:pt x="22350" y="23869"/>
                  </a:lnTo>
                  <a:lnTo>
                    <a:pt x="29429" y="13984"/>
                  </a:lnTo>
                  <a:lnTo>
                    <a:pt x="44821" y="3000"/>
                  </a:lnTo>
                  <a:lnTo>
                    <a:pt x="64832" y="0"/>
                  </a:lnTo>
                  <a:lnTo>
                    <a:pt x="76094" y="187"/>
                  </a:lnTo>
                  <a:lnTo>
                    <a:pt x="96135" y="9804"/>
                  </a:lnTo>
                  <a:lnTo>
                    <a:pt x="113039" y="26542"/>
                  </a:lnTo>
                  <a:lnTo>
                    <a:pt x="129783" y="60472"/>
                  </a:lnTo>
                  <a:lnTo>
                    <a:pt x="138820" y="101491"/>
                  </a:lnTo>
                  <a:lnTo>
                    <a:pt x="141106" y="144924"/>
                  </a:lnTo>
                  <a:lnTo>
                    <a:pt x="136923" y="186956"/>
                  </a:lnTo>
                  <a:lnTo>
                    <a:pt x="125340" y="233814"/>
                  </a:lnTo>
                  <a:lnTo>
                    <a:pt x="124021" y="241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331"/>
          <p:cNvGrpSpPr/>
          <p:nvPr/>
        </p:nvGrpSpPr>
        <p:grpSpPr>
          <a:xfrm>
            <a:off x="9114941" y="2789687"/>
            <a:ext cx="965787" cy="721864"/>
            <a:chOff x="9114941" y="2789687"/>
            <a:chExt cx="965787" cy="721864"/>
          </a:xfrm>
        </p:grpSpPr>
        <p:sp>
          <p:nvSpPr>
            <p:cNvPr id="172" name="SMARTInkShape-1806"/>
            <p:cNvSpPr/>
            <p:nvPr>
              <p:custDataLst>
                <p:tags r:id="rId143"/>
              </p:custDataLst>
            </p:nvPr>
          </p:nvSpPr>
          <p:spPr>
            <a:xfrm>
              <a:off x="9177338" y="2967286"/>
              <a:ext cx="137597" cy="269484"/>
            </a:xfrm>
            <a:custGeom>
              <a:avLst/>
              <a:gdLst/>
              <a:ahLst/>
              <a:cxnLst/>
              <a:rect l="0" t="0" r="0" b="0"/>
              <a:pathLst>
                <a:path w="137597" h="269484">
                  <a:moveTo>
                    <a:pt x="36512" y="23564"/>
                  </a:moveTo>
                  <a:lnTo>
                    <a:pt x="36512" y="23564"/>
                  </a:lnTo>
                  <a:lnTo>
                    <a:pt x="36511" y="17475"/>
                  </a:lnTo>
                  <a:lnTo>
                    <a:pt x="33141" y="17291"/>
                  </a:lnTo>
                  <a:lnTo>
                    <a:pt x="32148" y="18677"/>
                  </a:lnTo>
                  <a:lnTo>
                    <a:pt x="21489" y="49855"/>
                  </a:lnTo>
                  <a:lnTo>
                    <a:pt x="12304" y="72041"/>
                  </a:lnTo>
                  <a:lnTo>
                    <a:pt x="2881" y="114514"/>
                  </a:lnTo>
                  <a:lnTo>
                    <a:pt x="0" y="159305"/>
                  </a:lnTo>
                  <a:lnTo>
                    <a:pt x="5494" y="206305"/>
                  </a:lnTo>
                  <a:lnTo>
                    <a:pt x="10026" y="226138"/>
                  </a:lnTo>
                  <a:lnTo>
                    <a:pt x="16743" y="239655"/>
                  </a:lnTo>
                  <a:lnTo>
                    <a:pt x="31830" y="255200"/>
                  </a:lnTo>
                  <a:lnTo>
                    <a:pt x="46335" y="265372"/>
                  </a:lnTo>
                  <a:lnTo>
                    <a:pt x="62940" y="269483"/>
                  </a:lnTo>
                  <a:lnTo>
                    <a:pt x="81267" y="267330"/>
                  </a:lnTo>
                  <a:lnTo>
                    <a:pt x="100102" y="255481"/>
                  </a:lnTo>
                  <a:lnTo>
                    <a:pt x="115718" y="231823"/>
                  </a:lnTo>
                  <a:lnTo>
                    <a:pt x="132225" y="186449"/>
                  </a:lnTo>
                  <a:lnTo>
                    <a:pt x="136368" y="145753"/>
                  </a:lnTo>
                  <a:lnTo>
                    <a:pt x="137596" y="107275"/>
                  </a:lnTo>
                  <a:lnTo>
                    <a:pt x="136128" y="66074"/>
                  </a:lnTo>
                  <a:lnTo>
                    <a:pt x="128678" y="26836"/>
                  </a:lnTo>
                  <a:lnTo>
                    <a:pt x="129829" y="11050"/>
                  </a:lnTo>
                  <a:lnTo>
                    <a:pt x="127845" y="4361"/>
                  </a:lnTo>
                  <a:lnTo>
                    <a:pt x="126329" y="2295"/>
                  </a:lnTo>
                  <a:lnTo>
                    <a:pt x="122762" y="0"/>
                  </a:lnTo>
                  <a:lnTo>
                    <a:pt x="120822" y="94"/>
                  </a:lnTo>
                  <a:lnTo>
                    <a:pt x="116788" y="2079"/>
                  </a:lnTo>
                  <a:lnTo>
                    <a:pt x="115430" y="4302"/>
                  </a:lnTo>
                  <a:lnTo>
                    <a:pt x="112712" y="17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807"/>
            <p:cNvSpPr/>
            <p:nvPr>
              <p:custDataLst>
                <p:tags r:id="rId144"/>
              </p:custDataLst>
            </p:nvPr>
          </p:nvSpPr>
          <p:spPr>
            <a:xfrm>
              <a:off x="9480910" y="2953034"/>
              <a:ext cx="139341" cy="265919"/>
            </a:xfrm>
            <a:custGeom>
              <a:avLst/>
              <a:gdLst/>
              <a:ahLst/>
              <a:cxnLst/>
              <a:rect l="0" t="0" r="0" b="0"/>
              <a:pathLst>
                <a:path w="139341" h="265919">
                  <a:moveTo>
                    <a:pt x="132990" y="12416"/>
                  </a:moveTo>
                  <a:lnTo>
                    <a:pt x="132990" y="12416"/>
                  </a:lnTo>
                  <a:lnTo>
                    <a:pt x="123530" y="2956"/>
                  </a:lnTo>
                  <a:lnTo>
                    <a:pt x="117967" y="1156"/>
                  </a:lnTo>
                  <a:lnTo>
                    <a:pt x="99526" y="0"/>
                  </a:lnTo>
                  <a:lnTo>
                    <a:pt x="59619" y="8580"/>
                  </a:lnTo>
                  <a:lnTo>
                    <a:pt x="32653" y="21797"/>
                  </a:lnTo>
                  <a:lnTo>
                    <a:pt x="22309" y="29755"/>
                  </a:lnTo>
                  <a:lnTo>
                    <a:pt x="16771" y="37997"/>
                  </a:lnTo>
                  <a:lnTo>
                    <a:pt x="13653" y="52451"/>
                  </a:lnTo>
                  <a:lnTo>
                    <a:pt x="14610" y="72021"/>
                  </a:lnTo>
                  <a:lnTo>
                    <a:pt x="17884" y="103918"/>
                  </a:lnTo>
                  <a:lnTo>
                    <a:pt x="13461" y="142465"/>
                  </a:lnTo>
                  <a:lnTo>
                    <a:pt x="5793" y="185931"/>
                  </a:lnTo>
                  <a:lnTo>
                    <a:pt x="855" y="228332"/>
                  </a:lnTo>
                  <a:lnTo>
                    <a:pt x="0" y="245097"/>
                  </a:lnTo>
                  <a:lnTo>
                    <a:pt x="3563" y="253648"/>
                  </a:lnTo>
                  <a:lnTo>
                    <a:pt x="6488" y="257904"/>
                  </a:lnTo>
                  <a:lnTo>
                    <a:pt x="10556" y="260741"/>
                  </a:lnTo>
                  <a:lnTo>
                    <a:pt x="20719" y="263893"/>
                  </a:lnTo>
                  <a:lnTo>
                    <a:pt x="58994" y="265918"/>
                  </a:lnTo>
                  <a:lnTo>
                    <a:pt x="99375" y="264436"/>
                  </a:lnTo>
                  <a:lnTo>
                    <a:pt x="128119" y="259936"/>
                  </a:lnTo>
                  <a:lnTo>
                    <a:pt x="139340" y="253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08"/>
            <p:cNvSpPr/>
            <p:nvPr>
              <p:custDataLst>
                <p:tags r:id="rId145"/>
              </p:custDataLst>
            </p:nvPr>
          </p:nvSpPr>
          <p:spPr>
            <a:xfrm>
              <a:off x="9486900" y="31242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6987" y="446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09"/>
            <p:cNvSpPr/>
            <p:nvPr>
              <p:custDataLst>
                <p:tags r:id="rId146"/>
              </p:custDataLst>
            </p:nvPr>
          </p:nvSpPr>
          <p:spPr>
            <a:xfrm>
              <a:off x="9749527" y="3194050"/>
              <a:ext cx="4074" cy="76201"/>
            </a:xfrm>
            <a:custGeom>
              <a:avLst/>
              <a:gdLst/>
              <a:ahLst/>
              <a:cxnLst/>
              <a:rect l="0" t="0" r="0" b="0"/>
              <a:pathLst>
                <a:path w="4074" h="76201">
                  <a:moveTo>
                    <a:pt x="4073" y="0"/>
                  </a:moveTo>
                  <a:lnTo>
                    <a:pt x="4073" y="0"/>
                  </a:lnTo>
                  <a:lnTo>
                    <a:pt x="702" y="6742"/>
                  </a:lnTo>
                  <a:lnTo>
                    <a:pt x="1259" y="50860"/>
                  </a:lnTo>
                  <a:lnTo>
                    <a:pt x="0" y="62115"/>
                  </a:lnTo>
                  <a:lnTo>
                    <a:pt x="407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810"/>
            <p:cNvSpPr/>
            <p:nvPr>
              <p:custDataLst>
                <p:tags r:id="rId147"/>
              </p:custDataLst>
            </p:nvPr>
          </p:nvSpPr>
          <p:spPr>
            <a:xfrm>
              <a:off x="9715500" y="3073400"/>
              <a:ext cx="36779" cy="48453"/>
            </a:xfrm>
            <a:custGeom>
              <a:avLst/>
              <a:gdLst/>
              <a:ahLst/>
              <a:cxnLst/>
              <a:rect l="0" t="0" r="0" b="0"/>
              <a:pathLst>
                <a:path w="36779" h="48453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2308"/>
                  </a:lnTo>
                  <a:lnTo>
                    <a:pt x="18344" y="10322"/>
                  </a:lnTo>
                  <a:lnTo>
                    <a:pt x="17169" y="8998"/>
                  </a:lnTo>
                  <a:lnTo>
                    <a:pt x="15679" y="8115"/>
                  </a:lnTo>
                  <a:lnTo>
                    <a:pt x="13981" y="8232"/>
                  </a:lnTo>
                  <a:lnTo>
                    <a:pt x="10212" y="10244"/>
                  </a:lnTo>
                  <a:lnTo>
                    <a:pt x="8924" y="12474"/>
                  </a:lnTo>
                  <a:lnTo>
                    <a:pt x="6858" y="26192"/>
                  </a:lnTo>
                  <a:lnTo>
                    <a:pt x="7281" y="34218"/>
                  </a:lnTo>
                  <a:lnTo>
                    <a:pt x="9821" y="42490"/>
                  </a:lnTo>
                  <a:lnTo>
                    <a:pt x="12192" y="45260"/>
                  </a:lnTo>
                  <a:lnTo>
                    <a:pt x="18589" y="48337"/>
                  </a:lnTo>
                  <a:lnTo>
                    <a:pt x="21565" y="48452"/>
                  </a:lnTo>
                  <a:lnTo>
                    <a:pt x="26753" y="46699"/>
                  </a:lnTo>
                  <a:lnTo>
                    <a:pt x="31410" y="41687"/>
                  </a:lnTo>
                  <a:lnTo>
                    <a:pt x="33640" y="38374"/>
                  </a:lnTo>
                  <a:lnTo>
                    <a:pt x="36778" y="23600"/>
                  </a:lnTo>
                  <a:lnTo>
                    <a:pt x="35103" y="18555"/>
                  </a:lnTo>
                  <a:lnTo>
                    <a:pt x="27595" y="9187"/>
                  </a:lnTo>
                  <a:lnTo>
                    <a:pt x="17203" y="40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811"/>
            <p:cNvSpPr/>
            <p:nvPr>
              <p:custDataLst>
                <p:tags r:id="rId148"/>
              </p:custDataLst>
            </p:nvPr>
          </p:nvSpPr>
          <p:spPr>
            <a:xfrm>
              <a:off x="9131300" y="34163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12"/>
            <p:cNvSpPr/>
            <p:nvPr>
              <p:custDataLst>
                <p:tags r:id="rId149"/>
              </p:custDataLst>
            </p:nvPr>
          </p:nvSpPr>
          <p:spPr>
            <a:xfrm>
              <a:off x="9117792" y="3312613"/>
              <a:ext cx="32136" cy="32700"/>
            </a:xfrm>
            <a:custGeom>
              <a:avLst/>
              <a:gdLst/>
              <a:ahLst/>
              <a:cxnLst/>
              <a:rect l="0" t="0" r="0" b="0"/>
              <a:pathLst>
                <a:path w="32136" h="32700">
                  <a:moveTo>
                    <a:pt x="13508" y="27487"/>
                  </a:moveTo>
                  <a:lnTo>
                    <a:pt x="13508" y="27487"/>
                  </a:lnTo>
                  <a:lnTo>
                    <a:pt x="7418" y="21399"/>
                  </a:lnTo>
                  <a:lnTo>
                    <a:pt x="10607" y="24586"/>
                  </a:lnTo>
                  <a:lnTo>
                    <a:pt x="12218" y="28079"/>
                  </a:lnTo>
                  <a:lnTo>
                    <a:pt x="12648" y="29998"/>
                  </a:lnTo>
                  <a:lnTo>
                    <a:pt x="14346" y="31278"/>
                  </a:lnTo>
                  <a:lnTo>
                    <a:pt x="19994" y="32699"/>
                  </a:lnTo>
                  <a:lnTo>
                    <a:pt x="22772" y="32373"/>
                  </a:lnTo>
                  <a:lnTo>
                    <a:pt x="27738" y="30128"/>
                  </a:lnTo>
                  <a:lnTo>
                    <a:pt x="29344" y="27837"/>
                  </a:lnTo>
                  <a:lnTo>
                    <a:pt x="31606" y="17870"/>
                  </a:lnTo>
                  <a:lnTo>
                    <a:pt x="32135" y="10042"/>
                  </a:lnTo>
                  <a:lnTo>
                    <a:pt x="30864" y="6685"/>
                  </a:lnTo>
                  <a:lnTo>
                    <a:pt x="25690" y="1073"/>
                  </a:lnTo>
                  <a:lnTo>
                    <a:pt x="22335" y="0"/>
                  </a:lnTo>
                  <a:lnTo>
                    <a:pt x="14844" y="689"/>
                  </a:lnTo>
                  <a:lnTo>
                    <a:pt x="2693" y="5043"/>
                  </a:lnTo>
                  <a:lnTo>
                    <a:pt x="654" y="7586"/>
                  </a:lnTo>
                  <a:lnTo>
                    <a:pt x="0" y="10692"/>
                  </a:lnTo>
                  <a:lnTo>
                    <a:pt x="808" y="21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13"/>
            <p:cNvSpPr/>
            <p:nvPr>
              <p:custDataLst>
                <p:tags r:id="rId150"/>
              </p:custDataLst>
            </p:nvPr>
          </p:nvSpPr>
          <p:spPr>
            <a:xfrm>
              <a:off x="9188450" y="34480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24418" y="3862"/>
                  </a:lnTo>
                  <a:lnTo>
                    <a:pt x="63929" y="50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14"/>
            <p:cNvSpPr/>
            <p:nvPr>
              <p:custDataLst>
                <p:tags r:id="rId151"/>
              </p:custDataLst>
            </p:nvPr>
          </p:nvSpPr>
          <p:spPr>
            <a:xfrm>
              <a:off x="9213850" y="34925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20722" y="76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15"/>
            <p:cNvSpPr/>
            <p:nvPr>
              <p:custDataLst>
                <p:tags r:id="rId152"/>
              </p:custDataLst>
            </p:nvPr>
          </p:nvSpPr>
          <p:spPr>
            <a:xfrm>
              <a:off x="9372600" y="34290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705"/>
                  </a:lnTo>
                  <a:lnTo>
                    <a:pt x="20373" y="1881"/>
                  </a:lnTo>
                  <a:lnTo>
                    <a:pt x="8975" y="4303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816"/>
            <p:cNvSpPr/>
            <p:nvPr>
              <p:custDataLst>
                <p:tags r:id="rId153"/>
              </p:custDataLst>
            </p:nvPr>
          </p:nvSpPr>
          <p:spPr>
            <a:xfrm>
              <a:off x="9114941" y="2789687"/>
              <a:ext cx="106534" cy="122373"/>
            </a:xfrm>
            <a:custGeom>
              <a:avLst/>
              <a:gdLst/>
              <a:ahLst/>
              <a:cxnLst/>
              <a:rect l="0" t="0" r="0" b="0"/>
              <a:pathLst>
                <a:path w="106534" h="122373">
                  <a:moveTo>
                    <a:pt x="3659" y="67813"/>
                  </a:moveTo>
                  <a:lnTo>
                    <a:pt x="3659" y="67813"/>
                  </a:lnTo>
                  <a:lnTo>
                    <a:pt x="3658" y="61540"/>
                  </a:lnTo>
                  <a:lnTo>
                    <a:pt x="1778" y="94104"/>
                  </a:lnTo>
                  <a:lnTo>
                    <a:pt x="0" y="105603"/>
                  </a:lnTo>
                  <a:lnTo>
                    <a:pt x="3037" y="122135"/>
                  </a:lnTo>
                  <a:lnTo>
                    <a:pt x="3245" y="122372"/>
                  </a:lnTo>
                  <a:lnTo>
                    <a:pt x="15851" y="76706"/>
                  </a:lnTo>
                  <a:lnTo>
                    <a:pt x="27835" y="31783"/>
                  </a:lnTo>
                  <a:lnTo>
                    <a:pt x="37687" y="17463"/>
                  </a:lnTo>
                  <a:lnTo>
                    <a:pt x="51763" y="4838"/>
                  </a:lnTo>
                  <a:lnTo>
                    <a:pt x="60552" y="1018"/>
                  </a:lnTo>
                  <a:lnTo>
                    <a:pt x="64871" y="0"/>
                  </a:lnTo>
                  <a:lnTo>
                    <a:pt x="81063" y="1937"/>
                  </a:lnTo>
                  <a:lnTo>
                    <a:pt x="91212" y="10783"/>
                  </a:lnTo>
                  <a:lnTo>
                    <a:pt x="99721" y="24827"/>
                  </a:lnTo>
                  <a:lnTo>
                    <a:pt x="105854" y="42829"/>
                  </a:lnTo>
                  <a:lnTo>
                    <a:pt x="106533" y="72797"/>
                  </a:lnTo>
                  <a:lnTo>
                    <a:pt x="98909" y="112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817"/>
            <p:cNvSpPr/>
            <p:nvPr>
              <p:custDataLst>
                <p:tags r:id="rId154"/>
              </p:custDataLst>
            </p:nvPr>
          </p:nvSpPr>
          <p:spPr>
            <a:xfrm>
              <a:off x="9893300" y="2870539"/>
              <a:ext cx="187428" cy="507864"/>
            </a:xfrm>
            <a:custGeom>
              <a:avLst/>
              <a:gdLst/>
              <a:ahLst/>
              <a:cxnLst/>
              <a:rect l="0" t="0" r="0" b="0"/>
              <a:pathLst>
                <a:path w="187428" h="507864">
                  <a:moveTo>
                    <a:pt x="107950" y="12361"/>
                  </a:moveTo>
                  <a:lnTo>
                    <a:pt x="107950" y="12361"/>
                  </a:lnTo>
                  <a:lnTo>
                    <a:pt x="104579" y="12361"/>
                  </a:lnTo>
                  <a:lnTo>
                    <a:pt x="101043" y="10479"/>
                  </a:lnTo>
                  <a:lnTo>
                    <a:pt x="99112" y="8990"/>
                  </a:lnTo>
                  <a:lnTo>
                    <a:pt x="96965" y="5454"/>
                  </a:lnTo>
                  <a:lnTo>
                    <a:pt x="95351" y="0"/>
                  </a:lnTo>
                  <a:lnTo>
                    <a:pt x="112567" y="38655"/>
                  </a:lnTo>
                  <a:lnTo>
                    <a:pt x="131817" y="73068"/>
                  </a:lnTo>
                  <a:lnTo>
                    <a:pt x="148496" y="119092"/>
                  </a:lnTo>
                  <a:lnTo>
                    <a:pt x="162894" y="154341"/>
                  </a:lnTo>
                  <a:lnTo>
                    <a:pt x="174937" y="194937"/>
                  </a:lnTo>
                  <a:lnTo>
                    <a:pt x="183583" y="238850"/>
                  </a:lnTo>
                  <a:lnTo>
                    <a:pt x="187427" y="284238"/>
                  </a:lnTo>
                  <a:lnTo>
                    <a:pt x="187252" y="328399"/>
                  </a:lnTo>
                  <a:lnTo>
                    <a:pt x="182707" y="370133"/>
                  </a:lnTo>
                  <a:lnTo>
                    <a:pt x="171279" y="407497"/>
                  </a:lnTo>
                  <a:lnTo>
                    <a:pt x="142236" y="453523"/>
                  </a:lnTo>
                  <a:lnTo>
                    <a:pt x="103449" y="487230"/>
                  </a:lnTo>
                  <a:lnTo>
                    <a:pt x="60677" y="504978"/>
                  </a:lnTo>
                  <a:lnTo>
                    <a:pt x="15644" y="507863"/>
                  </a:lnTo>
                  <a:lnTo>
                    <a:pt x="0" y="507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32"/>
          <p:cNvGrpSpPr/>
          <p:nvPr/>
        </p:nvGrpSpPr>
        <p:grpSpPr>
          <a:xfrm>
            <a:off x="7035800" y="4241800"/>
            <a:ext cx="304801" cy="139701"/>
            <a:chOff x="7035800" y="4241800"/>
            <a:chExt cx="304801" cy="139701"/>
          </a:xfrm>
        </p:grpSpPr>
        <p:sp>
          <p:nvSpPr>
            <p:cNvPr id="185" name="SMARTInkShape-1818"/>
            <p:cNvSpPr/>
            <p:nvPr>
              <p:custDataLst>
                <p:tags r:id="rId141"/>
              </p:custDataLst>
            </p:nvPr>
          </p:nvSpPr>
          <p:spPr>
            <a:xfrm>
              <a:off x="7048500" y="4241800"/>
              <a:ext cx="203201" cy="14199"/>
            </a:xfrm>
            <a:custGeom>
              <a:avLst/>
              <a:gdLst/>
              <a:ahLst/>
              <a:cxnLst/>
              <a:rect l="0" t="0" r="0" b="0"/>
              <a:pathLst>
                <a:path w="203201" h="1419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38988" y="14198"/>
                  </a:lnTo>
                  <a:lnTo>
                    <a:pt x="80304" y="13457"/>
                  </a:lnTo>
                  <a:lnTo>
                    <a:pt x="119985" y="12218"/>
                  </a:lnTo>
                  <a:lnTo>
                    <a:pt x="157847" y="8402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19"/>
            <p:cNvSpPr/>
            <p:nvPr>
              <p:custDataLst>
                <p:tags r:id="rId142"/>
              </p:custDataLst>
            </p:nvPr>
          </p:nvSpPr>
          <p:spPr>
            <a:xfrm>
              <a:off x="7035800" y="4352569"/>
              <a:ext cx="304801" cy="28932"/>
            </a:xfrm>
            <a:custGeom>
              <a:avLst/>
              <a:gdLst/>
              <a:ahLst/>
              <a:cxnLst/>
              <a:rect l="0" t="0" r="0" b="0"/>
              <a:pathLst>
                <a:path w="304801" h="28932">
                  <a:moveTo>
                    <a:pt x="0" y="28931"/>
                  </a:moveTo>
                  <a:lnTo>
                    <a:pt x="0" y="28931"/>
                  </a:lnTo>
                  <a:lnTo>
                    <a:pt x="10008" y="27519"/>
                  </a:lnTo>
                  <a:lnTo>
                    <a:pt x="51256" y="18086"/>
                  </a:lnTo>
                  <a:lnTo>
                    <a:pt x="74387" y="13234"/>
                  </a:lnTo>
                  <a:lnTo>
                    <a:pt x="100392" y="7883"/>
                  </a:lnTo>
                  <a:lnTo>
                    <a:pt x="127605" y="4315"/>
                  </a:lnTo>
                  <a:lnTo>
                    <a:pt x="155625" y="1937"/>
                  </a:lnTo>
                  <a:lnTo>
                    <a:pt x="184183" y="352"/>
                  </a:lnTo>
                  <a:lnTo>
                    <a:pt x="210278" y="0"/>
                  </a:lnTo>
                  <a:lnTo>
                    <a:pt x="234729" y="471"/>
                  </a:lnTo>
                  <a:lnTo>
                    <a:pt x="273657" y="2171"/>
                  </a:lnTo>
                  <a:lnTo>
                    <a:pt x="304800" y="3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1820"/>
          <p:cNvSpPr/>
          <p:nvPr>
            <p:custDataLst>
              <p:tags r:id="rId3"/>
            </p:custDataLst>
          </p:nvPr>
        </p:nvSpPr>
        <p:spPr>
          <a:xfrm>
            <a:off x="1950820" y="3934127"/>
            <a:ext cx="1752243" cy="1592968"/>
          </a:xfrm>
          <a:custGeom>
            <a:avLst/>
            <a:gdLst/>
            <a:ahLst/>
            <a:cxnLst/>
            <a:rect l="0" t="0" r="0" b="0"/>
            <a:pathLst>
              <a:path w="1752243" h="1592968">
                <a:moveTo>
                  <a:pt x="728880" y="66373"/>
                </a:moveTo>
                <a:lnTo>
                  <a:pt x="728880" y="66373"/>
                </a:lnTo>
                <a:lnTo>
                  <a:pt x="754187" y="40360"/>
                </a:lnTo>
                <a:lnTo>
                  <a:pt x="754924" y="38448"/>
                </a:lnTo>
                <a:lnTo>
                  <a:pt x="754709" y="37173"/>
                </a:lnTo>
                <a:lnTo>
                  <a:pt x="751036" y="32007"/>
                </a:lnTo>
                <a:lnTo>
                  <a:pt x="705013" y="28765"/>
                </a:lnTo>
                <a:lnTo>
                  <a:pt x="663953" y="32182"/>
                </a:lnTo>
                <a:lnTo>
                  <a:pt x="618625" y="44013"/>
                </a:lnTo>
                <a:lnTo>
                  <a:pt x="583922" y="56435"/>
                </a:lnTo>
                <a:lnTo>
                  <a:pt x="542628" y="73715"/>
                </a:lnTo>
                <a:lnTo>
                  <a:pt x="500287" y="95036"/>
                </a:lnTo>
                <a:lnTo>
                  <a:pt x="457244" y="120739"/>
                </a:lnTo>
                <a:lnTo>
                  <a:pt x="412244" y="153330"/>
                </a:lnTo>
                <a:lnTo>
                  <a:pt x="388672" y="172322"/>
                </a:lnTo>
                <a:lnTo>
                  <a:pt x="364492" y="192745"/>
                </a:lnTo>
                <a:lnTo>
                  <a:pt x="339904" y="214121"/>
                </a:lnTo>
                <a:lnTo>
                  <a:pt x="315752" y="236838"/>
                </a:lnTo>
                <a:lnTo>
                  <a:pt x="291889" y="260450"/>
                </a:lnTo>
                <a:lnTo>
                  <a:pt x="268219" y="284657"/>
                </a:lnTo>
                <a:lnTo>
                  <a:pt x="244679" y="309263"/>
                </a:lnTo>
                <a:lnTo>
                  <a:pt x="221223" y="334133"/>
                </a:lnTo>
                <a:lnTo>
                  <a:pt x="197826" y="359180"/>
                </a:lnTo>
                <a:lnTo>
                  <a:pt x="174466" y="385050"/>
                </a:lnTo>
                <a:lnTo>
                  <a:pt x="151132" y="411469"/>
                </a:lnTo>
                <a:lnTo>
                  <a:pt x="127815" y="438253"/>
                </a:lnTo>
                <a:lnTo>
                  <a:pt x="105920" y="465987"/>
                </a:lnTo>
                <a:lnTo>
                  <a:pt x="84973" y="494355"/>
                </a:lnTo>
                <a:lnTo>
                  <a:pt x="64659" y="523144"/>
                </a:lnTo>
                <a:lnTo>
                  <a:pt x="34561" y="570184"/>
                </a:lnTo>
                <a:lnTo>
                  <a:pt x="14599" y="609906"/>
                </a:lnTo>
                <a:lnTo>
                  <a:pt x="5727" y="646375"/>
                </a:lnTo>
                <a:lnTo>
                  <a:pt x="1784" y="679516"/>
                </a:lnTo>
                <a:lnTo>
                  <a:pt x="1443" y="711414"/>
                </a:lnTo>
                <a:lnTo>
                  <a:pt x="5995" y="744406"/>
                </a:lnTo>
                <a:lnTo>
                  <a:pt x="10840" y="781647"/>
                </a:lnTo>
                <a:lnTo>
                  <a:pt x="14640" y="823834"/>
                </a:lnTo>
                <a:lnTo>
                  <a:pt x="15653" y="847925"/>
                </a:lnTo>
                <a:lnTo>
                  <a:pt x="16329" y="873157"/>
                </a:lnTo>
                <a:lnTo>
                  <a:pt x="15368" y="900563"/>
                </a:lnTo>
                <a:lnTo>
                  <a:pt x="13317" y="929416"/>
                </a:lnTo>
                <a:lnTo>
                  <a:pt x="10538" y="959235"/>
                </a:lnTo>
                <a:lnTo>
                  <a:pt x="7979" y="990404"/>
                </a:lnTo>
                <a:lnTo>
                  <a:pt x="5569" y="1022471"/>
                </a:lnTo>
                <a:lnTo>
                  <a:pt x="3256" y="1055138"/>
                </a:lnTo>
                <a:lnTo>
                  <a:pt x="1714" y="1088206"/>
                </a:lnTo>
                <a:lnTo>
                  <a:pt x="686" y="1121539"/>
                </a:lnTo>
                <a:lnTo>
                  <a:pt x="0" y="1155050"/>
                </a:lnTo>
                <a:lnTo>
                  <a:pt x="249" y="1187269"/>
                </a:lnTo>
                <a:lnTo>
                  <a:pt x="1121" y="1218626"/>
                </a:lnTo>
                <a:lnTo>
                  <a:pt x="2407" y="1249408"/>
                </a:lnTo>
                <a:lnTo>
                  <a:pt x="8204" y="1278397"/>
                </a:lnTo>
                <a:lnTo>
                  <a:pt x="17007" y="1306188"/>
                </a:lnTo>
                <a:lnTo>
                  <a:pt x="27814" y="1333183"/>
                </a:lnTo>
                <a:lnTo>
                  <a:pt x="58638" y="1378229"/>
                </a:lnTo>
                <a:lnTo>
                  <a:pt x="97972" y="1415653"/>
                </a:lnTo>
                <a:lnTo>
                  <a:pt x="121303" y="1431560"/>
                </a:lnTo>
                <a:lnTo>
                  <a:pt x="146028" y="1446397"/>
                </a:lnTo>
                <a:lnTo>
                  <a:pt x="175212" y="1458406"/>
                </a:lnTo>
                <a:lnTo>
                  <a:pt x="207368" y="1468528"/>
                </a:lnTo>
                <a:lnTo>
                  <a:pt x="241505" y="1477393"/>
                </a:lnTo>
                <a:lnTo>
                  <a:pt x="278375" y="1484714"/>
                </a:lnTo>
                <a:lnTo>
                  <a:pt x="317065" y="1491006"/>
                </a:lnTo>
                <a:lnTo>
                  <a:pt x="356970" y="1496612"/>
                </a:lnTo>
                <a:lnTo>
                  <a:pt x="397685" y="1501760"/>
                </a:lnTo>
                <a:lnTo>
                  <a:pt x="438938" y="1506603"/>
                </a:lnTo>
                <a:lnTo>
                  <a:pt x="480552" y="1511243"/>
                </a:lnTo>
                <a:lnTo>
                  <a:pt x="520995" y="1516453"/>
                </a:lnTo>
                <a:lnTo>
                  <a:pt x="560657" y="1522043"/>
                </a:lnTo>
                <a:lnTo>
                  <a:pt x="599798" y="1527887"/>
                </a:lnTo>
                <a:lnTo>
                  <a:pt x="637181" y="1533899"/>
                </a:lnTo>
                <a:lnTo>
                  <a:pt x="673392" y="1540024"/>
                </a:lnTo>
                <a:lnTo>
                  <a:pt x="708821" y="1546223"/>
                </a:lnTo>
                <a:lnTo>
                  <a:pt x="743730" y="1552473"/>
                </a:lnTo>
                <a:lnTo>
                  <a:pt x="778291" y="1558756"/>
                </a:lnTo>
                <a:lnTo>
                  <a:pt x="812621" y="1565062"/>
                </a:lnTo>
                <a:lnTo>
                  <a:pt x="846090" y="1571382"/>
                </a:lnTo>
                <a:lnTo>
                  <a:pt x="878987" y="1577712"/>
                </a:lnTo>
                <a:lnTo>
                  <a:pt x="911501" y="1584049"/>
                </a:lnTo>
                <a:lnTo>
                  <a:pt x="943761" y="1588274"/>
                </a:lnTo>
                <a:lnTo>
                  <a:pt x="975850" y="1591090"/>
                </a:lnTo>
                <a:lnTo>
                  <a:pt x="1007827" y="1592967"/>
                </a:lnTo>
                <a:lnTo>
                  <a:pt x="1039728" y="1592103"/>
                </a:lnTo>
                <a:lnTo>
                  <a:pt x="1071578" y="1589409"/>
                </a:lnTo>
                <a:lnTo>
                  <a:pt x="1103396" y="1585498"/>
                </a:lnTo>
                <a:lnTo>
                  <a:pt x="1136602" y="1578656"/>
                </a:lnTo>
                <a:lnTo>
                  <a:pt x="1170733" y="1569861"/>
                </a:lnTo>
                <a:lnTo>
                  <a:pt x="1205482" y="1559766"/>
                </a:lnTo>
                <a:lnTo>
                  <a:pt x="1238526" y="1545979"/>
                </a:lnTo>
                <a:lnTo>
                  <a:pt x="1270433" y="1529733"/>
                </a:lnTo>
                <a:lnTo>
                  <a:pt x="1301581" y="1511846"/>
                </a:lnTo>
                <a:lnTo>
                  <a:pt x="1332931" y="1491455"/>
                </a:lnTo>
                <a:lnTo>
                  <a:pt x="1364414" y="1469395"/>
                </a:lnTo>
                <a:lnTo>
                  <a:pt x="1395986" y="1446221"/>
                </a:lnTo>
                <a:lnTo>
                  <a:pt x="1424795" y="1421599"/>
                </a:lnTo>
                <a:lnTo>
                  <a:pt x="1451762" y="1396013"/>
                </a:lnTo>
                <a:lnTo>
                  <a:pt x="1477501" y="1369783"/>
                </a:lnTo>
                <a:lnTo>
                  <a:pt x="1501011" y="1345241"/>
                </a:lnTo>
                <a:lnTo>
                  <a:pt x="1544066" y="1299156"/>
                </a:lnTo>
                <a:lnTo>
                  <a:pt x="1578724" y="1255156"/>
                </a:lnTo>
                <a:lnTo>
                  <a:pt x="1607533" y="1212082"/>
                </a:lnTo>
                <a:lnTo>
                  <a:pt x="1632096" y="1169420"/>
                </a:lnTo>
                <a:lnTo>
                  <a:pt x="1651009" y="1126940"/>
                </a:lnTo>
                <a:lnTo>
                  <a:pt x="1667176" y="1083131"/>
                </a:lnTo>
                <a:lnTo>
                  <a:pt x="1675439" y="1059594"/>
                </a:lnTo>
                <a:lnTo>
                  <a:pt x="1683769" y="1035437"/>
                </a:lnTo>
                <a:lnTo>
                  <a:pt x="1691439" y="1010160"/>
                </a:lnTo>
                <a:lnTo>
                  <a:pt x="1698669" y="984137"/>
                </a:lnTo>
                <a:lnTo>
                  <a:pt x="1705606" y="957615"/>
                </a:lnTo>
                <a:lnTo>
                  <a:pt x="1712347" y="930762"/>
                </a:lnTo>
                <a:lnTo>
                  <a:pt x="1718958" y="903688"/>
                </a:lnTo>
                <a:lnTo>
                  <a:pt x="1725482" y="876466"/>
                </a:lnTo>
                <a:lnTo>
                  <a:pt x="1731242" y="847735"/>
                </a:lnTo>
                <a:lnTo>
                  <a:pt x="1736494" y="817998"/>
                </a:lnTo>
                <a:lnTo>
                  <a:pt x="1741406" y="787589"/>
                </a:lnTo>
                <a:lnTo>
                  <a:pt x="1745386" y="757440"/>
                </a:lnTo>
                <a:lnTo>
                  <a:pt x="1748745" y="727462"/>
                </a:lnTo>
                <a:lnTo>
                  <a:pt x="1751690" y="697599"/>
                </a:lnTo>
                <a:lnTo>
                  <a:pt x="1752242" y="668518"/>
                </a:lnTo>
                <a:lnTo>
                  <a:pt x="1751199" y="639959"/>
                </a:lnTo>
                <a:lnTo>
                  <a:pt x="1749093" y="611747"/>
                </a:lnTo>
                <a:lnTo>
                  <a:pt x="1744866" y="583767"/>
                </a:lnTo>
                <a:lnTo>
                  <a:pt x="1739226" y="555941"/>
                </a:lnTo>
                <a:lnTo>
                  <a:pt x="1732644" y="528218"/>
                </a:lnTo>
                <a:lnTo>
                  <a:pt x="1724023" y="501975"/>
                </a:lnTo>
                <a:lnTo>
                  <a:pt x="1714042" y="476719"/>
                </a:lnTo>
                <a:lnTo>
                  <a:pt x="1690957" y="430076"/>
                </a:lnTo>
                <a:lnTo>
                  <a:pt x="1664235" y="390532"/>
                </a:lnTo>
                <a:lnTo>
                  <a:pt x="1635895" y="354141"/>
                </a:lnTo>
                <a:lnTo>
                  <a:pt x="1606131" y="319153"/>
                </a:lnTo>
                <a:lnTo>
                  <a:pt x="1574088" y="284789"/>
                </a:lnTo>
                <a:lnTo>
                  <a:pt x="1542913" y="252581"/>
                </a:lnTo>
                <a:lnTo>
                  <a:pt x="1511183" y="222510"/>
                </a:lnTo>
                <a:lnTo>
                  <a:pt x="1475915" y="195034"/>
                </a:lnTo>
                <a:lnTo>
                  <a:pt x="1440954" y="170593"/>
                </a:lnTo>
                <a:lnTo>
                  <a:pt x="1405896" y="147970"/>
                </a:lnTo>
                <a:lnTo>
                  <a:pt x="1369148" y="126157"/>
                </a:lnTo>
                <a:lnTo>
                  <a:pt x="1333531" y="108466"/>
                </a:lnTo>
                <a:lnTo>
                  <a:pt x="1297475" y="93548"/>
                </a:lnTo>
                <a:lnTo>
                  <a:pt x="1257931" y="79862"/>
                </a:lnTo>
                <a:lnTo>
                  <a:pt x="1214956" y="68605"/>
                </a:lnTo>
                <a:lnTo>
                  <a:pt x="1169280" y="59604"/>
                </a:lnTo>
                <a:lnTo>
                  <a:pt x="1145247" y="56216"/>
                </a:lnTo>
                <a:lnTo>
                  <a:pt x="1120758" y="53252"/>
                </a:lnTo>
                <a:lnTo>
                  <a:pt x="1096671" y="50569"/>
                </a:lnTo>
                <a:lnTo>
                  <a:pt x="1049211" y="45708"/>
                </a:lnTo>
                <a:lnTo>
                  <a:pt x="1002247" y="39315"/>
                </a:lnTo>
                <a:lnTo>
                  <a:pt x="955504" y="32475"/>
                </a:lnTo>
                <a:lnTo>
                  <a:pt x="908859" y="27083"/>
                </a:lnTo>
                <a:lnTo>
                  <a:pt x="864140" y="22335"/>
                </a:lnTo>
                <a:lnTo>
                  <a:pt x="820745" y="18578"/>
                </a:lnTo>
                <a:lnTo>
                  <a:pt x="777940" y="16908"/>
                </a:lnTo>
                <a:lnTo>
                  <a:pt x="739161" y="14285"/>
                </a:lnTo>
                <a:lnTo>
                  <a:pt x="704521" y="10767"/>
                </a:lnTo>
                <a:lnTo>
                  <a:pt x="661220" y="4820"/>
                </a:lnTo>
                <a:lnTo>
                  <a:pt x="621579" y="0"/>
                </a:lnTo>
                <a:lnTo>
                  <a:pt x="595818" y="1126"/>
                </a:lnTo>
                <a:lnTo>
                  <a:pt x="554145" y="19210"/>
                </a:lnTo>
                <a:lnTo>
                  <a:pt x="525680" y="3462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334"/>
          <p:cNvGrpSpPr/>
          <p:nvPr/>
        </p:nvGrpSpPr>
        <p:grpSpPr>
          <a:xfrm>
            <a:off x="1917700" y="3943350"/>
            <a:ext cx="1756083" cy="1616959"/>
            <a:chOff x="1917700" y="3943350"/>
            <a:chExt cx="1756083" cy="1616959"/>
          </a:xfrm>
        </p:grpSpPr>
        <p:sp>
          <p:nvSpPr>
            <p:cNvPr id="189" name="SMARTInkShape-1821"/>
            <p:cNvSpPr/>
            <p:nvPr>
              <p:custDataLst>
                <p:tags r:id="rId126"/>
              </p:custDataLst>
            </p:nvPr>
          </p:nvSpPr>
          <p:spPr>
            <a:xfrm>
              <a:off x="2663728" y="3943350"/>
              <a:ext cx="193773" cy="1616959"/>
            </a:xfrm>
            <a:custGeom>
              <a:avLst/>
              <a:gdLst/>
              <a:ahLst/>
              <a:cxnLst/>
              <a:rect l="0" t="0" r="0" b="0"/>
              <a:pathLst>
                <a:path w="193773" h="1616959">
                  <a:moveTo>
                    <a:pt x="15972" y="0"/>
                  </a:moveTo>
                  <a:lnTo>
                    <a:pt x="15972" y="0"/>
                  </a:lnTo>
                  <a:lnTo>
                    <a:pt x="10505" y="0"/>
                  </a:lnTo>
                  <a:lnTo>
                    <a:pt x="14160" y="5775"/>
                  </a:lnTo>
                  <a:lnTo>
                    <a:pt x="15167" y="12209"/>
                  </a:lnTo>
                  <a:lnTo>
                    <a:pt x="7063" y="53803"/>
                  </a:lnTo>
                  <a:lnTo>
                    <a:pt x="4395" y="88692"/>
                  </a:lnTo>
                  <a:lnTo>
                    <a:pt x="3605" y="130309"/>
                  </a:lnTo>
                  <a:lnTo>
                    <a:pt x="0" y="177291"/>
                  </a:lnTo>
                  <a:lnTo>
                    <a:pt x="171" y="212146"/>
                  </a:lnTo>
                  <a:lnTo>
                    <a:pt x="1894" y="248804"/>
                  </a:lnTo>
                  <a:lnTo>
                    <a:pt x="2659" y="286263"/>
                  </a:lnTo>
                  <a:lnTo>
                    <a:pt x="3000" y="324078"/>
                  </a:lnTo>
                  <a:lnTo>
                    <a:pt x="4562" y="362757"/>
                  </a:lnTo>
                  <a:lnTo>
                    <a:pt x="9960" y="403466"/>
                  </a:lnTo>
                  <a:lnTo>
                    <a:pt x="15182" y="443196"/>
                  </a:lnTo>
                  <a:lnTo>
                    <a:pt x="19854" y="483431"/>
                  </a:lnTo>
                  <a:lnTo>
                    <a:pt x="24282" y="527184"/>
                  </a:lnTo>
                  <a:lnTo>
                    <a:pt x="28602" y="572500"/>
                  </a:lnTo>
                  <a:lnTo>
                    <a:pt x="33580" y="619217"/>
                  </a:lnTo>
                  <a:lnTo>
                    <a:pt x="36883" y="643528"/>
                  </a:lnTo>
                  <a:lnTo>
                    <a:pt x="40496" y="668202"/>
                  </a:lnTo>
                  <a:lnTo>
                    <a:pt x="43610" y="692412"/>
                  </a:lnTo>
                  <a:lnTo>
                    <a:pt x="48952" y="740009"/>
                  </a:lnTo>
                  <a:lnTo>
                    <a:pt x="52070" y="764273"/>
                  </a:lnTo>
                  <a:lnTo>
                    <a:pt x="55559" y="788915"/>
                  </a:lnTo>
                  <a:lnTo>
                    <a:pt x="59297" y="813810"/>
                  </a:lnTo>
                  <a:lnTo>
                    <a:pt x="62494" y="838167"/>
                  </a:lnTo>
                  <a:lnTo>
                    <a:pt x="65331" y="862167"/>
                  </a:lnTo>
                  <a:lnTo>
                    <a:pt x="67928" y="885928"/>
                  </a:lnTo>
                  <a:lnTo>
                    <a:pt x="70365" y="910235"/>
                  </a:lnTo>
                  <a:lnTo>
                    <a:pt x="72695" y="934907"/>
                  </a:lnTo>
                  <a:lnTo>
                    <a:pt x="74954" y="959822"/>
                  </a:lnTo>
                  <a:lnTo>
                    <a:pt x="81227" y="1006319"/>
                  </a:lnTo>
                  <a:lnTo>
                    <a:pt x="87308" y="1050503"/>
                  </a:lnTo>
                  <a:lnTo>
                    <a:pt x="90010" y="1093659"/>
                  </a:lnTo>
                  <a:lnTo>
                    <a:pt x="93093" y="1134476"/>
                  </a:lnTo>
                  <a:lnTo>
                    <a:pt x="96109" y="1173078"/>
                  </a:lnTo>
                  <a:lnTo>
                    <a:pt x="97450" y="1209049"/>
                  </a:lnTo>
                  <a:lnTo>
                    <a:pt x="104946" y="1254292"/>
                  </a:lnTo>
                  <a:lnTo>
                    <a:pt x="109363" y="1294509"/>
                  </a:lnTo>
                  <a:lnTo>
                    <a:pt x="119583" y="1340248"/>
                  </a:lnTo>
                  <a:lnTo>
                    <a:pt x="126721" y="1382540"/>
                  </a:lnTo>
                  <a:lnTo>
                    <a:pt x="140190" y="1428647"/>
                  </a:lnTo>
                  <a:lnTo>
                    <a:pt x="149367" y="1475066"/>
                  </a:lnTo>
                  <a:lnTo>
                    <a:pt x="154196" y="1487237"/>
                  </a:lnTo>
                  <a:lnTo>
                    <a:pt x="159389" y="1496331"/>
                  </a:lnTo>
                  <a:lnTo>
                    <a:pt x="161947" y="1506943"/>
                  </a:lnTo>
                  <a:lnTo>
                    <a:pt x="170757" y="1526214"/>
                  </a:lnTo>
                  <a:lnTo>
                    <a:pt x="177745" y="1573229"/>
                  </a:lnTo>
                  <a:lnTo>
                    <a:pt x="192786" y="1616958"/>
                  </a:lnTo>
                  <a:lnTo>
                    <a:pt x="193115" y="1616311"/>
                  </a:lnTo>
                  <a:lnTo>
                    <a:pt x="193772" y="1606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822"/>
            <p:cNvSpPr/>
            <p:nvPr>
              <p:custDataLst>
                <p:tags r:id="rId127"/>
              </p:custDataLst>
            </p:nvPr>
          </p:nvSpPr>
          <p:spPr>
            <a:xfrm>
              <a:off x="1917700" y="4540250"/>
              <a:ext cx="1756083" cy="335668"/>
            </a:xfrm>
            <a:custGeom>
              <a:avLst/>
              <a:gdLst/>
              <a:ahLst/>
              <a:cxnLst/>
              <a:rect l="0" t="0" r="0" b="0"/>
              <a:pathLst>
                <a:path w="1756083" h="335668">
                  <a:moveTo>
                    <a:pt x="0" y="330200"/>
                  </a:moveTo>
                  <a:lnTo>
                    <a:pt x="0" y="330200"/>
                  </a:lnTo>
                  <a:lnTo>
                    <a:pt x="3371" y="330200"/>
                  </a:lnTo>
                  <a:lnTo>
                    <a:pt x="23765" y="335667"/>
                  </a:lnTo>
                  <a:lnTo>
                    <a:pt x="67117" y="329526"/>
                  </a:lnTo>
                  <a:lnTo>
                    <a:pt x="104553" y="321769"/>
                  </a:lnTo>
                  <a:lnTo>
                    <a:pt x="148806" y="310533"/>
                  </a:lnTo>
                  <a:lnTo>
                    <a:pt x="181142" y="302409"/>
                  </a:lnTo>
                  <a:lnTo>
                    <a:pt x="214328" y="294095"/>
                  </a:lnTo>
                  <a:lnTo>
                    <a:pt x="249773" y="285696"/>
                  </a:lnTo>
                  <a:lnTo>
                    <a:pt x="285283" y="277259"/>
                  </a:lnTo>
                  <a:lnTo>
                    <a:pt x="317527" y="268806"/>
                  </a:lnTo>
                  <a:lnTo>
                    <a:pt x="352084" y="260345"/>
                  </a:lnTo>
                  <a:lnTo>
                    <a:pt x="387904" y="252587"/>
                  </a:lnTo>
                  <a:lnTo>
                    <a:pt x="422639" y="246787"/>
                  </a:lnTo>
                  <a:lnTo>
                    <a:pt x="456891" y="238094"/>
                  </a:lnTo>
                  <a:lnTo>
                    <a:pt x="492340" y="227881"/>
                  </a:lnTo>
                  <a:lnTo>
                    <a:pt x="531614" y="218637"/>
                  </a:lnTo>
                  <a:lnTo>
                    <a:pt x="572588" y="207945"/>
                  </a:lnTo>
                  <a:lnTo>
                    <a:pt x="613611" y="196842"/>
                  </a:lnTo>
                  <a:lnTo>
                    <a:pt x="653011" y="187204"/>
                  </a:lnTo>
                  <a:lnTo>
                    <a:pt x="691688" y="178217"/>
                  </a:lnTo>
                  <a:lnTo>
                    <a:pt x="730045" y="169518"/>
                  </a:lnTo>
                  <a:lnTo>
                    <a:pt x="768259" y="160949"/>
                  </a:lnTo>
                  <a:lnTo>
                    <a:pt x="806409" y="154318"/>
                  </a:lnTo>
                  <a:lnTo>
                    <a:pt x="845238" y="147608"/>
                  </a:lnTo>
                  <a:lnTo>
                    <a:pt x="886013" y="137570"/>
                  </a:lnTo>
                  <a:lnTo>
                    <a:pt x="925772" y="129816"/>
                  </a:lnTo>
                  <a:lnTo>
                    <a:pt x="965315" y="123313"/>
                  </a:lnTo>
                  <a:lnTo>
                    <a:pt x="1006409" y="115719"/>
                  </a:lnTo>
                  <a:lnTo>
                    <a:pt x="1048191" y="109521"/>
                  </a:lnTo>
                  <a:lnTo>
                    <a:pt x="1090279" y="104415"/>
                  </a:lnTo>
                  <a:lnTo>
                    <a:pt x="1132504" y="99794"/>
                  </a:lnTo>
                  <a:lnTo>
                    <a:pt x="1172907" y="93506"/>
                  </a:lnTo>
                  <a:lnTo>
                    <a:pt x="1212736" y="86008"/>
                  </a:lnTo>
                  <a:lnTo>
                    <a:pt x="1253957" y="77972"/>
                  </a:lnTo>
                  <a:lnTo>
                    <a:pt x="1295796" y="71579"/>
                  </a:lnTo>
                  <a:lnTo>
                    <a:pt x="1337204" y="65679"/>
                  </a:lnTo>
                  <a:lnTo>
                    <a:pt x="1376774" y="58353"/>
                  </a:lnTo>
                  <a:lnTo>
                    <a:pt x="1415527" y="50394"/>
                  </a:lnTo>
                  <a:lnTo>
                    <a:pt x="1452506" y="42859"/>
                  </a:lnTo>
                  <a:lnTo>
                    <a:pt x="1485404" y="37158"/>
                  </a:lnTo>
                  <a:lnTo>
                    <a:pt x="1531693" y="29981"/>
                  </a:lnTo>
                  <a:lnTo>
                    <a:pt x="1573316" y="20015"/>
                  </a:lnTo>
                  <a:lnTo>
                    <a:pt x="1619532" y="13439"/>
                  </a:lnTo>
                  <a:lnTo>
                    <a:pt x="1661925" y="7423"/>
                  </a:lnTo>
                  <a:lnTo>
                    <a:pt x="1708594" y="289"/>
                  </a:lnTo>
                  <a:lnTo>
                    <a:pt x="1756082" y="0"/>
                  </a:lnTo>
                  <a:lnTo>
                    <a:pt x="1752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823"/>
            <p:cNvSpPr/>
            <p:nvPr>
              <p:custDataLst>
                <p:tags r:id="rId128"/>
              </p:custDataLst>
            </p:nvPr>
          </p:nvSpPr>
          <p:spPr>
            <a:xfrm>
              <a:off x="2141973" y="4349828"/>
              <a:ext cx="169428" cy="207726"/>
            </a:xfrm>
            <a:custGeom>
              <a:avLst/>
              <a:gdLst/>
              <a:ahLst/>
              <a:cxnLst/>
              <a:rect l="0" t="0" r="0" b="0"/>
              <a:pathLst>
                <a:path w="169428" h="207726">
                  <a:moveTo>
                    <a:pt x="105927" y="6272"/>
                  </a:moveTo>
                  <a:lnTo>
                    <a:pt x="105927" y="6272"/>
                  </a:lnTo>
                  <a:lnTo>
                    <a:pt x="112016" y="183"/>
                  </a:lnTo>
                  <a:lnTo>
                    <a:pt x="108828" y="0"/>
                  </a:lnTo>
                  <a:lnTo>
                    <a:pt x="66495" y="19697"/>
                  </a:lnTo>
                  <a:lnTo>
                    <a:pt x="23817" y="44435"/>
                  </a:lnTo>
                  <a:lnTo>
                    <a:pt x="12284" y="53573"/>
                  </a:lnTo>
                  <a:lnTo>
                    <a:pt x="4806" y="64689"/>
                  </a:lnTo>
                  <a:lnTo>
                    <a:pt x="0" y="82848"/>
                  </a:lnTo>
                  <a:lnTo>
                    <a:pt x="125" y="126205"/>
                  </a:lnTo>
                  <a:lnTo>
                    <a:pt x="10866" y="170751"/>
                  </a:lnTo>
                  <a:lnTo>
                    <a:pt x="21285" y="197265"/>
                  </a:lnTo>
                  <a:lnTo>
                    <a:pt x="25505" y="203576"/>
                  </a:lnTo>
                  <a:lnTo>
                    <a:pt x="33495" y="206852"/>
                  </a:lnTo>
                  <a:lnTo>
                    <a:pt x="38589" y="207725"/>
                  </a:lnTo>
                  <a:lnTo>
                    <a:pt x="59242" y="202212"/>
                  </a:lnTo>
                  <a:lnTo>
                    <a:pt x="101644" y="182638"/>
                  </a:lnTo>
                  <a:lnTo>
                    <a:pt x="145141" y="158389"/>
                  </a:lnTo>
                  <a:lnTo>
                    <a:pt x="169427" y="1396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824"/>
            <p:cNvSpPr/>
            <p:nvPr>
              <p:custDataLst>
                <p:tags r:id="rId129"/>
              </p:custDataLst>
            </p:nvPr>
          </p:nvSpPr>
          <p:spPr>
            <a:xfrm>
              <a:off x="2101850" y="4445000"/>
              <a:ext cx="165101" cy="69851"/>
            </a:xfrm>
            <a:custGeom>
              <a:avLst/>
              <a:gdLst/>
              <a:ahLst/>
              <a:cxnLst/>
              <a:rect l="0" t="0" r="0" b="0"/>
              <a:pathLst>
                <a:path w="16510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3108"/>
                  </a:lnTo>
                  <a:lnTo>
                    <a:pt x="42659" y="43118"/>
                  </a:lnTo>
                  <a:lnTo>
                    <a:pt x="74699" y="31158"/>
                  </a:lnTo>
                  <a:lnTo>
                    <a:pt x="110105" y="1878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825"/>
            <p:cNvSpPr/>
            <p:nvPr>
              <p:custDataLst>
                <p:tags r:id="rId130"/>
              </p:custDataLst>
            </p:nvPr>
          </p:nvSpPr>
          <p:spPr>
            <a:xfrm>
              <a:off x="2362200" y="441325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3141" y="44571"/>
                  </a:lnTo>
                  <a:lnTo>
                    <a:pt x="317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826"/>
            <p:cNvSpPr/>
            <p:nvPr>
              <p:custDataLst>
                <p:tags r:id="rId131"/>
              </p:custDataLst>
            </p:nvPr>
          </p:nvSpPr>
          <p:spPr>
            <a:xfrm>
              <a:off x="2873710" y="4165600"/>
              <a:ext cx="123491" cy="221809"/>
            </a:xfrm>
            <a:custGeom>
              <a:avLst/>
              <a:gdLst/>
              <a:ahLst/>
              <a:cxnLst/>
              <a:rect l="0" t="0" r="0" b="0"/>
              <a:pathLst>
                <a:path w="123491" h="221809">
                  <a:moveTo>
                    <a:pt x="123490" y="0"/>
                  </a:moveTo>
                  <a:lnTo>
                    <a:pt x="123490" y="0"/>
                  </a:lnTo>
                  <a:lnTo>
                    <a:pt x="80858" y="10831"/>
                  </a:lnTo>
                  <a:lnTo>
                    <a:pt x="44226" y="20981"/>
                  </a:lnTo>
                  <a:lnTo>
                    <a:pt x="19559" y="36364"/>
                  </a:lnTo>
                  <a:lnTo>
                    <a:pt x="8891" y="52167"/>
                  </a:lnTo>
                  <a:lnTo>
                    <a:pt x="0" y="92391"/>
                  </a:lnTo>
                  <a:lnTo>
                    <a:pt x="1547" y="130225"/>
                  </a:lnTo>
                  <a:lnTo>
                    <a:pt x="2670" y="175437"/>
                  </a:lnTo>
                  <a:lnTo>
                    <a:pt x="2825" y="208950"/>
                  </a:lnTo>
                  <a:lnTo>
                    <a:pt x="4241" y="211972"/>
                  </a:lnTo>
                  <a:lnTo>
                    <a:pt x="9577" y="217212"/>
                  </a:lnTo>
                  <a:lnTo>
                    <a:pt x="16653" y="220011"/>
                  </a:lnTo>
                  <a:lnTo>
                    <a:pt x="46177" y="221808"/>
                  </a:lnTo>
                  <a:lnTo>
                    <a:pt x="90658" y="212023"/>
                  </a:lnTo>
                  <a:lnTo>
                    <a:pt x="12349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827"/>
            <p:cNvSpPr/>
            <p:nvPr>
              <p:custDataLst>
                <p:tags r:id="rId132"/>
              </p:custDataLst>
            </p:nvPr>
          </p:nvSpPr>
          <p:spPr>
            <a:xfrm>
              <a:off x="2819400" y="42799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45208" y="33780"/>
                  </a:lnTo>
                  <a:lnTo>
                    <a:pt x="76537" y="23480"/>
                  </a:lnTo>
                  <a:lnTo>
                    <a:pt x="113979" y="1184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828"/>
            <p:cNvSpPr/>
            <p:nvPr>
              <p:custDataLst>
                <p:tags r:id="rId133"/>
              </p:custDataLst>
            </p:nvPr>
          </p:nvSpPr>
          <p:spPr>
            <a:xfrm>
              <a:off x="3054350" y="4275432"/>
              <a:ext cx="139701" cy="103884"/>
            </a:xfrm>
            <a:custGeom>
              <a:avLst/>
              <a:gdLst/>
              <a:ahLst/>
              <a:cxnLst/>
              <a:rect l="0" t="0" r="0" b="0"/>
              <a:pathLst>
                <a:path w="139701" h="103884">
                  <a:moveTo>
                    <a:pt x="0" y="10818"/>
                  </a:moveTo>
                  <a:lnTo>
                    <a:pt x="0" y="10818"/>
                  </a:lnTo>
                  <a:lnTo>
                    <a:pt x="3371" y="10818"/>
                  </a:lnTo>
                  <a:lnTo>
                    <a:pt x="21675" y="2090"/>
                  </a:lnTo>
                  <a:lnTo>
                    <a:pt x="43738" y="0"/>
                  </a:lnTo>
                  <a:lnTo>
                    <a:pt x="66738" y="4242"/>
                  </a:lnTo>
                  <a:lnTo>
                    <a:pt x="78110" y="10482"/>
                  </a:lnTo>
                  <a:lnTo>
                    <a:pt x="79590" y="16239"/>
                  </a:lnTo>
                  <a:lnTo>
                    <a:pt x="75590" y="32042"/>
                  </a:lnTo>
                  <a:lnTo>
                    <a:pt x="54696" y="60772"/>
                  </a:lnTo>
                  <a:lnTo>
                    <a:pt x="8711" y="103883"/>
                  </a:lnTo>
                  <a:lnTo>
                    <a:pt x="23904" y="102050"/>
                  </a:lnTo>
                  <a:lnTo>
                    <a:pt x="60862" y="90296"/>
                  </a:lnTo>
                  <a:lnTo>
                    <a:pt x="107560" y="80150"/>
                  </a:lnTo>
                  <a:lnTo>
                    <a:pt x="139700" y="743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829"/>
            <p:cNvSpPr/>
            <p:nvPr>
              <p:custDataLst>
                <p:tags r:id="rId134"/>
              </p:custDataLst>
            </p:nvPr>
          </p:nvSpPr>
          <p:spPr>
            <a:xfrm>
              <a:off x="2214726" y="4953339"/>
              <a:ext cx="191925" cy="231930"/>
            </a:xfrm>
            <a:custGeom>
              <a:avLst/>
              <a:gdLst/>
              <a:ahLst/>
              <a:cxnLst/>
              <a:rect l="0" t="0" r="0" b="0"/>
              <a:pathLst>
                <a:path w="191925" h="231930">
                  <a:moveTo>
                    <a:pt x="191924" y="12361"/>
                  </a:moveTo>
                  <a:lnTo>
                    <a:pt x="191924" y="12361"/>
                  </a:lnTo>
                  <a:lnTo>
                    <a:pt x="188553" y="12361"/>
                  </a:lnTo>
                  <a:lnTo>
                    <a:pt x="187560" y="11656"/>
                  </a:lnTo>
                  <a:lnTo>
                    <a:pt x="186898" y="10479"/>
                  </a:lnTo>
                  <a:lnTo>
                    <a:pt x="186457" y="8990"/>
                  </a:lnTo>
                  <a:lnTo>
                    <a:pt x="182203" y="5454"/>
                  </a:lnTo>
                  <a:lnTo>
                    <a:pt x="175609" y="2235"/>
                  </a:lnTo>
                  <a:lnTo>
                    <a:pt x="145631" y="0"/>
                  </a:lnTo>
                  <a:lnTo>
                    <a:pt x="120038" y="3132"/>
                  </a:lnTo>
                  <a:lnTo>
                    <a:pt x="81037" y="20651"/>
                  </a:lnTo>
                  <a:lnTo>
                    <a:pt x="41243" y="46376"/>
                  </a:lnTo>
                  <a:lnTo>
                    <a:pt x="24766" y="62756"/>
                  </a:lnTo>
                  <a:lnTo>
                    <a:pt x="4571" y="100136"/>
                  </a:lnTo>
                  <a:lnTo>
                    <a:pt x="0" y="118400"/>
                  </a:lnTo>
                  <a:lnTo>
                    <a:pt x="2815" y="158870"/>
                  </a:lnTo>
                  <a:lnTo>
                    <a:pt x="10165" y="194093"/>
                  </a:lnTo>
                  <a:lnTo>
                    <a:pt x="19693" y="211474"/>
                  </a:lnTo>
                  <a:lnTo>
                    <a:pt x="31453" y="225560"/>
                  </a:lnTo>
                  <a:lnTo>
                    <a:pt x="43463" y="230589"/>
                  </a:lnTo>
                  <a:lnTo>
                    <a:pt x="50617" y="231929"/>
                  </a:lnTo>
                  <a:lnTo>
                    <a:pt x="93926" y="223942"/>
                  </a:lnTo>
                  <a:lnTo>
                    <a:pt x="136390" y="212792"/>
                  </a:lnTo>
                  <a:lnTo>
                    <a:pt x="165984" y="200551"/>
                  </a:lnTo>
                  <a:lnTo>
                    <a:pt x="185574" y="1838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830"/>
            <p:cNvSpPr/>
            <p:nvPr>
              <p:custDataLst>
                <p:tags r:id="rId135"/>
              </p:custDataLst>
            </p:nvPr>
          </p:nvSpPr>
          <p:spPr>
            <a:xfrm>
              <a:off x="2197100" y="5067300"/>
              <a:ext cx="158751" cy="69851"/>
            </a:xfrm>
            <a:custGeom>
              <a:avLst/>
              <a:gdLst/>
              <a:ahLst/>
              <a:cxnLst/>
              <a:rect l="0" t="0" r="0" b="0"/>
              <a:pathLst>
                <a:path w="158751" h="69851">
                  <a:moveTo>
                    <a:pt x="0" y="69850"/>
                  </a:moveTo>
                  <a:lnTo>
                    <a:pt x="0" y="69850"/>
                  </a:lnTo>
                  <a:lnTo>
                    <a:pt x="25693" y="50898"/>
                  </a:lnTo>
                  <a:lnTo>
                    <a:pt x="69231" y="28408"/>
                  </a:lnTo>
                  <a:lnTo>
                    <a:pt x="104147" y="1591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831"/>
            <p:cNvSpPr/>
            <p:nvPr>
              <p:custDataLst>
                <p:tags r:id="rId136"/>
              </p:custDataLst>
            </p:nvPr>
          </p:nvSpPr>
          <p:spPr>
            <a:xfrm>
              <a:off x="2425700" y="5054939"/>
              <a:ext cx="109137" cy="158412"/>
            </a:xfrm>
            <a:custGeom>
              <a:avLst/>
              <a:gdLst/>
              <a:ahLst/>
              <a:cxnLst/>
              <a:rect l="0" t="0" r="0" b="0"/>
              <a:pathLst>
                <a:path w="109137" h="158412">
                  <a:moveTo>
                    <a:pt x="0" y="12361"/>
                  </a:moveTo>
                  <a:lnTo>
                    <a:pt x="0" y="12361"/>
                  </a:lnTo>
                  <a:lnTo>
                    <a:pt x="26026" y="2235"/>
                  </a:lnTo>
                  <a:lnTo>
                    <a:pt x="45116" y="0"/>
                  </a:lnTo>
                  <a:lnTo>
                    <a:pt x="50155" y="1693"/>
                  </a:lnTo>
                  <a:lnTo>
                    <a:pt x="52487" y="3132"/>
                  </a:lnTo>
                  <a:lnTo>
                    <a:pt x="54041" y="5503"/>
                  </a:lnTo>
                  <a:lnTo>
                    <a:pt x="55768" y="11900"/>
                  </a:lnTo>
                  <a:lnTo>
                    <a:pt x="54654" y="19447"/>
                  </a:lnTo>
                  <a:lnTo>
                    <a:pt x="39311" y="60403"/>
                  </a:lnTo>
                  <a:lnTo>
                    <a:pt x="39613" y="60617"/>
                  </a:lnTo>
                  <a:lnTo>
                    <a:pt x="50415" y="54081"/>
                  </a:lnTo>
                  <a:lnTo>
                    <a:pt x="68638" y="51533"/>
                  </a:lnTo>
                  <a:lnTo>
                    <a:pt x="85170" y="54150"/>
                  </a:lnTo>
                  <a:lnTo>
                    <a:pt x="99005" y="59393"/>
                  </a:lnTo>
                  <a:lnTo>
                    <a:pt x="105856" y="65249"/>
                  </a:lnTo>
                  <a:lnTo>
                    <a:pt x="108670" y="68787"/>
                  </a:lnTo>
                  <a:lnTo>
                    <a:pt x="109136" y="73967"/>
                  </a:lnTo>
                  <a:lnTo>
                    <a:pt x="105890" y="87249"/>
                  </a:lnTo>
                  <a:lnTo>
                    <a:pt x="92758" y="110593"/>
                  </a:lnTo>
                  <a:lnTo>
                    <a:pt x="68719" y="132013"/>
                  </a:lnTo>
                  <a:lnTo>
                    <a:pt x="34767" y="151733"/>
                  </a:lnTo>
                  <a:lnTo>
                    <a:pt x="6350" y="1584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832"/>
            <p:cNvSpPr/>
            <p:nvPr>
              <p:custDataLst>
                <p:tags r:id="rId137"/>
              </p:custDataLst>
            </p:nvPr>
          </p:nvSpPr>
          <p:spPr>
            <a:xfrm>
              <a:off x="2936479" y="4839660"/>
              <a:ext cx="159630" cy="233121"/>
            </a:xfrm>
            <a:custGeom>
              <a:avLst/>
              <a:gdLst/>
              <a:ahLst/>
              <a:cxnLst/>
              <a:rect l="0" t="0" r="0" b="0"/>
              <a:pathLst>
                <a:path w="159630" h="233121">
                  <a:moveTo>
                    <a:pt x="155971" y="11740"/>
                  </a:moveTo>
                  <a:lnTo>
                    <a:pt x="155971" y="11740"/>
                  </a:lnTo>
                  <a:lnTo>
                    <a:pt x="159342" y="8369"/>
                  </a:lnTo>
                  <a:lnTo>
                    <a:pt x="159629" y="7376"/>
                  </a:lnTo>
                  <a:lnTo>
                    <a:pt x="159115" y="6714"/>
                  </a:lnTo>
                  <a:lnTo>
                    <a:pt x="156663" y="5273"/>
                  </a:lnTo>
                  <a:lnTo>
                    <a:pt x="153221" y="2280"/>
                  </a:lnTo>
                  <a:lnTo>
                    <a:pt x="137204" y="0"/>
                  </a:lnTo>
                  <a:lnTo>
                    <a:pt x="94538" y="12981"/>
                  </a:lnTo>
                  <a:lnTo>
                    <a:pt x="50546" y="32290"/>
                  </a:lnTo>
                  <a:lnTo>
                    <a:pt x="7721" y="65650"/>
                  </a:lnTo>
                  <a:lnTo>
                    <a:pt x="1888" y="78504"/>
                  </a:lnTo>
                  <a:lnTo>
                    <a:pt x="0" y="93624"/>
                  </a:lnTo>
                  <a:lnTo>
                    <a:pt x="6333" y="134698"/>
                  </a:lnTo>
                  <a:lnTo>
                    <a:pt x="14475" y="180010"/>
                  </a:lnTo>
                  <a:lnTo>
                    <a:pt x="19537" y="224082"/>
                  </a:lnTo>
                  <a:lnTo>
                    <a:pt x="21976" y="227385"/>
                  </a:lnTo>
                  <a:lnTo>
                    <a:pt x="28449" y="231055"/>
                  </a:lnTo>
                  <a:lnTo>
                    <a:pt x="40027" y="233120"/>
                  </a:lnTo>
                  <a:lnTo>
                    <a:pt x="72495" y="222973"/>
                  </a:lnTo>
                  <a:lnTo>
                    <a:pt x="113298" y="205081"/>
                  </a:lnTo>
                  <a:lnTo>
                    <a:pt x="149621" y="1895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833"/>
            <p:cNvSpPr/>
            <p:nvPr>
              <p:custDataLst>
                <p:tags r:id="rId138"/>
              </p:custDataLst>
            </p:nvPr>
          </p:nvSpPr>
          <p:spPr>
            <a:xfrm>
              <a:off x="2914650" y="495935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35329" y="32207"/>
                  </a:lnTo>
                  <a:lnTo>
                    <a:pt x="81024" y="18009"/>
                  </a:lnTo>
                  <a:lnTo>
                    <a:pt x="128429" y="59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834"/>
            <p:cNvSpPr/>
            <p:nvPr>
              <p:custDataLst>
                <p:tags r:id="rId139"/>
              </p:custDataLst>
            </p:nvPr>
          </p:nvSpPr>
          <p:spPr>
            <a:xfrm>
              <a:off x="3122384" y="4953000"/>
              <a:ext cx="116117" cy="94737"/>
            </a:xfrm>
            <a:custGeom>
              <a:avLst/>
              <a:gdLst/>
              <a:ahLst/>
              <a:cxnLst/>
              <a:rect l="0" t="0" r="0" b="0"/>
              <a:pathLst>
                <a:path w="116117" h="94737">
                  <a:moveTo>
                    <a:pt x="46266" y="0"/>
                  </a:moveTo>
                  <a:lnTo>
                    <a:pt x="46266" y="0"/>
                  </a:lnTo>
                  <a:lnTo>
                    <a:pt x="57201" y="0"/>
                  </a:lnTo>
                  <a:lnTo>
                    <a:pt x="58443" y="10113"/>
                  </a:lnTo>
                  <a:lnTo>
                    <a:pt x="53089" y="20722"/>
                  </a:lnTo>
                  <a:lnTo>
                    <a:pt x="17543" y="63598"/>
                  </a:lnTo>
                  <a:lnTo>
                    <a:pt x="151" y="89399"/>
                  </a:lnTo>
                  <a:lnTo>
                    <a:pt x="0" y="91349"/>
                  </a:lnTo>
                  <a:lnTo>
                    <a:pt x="1311" y="92649"/>
                  </a:lnTo>
                  <a:lnTo>
                    <a:pt x="6531" y="94094"/>
                  </a:lnTo>
                  <a:lnTo>
                    <a:pt x="13554" y="94736"/>
                  </a:lnTo>
                  <a:lnTo>
                    <a:pt x="49839" y="85715"/>
                  </a:lnTo>
                  <a:lnTo>
                    <a:pt x="92127" y="76407"/>
                  </a:lnTo>
                  <a:lnTo>
                    <a:pt x="116116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835"/>
            <p:cNvSpPr/>
            <p:nvPr>
              <p:custDataLst>
                <p:tags r:id="rId140"/>
              </p:custDataLst>
            </p:nvPr>
          </p:nvSpPr>
          <p:spPr>
            <a:xfrm>
              <a:off x="3190392" y="4991100"/>
              <a:ext cx="54459" cy="114301"/>
            </a:xfrm>
            <a:custGeom>
              <a:avLst/>
              <a:gdLst/>
              <a:ahLst/>
              <a:cxnLst/>
              <a:rect l="0" t="0" r="0" b="0"/>
              <a:pathLst>
                <a:path w="54459" h="1143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29989" y="54272"/>
                  </a:lnTo>
                  <a:lnTo>
                    <a:pt x="48161" y="98053"/>
                  </a:lnTo>
                  <a:lnTo>
                    <a:pt x="5445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335"/>
          <p:cNvGrpSpPr/>
          <p:nvPr/>
        </p:nvGrpSpPr>
        <p:grpSpPr>
          <a:xfrm>
            <a:off x="2419365" y="4421365"/>
            <a:ext cx="673086" cy="518846"/>
            <a:chOff x="2419365" y="4421365"/>
            <a:chExt cx="673086" cy="518846"/>
          </a:xfrm>
        </p:grpSpPr>
        <p:sp>
          <p:nvSpPr>
            <p:cNvPr id="205" name="SMARTInkShape-1836"/>
            <p:cNvSpPr/>
            <p:nvPr>
              <p:custDataLst>
                <p:tags r:id="rId123"/>
              </p:custDataLst>
            </p:nvPr>
          </p:nvSpPr>
          <p:spPr>
            <a:xfrm>
              <a:off x="2419365" y="4451469"/>
              <a:ext cx="513256" cy="488742"/>
            </a:xfrm>
            <a:custGeom>
              <a:avLst/>
              <a:gdLst/>
              <a:ahLst/>
              <a:cxnLst/>
              <a:rect l="0" t="0" r="0" b="0"/>
              <a:pathLst>
                <a:path w="513256" h="488742">
                  <a:moveTo>
                    <a:pt x="241285" y="37981"/>
                  </a:moveTo>
                  <a:lnTo>
                    <a:pt x="241285" y="37981"/>
                  </a:lnTo>
                  <a:lnTo>
                    <a:pt x="230454" y="27855"/>
                  </a:lnTo>
                  <a:lnTo>
                    <a:pt x="189118" y="10384"/>
                  </a:lnTo>
                  <a:lnTo>
                    <a:pt x="167659" y="10833"/>
                  </a:lnTo>
                  <a:lnTo>
                    <a:pt x="126766" y="21139"/>
                  </a:lnTo>
                  <a:lnTo>
                    <a:pt x="82011" y="43226"/>
                  </a:lnTo>
                  <a:lnTo>
                    <a:pt x="38760" y="76271"/>
                  </a:lnTo>
                  <a:lnTo>
                    <a:pt x="28742" y="85808"/>
                  </a:lnTo>
                  <a:lnTo>
                    <a:pt x="23349" y="96632"/>
                  </a:lnTo>
                  <a:lnTo>
                    <a:pt x="10449" y="139669"/>
                  </a:lnTo>
                  <a:lnTo>
                    <a:pt x="1851" y="173224"/>
                  </a:lnTo>
                  <a:lnTo>
                    <a:pt x="149" y="217271"/>
                  </a:lnTo>
                  <a:lnTo>
                    <a:pt x="0" y="259805"/>
                  </a:lnTo>
                  <a:lnTo>
                    <a:pt x="1868" y="298293"/>
                  </a:lnTo>
                  <a:lnTo>
                    <a:pt x="9706" y="338310"/>
                  </a:lnTo>
                  <a:lnTo>
                    <a:pt x="27946" y="373237"/>
                  </a:lnTo>
                  <a:lnTo>
                    <a:pt x="61386" y="419219"/>
                  </a:lnTo>
                  <a:lnTo>
                    <a:pt x="91003" y="446146"/>
                  </a:lnTo>
                  <a:lnTo>
                    <a:pt x="109817" y="456593"/>
                  </a:lnTo>
                  <a:lnTo>
                    <a:pt x="152495" y="475240"/>
                  </a:lnTo>
                  <a:lnTo>
                    <a:pt x="187240" y="485415"/>
                  </a:lnTo>
                  <a:lnTo>
                    <a:pt x="233924" y="488381"/>
                  </a:lnTo>
                  <a:lnTo>
                    <a:pt x="274664" y="488741"/>
                  </a:lnTo>
                  <a:lnTo>
                    <a:pt x="312502" y="486932"/>
                  </a:lnTo>
                  <a:lnTo>
                    <a:pt x="359162" y="477998"/>
                  </a:lnTo>
                  <a:lnTo>
                    <a:pt x="402065" y="467631"/>
                  </a:lnTo>
                  <a:lnTo>
                    <a:pt x="440734" y="449494"/>
                  </a:lnTo>
                  <a:lnTo>
                    <a:pt x="467625" y="427153"/>
                  </a:lnTo>
                  <a:lnTo>
                    <a:pt x="483967" y="405386"/>
                  </a:lnTo>
                  <a:lnTo>
                    <a:pt x="504613" y="366805"/>
                  </a:lnTo>
                  <a:lnTo>
                    <a:pt x="513255" y="323651"/>
                  </a:lnTo>
                  <a:lnTo>
                    <a:pt x="512144" y="280157"/>
                  </a:lnTo>
                  <a:lnTo>
                    <a:pt x="509020" y="238857"/>
                  </a:lnTo>
                  <a:lnTo>
                    <a:pt x="506411" y="214387"/>
                  </a:lnTo>
                  <a:lnTo>
                    <a:pt x="495146" y="172532"/>
                  </a:lnTo>
                  <a:lnTo>
                    <a:pt x="477641" y="124942"/>
                  </a:lnTo>
                  <a:lnTo>
                    <a:pt x="466931" y="108667"/>
                  </a:lnTo>
                  <a:lnTo>
                    <a:pt x="422723" y="65594"/>
                  </a:lnTo>
                  <a:lnTo>
                    <a:pt x="393650" y="44770"/>
                  </a:lnTo>
                  <a:lnTo>
                    <a:pt x="376745" y="35951"/>
                  </a:lnTo>
                  <a:lnTo>
                    <a:pt x="330969" y="26773"/>
                  </a:lnTo>
                  <a:lnTo>
                    <a:pt x="291174" y="23438"/>
                  </a:lnTo>
                  <a:lnTo>
                    <a:pt x="279115" y="20266"/>
                  </a:lnTo>
                  <a:lnTo>
                    <a:pt x="251010" y="13542"/>
                  </a:lnTo>
                  <a:lnTo>
                    <a:pt x="242527" y="8406"/>
                  </a:lnTo>
                  <a:lnTo>
                    <a:pt x="195080" y="0"/>
                  </a:lnTo>
                  <a:lnTo>
                    <a:pt x="187588" y="639"/>
                  </a:lnTo>
                  <a:lnTo>
                    <a:pt x="157842" y="11439"/>
                  </a:lnTo>
                  <a:lnTo>
                    <a:pt x="156023" y="12525"/>
                  </a:lnTo>
                  <a:lnTo>
                    <a:pt x="154810" y="13955"/>
                  </a:lnTo>
                  <a:lnTo>
                    <a:pt x="152385" y="18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37"/>
            <p:cNvSpPr/>
            <p:nvPr>
              <p:custDataLst>
                <p:tags r:id="rId124"/>
              </p:custDataLst>
            </p:nvPr>
          </p:nvSpPr>
          <p:spPr>
            <a:xfrm>
              <a:off x="2940076" y="4421365"/>
              <a:ext cx="152375" cy="217367"/>
            </a:xfrm>
            <a:custGeom>
              <a:avLst/>
              <a:gdLst/>
              <a:ahLst/>
              <a:cxnLst/>
              <a:rect l="0" t="0" r="0" b="0"/>
              <a:pathLst>
                <a:path w="152375" h="217367">
                  <a:moveTo>
                    <a:pt x="25374" y="99835"/>
                  </a:moveTo>
                  <a:lnTo>
                    <a:pt x="25374" y="99835"/>
                  </a:lnTo>
                  <a:lnTo>
                    <a:pt x="25374" y="93563"/>
                  </a:lnTo>
                  <a:lnTo>
                    <a:pt x="10447" y="135550"/>
                  </a:lnTo>
                  <a:lnTo>
                    <a:pt x="61" y="181888"/>
                  </a:lnTo>
                  <a:lnTo>
                    <a:pt x="0" y="178867"/>
                  </a:lnTo>
                  <a:lnTo>
                    <a:pt x="12185" y="134188"/>
                  </a:lnTo>
                  <a:lnTo>
                    <a:pt x="27812" y="92875"/>
                  </a:lnTo>
                  <a:lnTo>
                    <a:pt x="48700" y="52770"/>
                  </a:lnTo>
                  <a:lnTo>
                    <a:pt x="78762" y="7169"/>
                  </a:lnTo>
                  <a:lnTo>
                    <a:pt x="80016" y="4191"/>
                  </a:lnTo>
                  <a:lnTo>
                    <a:pt x="81558" y="2206"/>
                  </a:lnTo>
                  <a:lnTo>
                    <a:pt x="85152" y="0"/>
                  </a:lnTo>
                  <a:lnTo>
                    <a:pt x="86393" y="117"/>
                  </a:lnTo>
                  <a:lnTo>
                    <a:pt x="87220" y="901"/>
                  </a:lnTo>
                  <a:lnTo>
                    <a:pt x="88844" y="3653"/>
                  </a:lnTo>
                  <a:lnTo>
                    <a:pt x="93726" y="10580"/>
                  </a:lnTo>
                  <a:lnTo>
                    <a:pt x="98935" y="26117"/>
                  </a:lnTo>
                  <a:lnTo>
                    <a:pt x="106412" y="73428"/>
                  </a:lnTo>
                  <a:lnTo>
                    <a:pt x="116275" y="113172"/>
                  </a:lnTo>
                  <a:lnTo>
                    <a:pt x="128231" y="154994"/>
                  </a:lnTo>
                  <a:lnTo>
                    <a:pt x="142705" y="202157"/>
                  </a:lnTo>
                  <a:lnTo>
                    <a:pt x="145254" y="212339"/>
                  </a:lnTo>
                  <a:lnTo>
                    <a:pt x="146922" y="215054"/>
                  </a:lnTo>
                  <a:lnTo>
                    <a:pt x="148739" y="216865"/>
                  </a:lnTo>
                  <a:lnTo>
                    <a:pt x="149951" y="217366"/>
                  </a:lnTo>
                  <a:lnTo>
                    <a:pt x="150759" y="216995"/>
                  </a:lnTo>
                  <a:lnTo>
                    <a:pt x="151297" y="216041"/>
                  </a:lnTo>
                  <a:lnTo>
                    <a:pt x="152374" y="182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38"/>
            <p:cNvSpPr/>
            <p:nvPr>
              <p:custDataLst>
                <p:tags r:id="rId125"/>
              </p:custDataLst>
            </p:nvPr>
          </p:nvSpPr>
          <p:spPr>
            <a:xfrm>
              <a:off x="2947285" y="4521200"/>
              <a:ext cx="145166" cy="12701"/>
            </a:xfrm>
            <a:custGeom>
              <a:avLst/>
              <a:gdLst/>
              <a:ahLst/>
              <a:cxnLst/>
              <a:rect l="0" t="0" r="0" b="0"/>
              <a:pathLst>
                <a:path w="145166" h="12701">
                  <a:moveTo>
                    <a:pt x="11815" y="12700"/>
                  </a:moveTo>
                  <a:lnTo>
                    <a:pt x="11815" y="12700"/>
                  </a:lnTo>
                  <a:lnTo>
                    <a:pt x="6348" y="12700"/>
                  </a:lnTo>
                  <a:lnTo>
                    <a:pt x="6053" y="11994"/>
                  </a:lnTo>
                  <a:lnTo>
                    <a:pt x="5488" y="6611"/>
                  </a:lnTo>
                  <a:lnTo>
                    <a:pt x="0" y="6372"/>
                  </a:lnTo>
                  <a:lnTo>
                    <a:pt x="41778" y="4469"/>
                  </a:lnTo>
                  <a:lnTo>
                    <a:pt x="85546" y="883"/>
                  </a:lnTo>
                  <a:lnTo>
                    <a:pt x="128998" y="174"/>
                  </a:lnTo>
                  <a:lnTo>
                    <a:pt x="14516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336"/>
          <p:cNvGrpSpPr/>
          <p:nvPr/>
        </p:nvGrpSpPr>
        <p:grpSpPr>
          <a:xfrm>
            <a:off x="2425700" y="4457700"/>
            <a:ext cx="476251" cy="444501"/>
            <a:chOff x="2425700" y="4457700"/>
            <a:chExt cx="476251" cy="444501"/>
          </a:xfrm>
        </p:grpSpPr>
        <p:sp>
          <p:nvSpPr>
            <p:cNvPr id="209" name="SMARTInkShape-1839"/>
            <p:cNvSpPr/>
            <p:nvPr>
              <p:custDataLst>
                <p:tags r:id="rId101"/>
              </p:custDataLst>
            </p:nvPr>
          </p:nvSpPr>
          <p:spPr>
            <a:xfrm>
              <a:off x="2762250" y="476885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6481" y="21675"/>
                  </a:lnTo>
                  <a:lnTo>
                    <a:pt x="32603" y="59891"/>
                  </a:lnTo>
                  <a:lnTo>
                    <a:pt x="77488" y="92445"/>
                  </a:lnTo>
                  <a:lnTo>
                    <a:pt x="889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40"/>
            <p:cNvSpPr/>
            <p:nvPr>
              <p:custDataLst>
                <p:tags r:id="rId102"/>
              </p:custDataLst>
            </p:nvPr>
          </p:nvSpPr>
          <p:spPr>
            <a:xfrm>
              <a:off x="2768600" y="4718050"/>
              <a:ext cx="95251" cy="93162"/>
            </a:xfrm>
            <a:custGeom>
              <a:avLst/>
              <a:gdLst/>
              <a:ahLst/>
              <a:cxnLst/>
              <a:rect l="0" t="0" r="0" b="0"/>
              <a:pathLst>
                <a:path w="95251" h="93162">
                  <a:moveTo>
                    <a:pt x="0" y="0"/>
                  </a:moveTo>
                  <a:lnTo>
                    <a:pt x="0" y="0"/>
                  </a:lnTo>
                  <a:lnTo>
                    <a:pt x="6481" y="15915"/>
                  </a:lnTo>
                  <a:lnTo>
                    <a:pt x="43033" y="61145"/>
                  </a:lnTo>
                  <a:lnTo>
                    <a:pt x="72642" y="88198"/>
                  </a:lnTo>
                  <a:lnTo>
                    <a:pt x="82985" y="93161"/>
                  </a:lnTo>
                  <a:lnTo>
                    <a:pt x="84251" y="93152"/>
                  </a:lnTo>
                  <a:lnTo>
                    <a:pt x="84390" y="92440"/>
                  </a:lnTo>
                  <a:lnTo>
                    <a:pt x="61652" y="50769"/>
                  </a:lnTo>
                  <a:lnTo>
                    <a:pt x="41620" y="18410"/>
                  </a:lnTo>
                  <a:lnTo>
                    <a:pt x="41152" y="18624"/>
                  </a:lnTo>
                  <a:lnTo>
                    <a:pt x="44570" y="29742"/>
                  </a:lnTo>
                  <a:lnTo>
                    <a:pt x="54912" y="49892"/>
                  </a:lnTo>
                  <a:lnTo>
                    <a:pt x="71069" y="68169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41"/>
            <p:cNvSpPr/>
            <p:nvPr>
              <p:custDataLst>
                <p:tags r:id="rId103"/>
              </p:custDataLst>
            </p:nvPr>
          </p:nvSpPr>
          <p:spPr>
            <a:xfrm>
              <a:off x="2851150" y="46926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0" y="0"/>
                  </a:moveTo>
                  <a:lnTo>
                    <a:pt x="0" y="0"/>
                  </a:lnTo>
                  <a:lnTo>
                    <a:pt x="3371" y="27789"/>
                  </a:lnTo>
                  <a:lnTo>
                    <a:pt x="15580" y="52998"/>
                  </a:lnTo>
                  <a:lnTo>
                    <a:pt x="508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42"/>
            <p:cNvSpPr/>
            <p:nvPr>
              <p:custDataLst>
                <p:tags r:id="rId104"/>
              </p:custDataLst>
            </p:nvPr>
          </p:nvSpPr>
          <p:spPr>
            <a:xfrm>
              <a:off x="2425700" y="4470400"/>
              <a:ext cx="146051" cy="139701"/>
            </a:xfrm>
            <a:custGeom>
              <a:avLst/>
              <a:gdLst/>
              <a:ahLst/>
              <a:cxnLst/>
              <a:rect l="0" t="0" r="0" b="0"/>
              <a:pathLst>
                <a:path w="146051" h="139701">
                  <a:moveTo>
                    <a:pt x="0" y="139700"/>
                  </a:moveTo>
                  <a:lnTo>
                    <a:pt x="0" y="139700"/>
                  </a:lnTo>
                  <a:lnTo>
                    <a:pt x="0" y="136329"/>
                  </a:lnTo>
                  <a:lnTo>
                    <a:pt x="3371" y="127491"/>
                  </a:lnTo>
                  <a:lnTo>
                    <a:pt x="43538" y="83801"/>
                  </a:lnTo>
                  <a:lnTo>
                    <a:pt x="89895" y="44057"/>
                  </a:lnTo>
                  <a:lnTo>
                    <a:pt x="134056" y="925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43"/>
            <p:cNvSpPr/>
            <p:nvPr>
              <p:custDataLst>
                <p:tags r:id="rId105"/>
              </p:custDataLst>
            </p:nvPr>
          </p:nvSpPr>
          <p:spPr>
            <a:xfrm>
              <a:off x="2425700" y="4502150"/>
              <a:ext cx="171451" cy="156059"/>
            </a:xfrm>
            <a:custGeom>
              <a:avLst/>
              <a:gdLst/>
              <a:ahLst/>
              <a:cxnLst/>
              <a:rect l="0" t="0" r="0" b="0"/>
              <a:pathLst>
                <a:path w="171451" h="156059">
                  <a:moveTo>
                    <a:pt x="0" y="152400"/>
                  </a:moveTo>
                  <a:lnTo>
                    <a:pt x="0" y="152400"/>
                  </a:lnTo>
                  <a:lnTo>
                    <a:pt x="0" y="155771"/>
                  </a:lnTo>
                  <a:lnTo>
                    <a:pt x="705" y="156058"/>
                  </a:lnTo>
                  <a:lnTo>
                    <a:pt x="7186" y="151681"/>
                  </a:lnTo>
                  <a:lnTo>
                    <a:pt x="26040" y="135489"/>
                  </a:lnTo>
                  <a:lnTo>
                    <a:pt x="61457" y="95045"/>
                  </a:lnTo>
                  <a:lnTo>
                    <a:pt x="108801" y="52876"/>
                  </a:lnTo>
                  <a:lnTo>
                    <a:pt x="153984" y="1254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44"/>
            <p:cNvSpPr/>
            <p:nvPr>
              <p:custDataLst>
                <p:tags r:id="rId106"/>
              </p:custDataLst>
            </p:nvPr>
          </p:nvSpPr>
          <p:spPr>
            <a:xfrm>
              <a:off x="2451100" y="454660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0" y="114300"/>
                  </a:moveTo>
                  <a:lnTo>
                    <a:pt x="0" y="114300"/>
                  </a:lnTo>
                  <a:lnTo>
                    <a:pt x="47384" y="68797"/>
                  </a:lnTo>
                  <a:lnTo>
                    <a:pt x="87363" y="3914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45"/>
            <p:cNvSpPr/>
            <p:nvPr>
              <p:custDataLst>
                <p:tags r:id="rId107"/>
              </p:custDataLst>
            </p:nvPr>
          </p:nvSpPr>
          <p:spPr>
            <a:xfrm>
              <a:off x="2489200" y="4546600"/>
              <a:ext cx="139701" cy="120651"/>
            </a:xfrm>
            <a:custGeom>
              <a:avLst/>
              <a:gdLst/>
              <a:ahLst/>
              <a:cxnLst/>
              <a:rect l="0" t="0" r="0" b="0"/>
              <a:pathLst>
                <a:path w="139701" h="120651">
                  <a:moveTo>
                    <a:pt x="0" y="120650"/>
                  </a:moveTo>
                  <a:lnTo>
                    <a:pt x="0" y="120650"/>
                  </a:lnTo>
                  <a:lnTo>
                    <a:pt x="16620" y="107688"/>
                  </a:lnTo>
                  <a:lnTo>
                    <a:pt x="62457" y="62185"/>
                  </a:lnTo>
                  <a:lnTo>
                    <a:pt x="103223" y="2838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46"/>
            <p:cNvSpPr/>
            <p:nvPr>
              <p:custDataLst>
                <p:tags r:id="rId108"/>
              </p:custDataLst>
            </p:nvPr>
          </p:nvSpPr>
          <p:spPr>
            <a:xfrm>
              <a:off x="2533650" y="4565650"/>
              <a:ext cx="120651" cy="88901"/>
            </a:xfrm>
            <a:custGeom>
              <a:avLst/>
              <a:gdLst/>
              <a:ahLst/>
              <a:cxnLst/>
              <a:rect l="0" t="0" r="0" b="0"/>
              <a:pathLst>
                <a:path w="12065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8900"/>
                  </a:lnTo>
                  <a:lnTo>
                    <a:pt x="44444" y="51337"/>
                  </a:lnTo>
                  <a:lnTo>
                    <a:pt x="90319" y="1374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847"/>
            <p:cNvSpPr/>
            <p:nvPr>
              <p:custDataLst>
                <p:tags r:id="rId109"/>
              </p:custDataLst>
            </p:nvPr>
          </p:nvSpPr>
          <p:spPr>
            <a:xfrm>
              <a:off x="2571750" y="459740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48102" y="2664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848"/>
            <p:cNvSpPr/>
            <p:nvPr>
              <p:custDataLst>
                <p:tags r:id="rId110"/>
              </p:custDataLst>
            </p:nvPr>
          </p:nvSpPr>
          <p:spPr>
            <a:xfrm>
              <a:off x="2578100" y="4610100"/>
              <a:ext cx="107951" cy="88901"/>
            </a:xfrm>
            <a:custGeom>
              <a:avLst/>
              <a:gdLst/>
              <a:ahLst/>
              <a:cxnLst/>
              <a:rect l="0" t="0" r="0" b="0"/>
              <a:pathLst>
                <a:path w="10795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8900"/>
                  </a:lnTo>
                  <a:lnTo>
                    <a:pt x="42376" y="54363"/>
                  </a:lnTo>
                  <a:lnTo>
                    <a:pt x="86374" y="1763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49"/>
            <p:cNvSpPr/>
            <p:nvPr>
              <p:custDataLst>
                <p:tags r:id="rId111"/>
              </p:custDataLst>
            </p:nvPr>
          </p:nvSpPr>
          <p:spPr>
            <a:xfrm>
              <a:off x="2698750" y="4591050"/>
              <a:ext cx="69851" cy="54172"/>
            </a:xfrm>
            <a:custGeom>
              <a:avLst/>
              <a:gdLst/>
              <a:ahLst/>
              <a:cxnLst/>
              <a:rect l="0" t="0" r="0" b="0"/>
              <a:pathLst>
                <a:path w="69851" h="54172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17677" y="5467"/>
                  </a:lnTo>
                  <a:lnTo>
                    <a:pt x="25730" y="11602"/>
                  </a:lnTo>
                  <a:lnTo>
                    <a:pt x="53973" y="39885"/>
                  </a:lnTo>
                  <a:lnTo>
                    <a:pt x="59971" y="49477"/>
                  </a:lnTo>
                  <a:lnTo>
                    <a:pt x="64989" y="53740"/>
                  </a:lnTo>
                  <a:lnTo>
                    <a:pt x="66609" y="54171"/>
                  </a:lnTo>
                  <a:lnTo>
                    <a:pt x="67689" y="53753"/>
                  </a:lnTo>
                  <a:lnTo>
                    <a:pt x="6985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50"/>
            <p:cNvSpPr/>
            <p:nvPr>
              <p:custDataLst>
                <p:tags r:id="rId112"/>
              </p:custDataLst>
            </p:nvPr>
          </p:nvSpPr>
          <p:spPr>
            <a:xfrm>
              <a:off x="2711450" y="450850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50606" y="63080"/>
                  </a:lnTo>
                  <a:lnTo>
                    <a:pt x="889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851"/>
            <p:cNvSpPr/>
            <p:nvPr>
              <p:custDataLst>
                <p:tags r:id="rId113"/>
              </p:custDataLst>
            </p:nvPr>
          </p:nvSpPr>
          <p:spPr>
            <a:xfrm>
              <a:off x="2743200" y="4457700"/>
              <a:ext cx="114301" cy="146051"/>
            </a:xfrm>
            <a:custGeom>
              <a:avLst/>
              <a:gdLst/>
              <a:ahLst/>
              <a:cxnLst/>
              <a:rect l="0" t="0" r="0" b="0"/>
              <a:pathLst>
                <a:path w="114301" h="146051">
                  <a:moveTo>
                    <a:pt x="0" y="0"/>
                  </a:moveTo>
                  <a:lnTo>
                    <a:pt x="0" y="0"/>
                  </a:lnTo>
                  <a:lnTo>
                    <a:pt x="15580" y="33257"/>
                  </a:lnTo>
                  <a:lnTo>
                    <a:pt x="43739" y="71977"/>
                  </a:lnTo>
                  <a:lnTo>
                    <a:pt x="84852" y="116139"/>
                  </a:lnTo>
                  <a:lnTo>
                    <a:pt x="11430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852"/>
            <p:cNvSpPr/>
            <p:nvPr>
              <p:custDataLst>
                <p:tags r:id="rId114"/>
              </p:custDataLst>
            </p:nvPr>
          </p:nvSpPr>
          <p:spPr>
            <a:xfrm>
              <a:off x="2800350" y="450850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0" y="0"/>
                  </a:moveTo>
                  <a:lnTo>
                    <a:pt x="0" y="0"/>
                  </a:lnTo>
                  <a:lnTo>
                    <a:pt x="12209" y="26515"/>
                  </a:lnTo>
                  <a:lnTo>
                    <a:pt x="49026" y="73560"/>
                  </a:lnTo>
                  <a:lnTo>
                    <a:pt x="571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853"/>
            <p:cNvSpPr/>
            <p:nvPr>
              <p:custDataLst>
                <p:tags r:id="rId115"/>
              </p:custDataLst>
            </p:nvPr>
          </p:nvSpPr>
          <p:spPr>
            <a:xfrm>
              <a:off x="2844800" y="45212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1411" y="17325"/>
                  </a:lnTo>
                  <a:lnTo>
                    <a:pt x="13815" y="59318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854"/>
            <p:cNvSpPr/>
            <p:nvPr>
              <p:custDataLst>
                <p:tags r:id="rId116"/>
              </p:custDataLst>
            </p:nvPr>
          </p:nvSpPr>
          <p:spPr>
            <a:xfrm>
              <a:off x="2444750" y="4727092"/>
              <a:ext cx="25401" cy="98909"/>
            </a:xfrm>
            <a:custGeom>
              <a:avLst/>
              <a:gdLst/>
              <a:ahLst/>
              <a:cxnLst/>
              <a:rect l="0" t="0" r="0" b="0"/>
              <a:pathLst>
                <a:path w="25401" h="98909">
                  <a:moveTo>
                    <a:pt x="25400" y="3658"/>
                  </a:moveTo>
                  <a:lnTo>
                    <a:pt x="25400" y="3658"/>
                  </a:lnTo>
                  <a:lnTo>
                    <a:pt x="25400" y="0"/>
                  </a:lnTo>
                  <a:lnTo>
                    <a:pt x="25400" y="1561"/>
                  </a:lnTo>
                  <a:lnTo>
                    <a:pt x="24694" y="2260"/>
                  </a:lnTo>
                  <a:lnTo>
                    <a:pt x="22029" y="3037"/>
                  </a:lnTo>
                  <a:lnTo>
                    <a:pt x="20374" y="10908"/>
                  </a:lnTo>
                  <a:lnTo>
                    <a:pt x="12259" y="51950"/>
                  </a:lnTo>
                  <a:lnTo>
                    <a:pt x="0" y="98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855"/>
            <p:cNvSpPr/>
            <p:nvPr>
              <p:custDataLst>
                <p:tags r:id="rId117"/>
              </p:custDataLst>
            </p:nvPr>
          </p:nvSpPr>
          <p:spPr>
            <a:xfrm>
              <a:off x="2489200" y="47371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14073" y="21048"/>
                  </a:lnTo>
                  <a:lnTo>
                    <a:pt x="3512" y="4850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856"/>
            <p:cNvSpPr/>
            <p:nvPr>
              <p:custDataLst>
                <p:tags r:id="rId118"/>
              </p:custDataLst>
            </p:nvPr>
          </p:nvSpPr>
          <p:spPr>
            <a:xfrm>
              <a:off x="2520950" y="47371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10793" y="433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857"/>
            <p:cNvSpPr/>
            <p:nvPr>
              <p:custDataLst>
                <p:tags r:id="rId119"/>
              </p:custDataLst>
            </p:nvPr>
          </p:nvSpPr>
          <p:spPr>
            <a:xfrm>
              <a:off x="2541868" y="4737100"/>
              <a:ext cx="85988" cy="140366"/>
            </a:xfrm>
            <a:custGeom>
              <a:avLst/>
              <a:gdLst/>
              <a:ahLst/>
              <a:cxnLst/>
              <a:rect l="0" t="0" r="0" b="0"/>
              <a:pathLst>
                <a:path w="85988" h="140366">
                  <a:moveTo>
                    <a:pt x="48932" y="0"/>
                  </a:moveTo>
                  <a:lnTo>
                    <a:pt x="48932" y="0"/>
                  </a:lnTo>
                  <a:lnTo>
                    <a:pt x="31255" y="38724"/>
                  </a:lnTo>
                  <a:lnTo>
                    <a:pt x="7589" y="84235"/>
                  </a:lnTo>
                  <a:lnTo>
                    <a:pt x="0" y="111732"/>
                  </a:lnTo>
                  <a:lnTo>
                    <a:pt x="83" y="113999"/>
                  </a:lnTo>
                  <a:lnTo>
                    <a:pt x="844" y="114805"/>
                  </a:lnTo>
                  <a:lnTo>
                    <a:pt x="2056" y="114636"/>
                  </a:lnTo>
                  <a:lnTo>
                    <a:pt x="23576" y="88313"/>
                  </a:lnTo>
                  <a:lnTo>
                    <a:pt x="50822" y="44962"/>
                  </a:lnTo>
                  <a:lnTo>
                    <a:pt x="79801" y="12331"/>
                  </a:lnTo>
                  <a:lnTo>
                    <a:pt x="83623" y="9631"/>
                  </a:lnTo>
                  <a:lnTo>
                    <a:pt x="85465" y="9243"/>
                  </a:lnTo>
                  <a:lnTo>
                    <a:pt x="85987" y="10395"/>
                  </a:lnTo>
                  <a:lnTo>
                    <a:pt x="75275" y="38298"/>
                  </a:lnTo>
                  <a:lnTo>
                    <a:pt x="49327" y="83843"/>
                  </a:lnTo>
                  <a:lnTo>
                    <a:pt x="26981" y="126864"/>
                  </a:lnTo>
                  <a:lnTo>
                    <a:pt x="23418" y="137523"/>
                  </a:lnTo>
                  <a:lnTo>
                    <a:pt x="23456" y="140365"/>
                  </a:lnTo>
                  <a:lnTo>
                    <a:pt x="25598" y="140143"/>
                  </a:lnTo>
                  <a:lnTo>
                    <a:pt x="42582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858"/>
            <p:cNvSpPr/>
            <p:nvPr>
              <p:custDataLst>
                <p:tags r:id="rId120"/>
              </p:custDataLst>
            </p:nvPr>
          </p:nvSpPr>
          <p:spPr>
            <a:xfrm>
              <a:off x="2625332" y="4775200"/>
              <a:ext cx="48019" cy="112076"/>
            </a:xfrm>
            <a:custGeom>
              <a:avLst/>
              <a:gdLst/>
              <a:ahLst/>
              <a:cxnLst/>
              <a:rect l="0" t="0" r="0" b="0"/>
              <a:pathLst>
                <a:path w="48019" h="112076">
                  <a:moveTo>
                    <a:pt x="48018" y="0"/>
                  </a:moveTo>
                  <a:lnTo>
                    <a:pt x="48018" y="0"/>
                  </a:lnTo>
                  <a:lnTo>
                    <a:pt x="27296" y="43326"/>
                  </a:lnTo>
                  <a:lnTo>
                    <a:pt x="11304" y="80335"/>
                  </a:lnTo>
                  <a:lnTo>
                    <a:pt x="0" y="110962"/>
                  </a:lnTo>
                  <a:lnTo>
                    <a:pt x="484" y="112075"/>
                  </a:lnTo>
                  <a:lnTo>
                    <a:pt x="9918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859"/>
            <p:cNvSpPr/>
            <p:nvPr>
              <p:custDataLst>
                <p:tags r:id="rId121"/>
              </p:custDataLst>
            </p:nvPr>
          </p:nvSpPr>
          <p:spPr>
            <a:xfrm>
              <a:off x="2673350" y="47942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9616" y="41262"/>
                  </a:lnTo>
                  <a:lnTo>
                    <a:pt x="3163" y="8536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860"/>
            <p:cNvSpPr/>
            <p:nvPr>
              <p:custDataLst>
                <p:tags r:id="rId122"/>
              </p:custDataLst>
            </p:nvPr>
          </p:nvSpPr>
          <p:spPr>
            <a:xfrm>
              <a:off x="2718760" y="4794272"/>
              <a:ext cx="87941" cy="82529"/>
            </a:xfrm>
            <a:custGeom>
              <a:avLst/>
              <a:gdLst/>
              <a:ahLst/>
              <a:cxnLst/>
              <a:rect l="0" t="0" r="0" b="0"/>
              <a:pathLst>
                <a:path w="87941" h="82529">
                  <a:moveTo>
                    <a:pt x="11740" y="6328"/>
                  </a:moveTo>
                  <a:lnTo>
                    <a:pt x="11740" y="6328"/>
                  </a:lnTo>
                  <a:lnTo>
                    <a:pt x="11740" y="2957"/>
                  </a:lnTo>
                  <a:lnTo>
                    <a:pt x="11034" y="1964"/>
                  </a:lnTo>
                  <a:lnTo>
                    <a:pt x="9858" y="1302"/>
                  </a:lnTo>
                  <a:lnTo>
                    <a:pt x="5273" y="152"/>
                  </a:lnTo>
                  <a:lnTo>
                    <a:pt x="0" y="0"/>
                  </a:lnTo>
                  <a:lnTo>
                    <a:pt x="37757" y="42041"/>
                  </a:lnTo>
                  <a:lnTo>
                    <a:pt x="84814" y="80468"/>
                  </a:lnTo>
                  <a:lnTo>
                    <a:pt x="87940" y="82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337"/>
          <p:cNvGrpSpPr/>
          <p:nvPr/>
        </p:nvGrpSpPr>
        <p:grpSpPr>
          <a:xfrm>
            <a:off x="7699281" y="4082677"/>
            <a:ext cx="1093853" cy="518852"/>
            <a:chOff x="7699281" y="4082677"/>
            <a:chExt cx="1093853" cy="518852"/>
          </a:xfrm>
        </p:grpSpPr>
        <p:sp>
          <p:nvSpPr>
            <p:cNvPr id="232" name="SMARTInkShape-1861"/>
            <p:cNvSpPr/>
            <p:nvPr>
              <p:custDataLst>
                <p:tags r:id="rId97"/>
              </p:custDataLst>
            </p:nvPr>
          </p:nvSpPr>
          <p:spPr>
            <a:xfrm>
              <a:off x="7699281" y="4082677"/>
              <a:ext cx="152366" cy="387901"/>
            </a:xfrm>
            <a:custGeom>
              <a:avLst/>
              <a:gdLst/>
              <a:ahLst/>
              <a:cxnLst/>
              <a:rect l="0" t="0" r="0" b="0"/>
              <a:pathLst>
                <a:path w="152366" h="387901">
                  <a:moveTo>
                    <a:pt x="28669" y="101973"/>
                  </a:moveTo>
                  <a:lnTo>
                    <a:pt x="28669" y="101973"/>
                  </a:lnTo>
                  <a:lnTo>
                    <a:pt x="23201" y="96506"/>
                  </a:lnTo>
                  <a:lnTo>
                    <a:pt x="22396" y="132329"/>
                  </a:lnTo>
                  <a:lnTo>
                    <a:pt x="18970" y="173683"/>
                  </a:lnTo>
                  <a:lnTo>
                    <a:pt x="17302" y="209103"/>
                  </a:lnTo>
                  <a:lnTo>
                    <a:pt x="15856" y="248364"/>
                  </a:lnTo>
                  <a:lnTo>
                    <a:pt x="12861" y="289332"/>
                  </a:lnTo>
                  <a:lnTo>
                    <a:pt x="9179" y="323532"/>
                  </a:lnTo>
                  <a:lnTo>
                    <a:pt x="5019" y="362824"/>
                  </a:lnTo>
                  <a:lnTo>
                    <a:pt x="3615" y="387900"/>
                  </a:lnTo>
                  <a:lnTo>
                    <a:pt x="2794" y="387841"/>
                  </a:lnTo>
                  <a:lnTo>
                    <a:pt x="0" y="382131"/>
                  </a:lnTo>
                  <a:lnTo>
                    <a:pt x="1202" y="346790"/>
                  </a:lnTo>
                  <a:lnTo>
                    <a:pt x="3302" y="325156"/>
                  </a:lnTo>
                  <a:lnTo>
                    <a:pt x="6114" y="298740"/>
                  </a:lnTo>
                  <a:lnTo>
                    <a:pt x="9398" y="269134"/>
                  </a:lnTo>
                  <a:lnTo>
                    <a:pt x="12999" y="241636"/>
                  </a:lnTo>
                  <a:lnTo>
                    <a:pt x="16812" y="215543"/>
                  </a:lnTo>
                  <a:lnTo>
                    <a:pt x="24105" y="169382"/>
                  </a:lnTo>
                  <a:lnTo>
                    <a:pt x="29698" y="134755"/>
                  </a:lnTo>
                  <a:lnTo>
                    <a:pt x="43556" y="91460"/>
                  </a:lnTo>
                  <a:lnTo>
                    <a:pt x="57696" y="51821"/>
                  </a:lnTo>
                  <a:lnTo>
                    <a:pt x="74193" y="20007"/>
                  </a:lnTo>
                  <a:lnTo>
                    <a:pt x="88178" y="7218"/>
                  </a:lnTo>
                  <a:lnTo>
                    <a:pt x="102389" y="593"/>
                  </a:lnTo>
                  <a:lnTo>
                    <a:pt x="113410" y="0"/>
                  </a:lnTo>
                  <a:lnTo>
                    <a:pt x="126774" y="7733"/>
                  </a:lnTo>
                  <a:lnTo>
                    <a:pt x="134288" y="13746"/>
                  </a:lnTo>
                  <a:lnTo>
                    <a:pt x="144520" y="31717"/>
                  </a:lnTo>
                  <a:lnTo>
                    <a:pt x="152365" y="67515"/>
                  </a:lnTo>
                  <a:lnTo>
                    <a:pt x="150927" y="107521"/>
                  </a:lnTo>
                  <a:lnTo>
                    <a:pt x="148274" y="120488"/>
                  </a:lnTo>
                  <a:lnTo>
                    <a:pt x="134039" y="142422"/>
                  </a:lnTo>
                  <a:lnTo>
                    <a:pt x="112894" y="160873"/>
                  </a:lnTo>
                  <a:lnTo>
                    <a:pt x="74634" y="181043"/>
                  </a:lnTo>
                  <a:lnTo>
                    <a:pt x="43151" y="187255"/>
                  </a:lnTo>
                  <a:lnTo>
                    <a:pt x="22319" y="184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862"/>
            <p:cNvSpPr/>
            <p:nvPr>
              <p:custDataLst>
                <p:tags r:id="rId98"/>
              </p:custDataLst>
            </p:nvPr>
          </p:nvSpPr>
          <p:spPr>
            <a:xfrm>
              <a:off x="7804149" y="4311650"/>
              <a:ext cx="146052" cy="169657"/>
            </a:xfrm>
            <a:custGeom>
              <a:avLst/>
              <a:gdLst/>
              <a:ahLst/>
              <a:cxnLst/>
              <a:rect l="0" t="0" r="0" b="0"/>
              <a:pathLst>
                <a:path w="146052" h="169657">
                  <a:moveTo>
                    <a:pt x="1" y="50800"/>
                  </a:moveTo>
                  <a:lnTo>
                    <a:pt x="1" y="50800"/>
                  </a:lnTo>
                  <a:lnTo>
                    <a:pt x="0" y="44058"/>
                  </a:lnTo>
                  <a:lnTo>
                    <a:pt x="3764" y="36985"/>
                  </a:lnTo>
                  <a:lnTo>
                    <a:pt x="6742" y="33123"/>
                  </a:lnTo>
                  <a:lnTo>
                    <a:pt x="17578" y="26951"/>
                  </a:lnTo>
                  <a:lnTo>
                    <a:pt x="24420" y="24317"/>
                  </a:lnTo>
                  <a:lnTo>
                    <a:pt x="39547" y="23272"/>
                  </a:lnTo>
                  <a:lnTo>
                    <a:pt x="55676" y="26571"/>
                  </a:lnTo>
                  <a:lnTo>
                    <a:pt x="72252" y="35093"/>
                  </a:lnTo>
                  <a:lnTo>
                    <a:pt x="85265" y="53461"/>
                  </a:lnTo>
                  <a:lnTo>
                    <a:pt x="90710" y="65275"/>
                  </a:lnTo>
                  <a:lnTo>
                    <a:pt x="92998" y="93452"/>
                  </a:lnTo>
                  <a:lnTo>
                    <a:pt x="88605" y="122673"/>
                  </a:lnTo>
                  <a:lnTo>
                    <a:pt x="79597" y="147419"/>
                  </a:lnTo>
                  <a:lnTo>
                    <a:pt x="68538" y="162651"/>
                  </a:lnTo>
                  <a:lnTo>
                    <a:pt x="62626" y="167701"/>
                  </a:lnTo>
                  <a:lnTo>
                    <a:pt x="56567" y="169656"/>
                  </a:lnTo>
                  <a:lnTo>
                    <a:pt x="44191" y="168066"/>
                  </a:lnTo>
                  <a:lnTo>
                    <a:pt x="40044" y="162844"/>
                  </a:lnTo>
                  <a:lnTo>
                    <a:pt x="35437" y="145752"/>
                  </a:lnTo>
                  <a:lnTo>
                    <a:pt x="42956" y="102217"/>
                  </a:lnTo>
                  <a:lnTo>
                    <a:pt x="72073" y="55843"/>
                  </a:lnTo>
                  <a:lnTo>
                    <a:pt x="115351" y="20936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863"/>
            <p:cNvSpPr/>
            <p:nvPr>
              <p:custDataLst>
                <p:tags r:id="rId99"/>
              </p:custDataLst>
            </p:nvPr>
          </p:nvSpPr>
          <p:spPr>
            <a:xfrm>
              <a:off x="8107637" y="4116206"/>
              <a:ext cx="236264" cy="455795"/>
            </a:xfrm>
            <a:custGeom>
              <a:avLst/>
              <a:gdLst/>
              <a:ahLst/>
              <a:cxnLst/>
              <a:rect l="0" t="0" r="0" b="0"/>
              <a:pathLst>
                <a:path w="236264" h="455795">
                  <a:moveTo>
                    <a:pt x="236263" y="17644"/>
                  </a:moveTo>
                  <a:lnTo>
                    <a:pt x="236263" y="17644"/>
                  </a:lnTo>
                  <a:lnTo>
                    <a:pt x="227424" y="3338"/>
                  </a:lnTo>
                  <a:lnTo>
                    <a:pt x="221516" y="702"/>
                  </a:lnTo>
                  <a:lnTo>
                    <a:pt x="217965" y="0"/>
                  </a:lnTo>
                  <a:lnTo>
                    <a:pt x="196112" y="9124"/>
                  </a:lnTo>
                  <a:lnTo>
                    <a:pt x="157182" y="38716"/>
                  </a:lnTo>
                  <a:lnTo>
                    <a:pt x="126091" y="76163"/>
                  </a:lnTo>
                  <a:lnTo>
                    <a:pt x="109898" y="98990"/>
                  </a:lnTo>
                  <a:lnTo>
                    <a:pt x="90636" y="127614"/>
                  </a:lnTo>
                  <a:lnTo>
                    <a:pt x="69328" y="160102"/>
                  </a:lnTo>
                  <a:lnTo>
                    <a:pt x="46656" y="195166"/>
                  </a:lnTo>
                  <a:lnTo>
                    <a:pt x="29424" y="228420"/>
                  </a:lnTo>
                  <a:lnTo>
                    <a:pt x="15821" y="260466"/>
                  </a:lnTo>
                  <a:lnTo>
                    <a:pt x="4635" y="291709"/>
                  </a:lnTo>
                  <a:lnTo>
                    <a:pt x="0" y="318181"/>
                  </a:lnTo>
                  <a:lnTo>
                    <a:pt x="2375" y="362648"/>
                  </a:lnTo>
                  <a:lnTo>
                    <a:pt x="12605" y="380997"/>
                  </a:lnTo>
                  <a:lnTo>
                    <a:pt x="46548" y="412673"/>
                  </a:lnTo>
                  <a:lnTo>
                    <a:pt x="70275" y="424224"/>
                  </a:lnTo>
                  <a:lnTo>
                    <a:pt x="97382" y="433336"/>
                  </a:lnTo>
                  <a:lnTo>
                    <a:pt x="126743" y="440822"/>
                  </a:lnTo>
                  <a:lnTo>
                    <a:pt x="185463" y="45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864"/>
            <p:cNvSpPr/>
            <p:nvPr>
              <p:custDataLst>
                <p:tags r:id="rId100"/>
              </p:custDataLst>
            </p:nvPr>
          </p:nvSpPr>
          <p:spPr>
            <a:xfrm>
              <a:off x="8543011" y="4202318"/>
              <a:ext cx="250123" cy="399211"/>
            </a:xfrm>
            <a:custGeom>
              <a:avLst/>
              <a:gdLst/>
              <a:ahLst/>
              <a:cxnLst/>
              <a:rect l="0" t="0" r="0" b="0"/>
              <a:pathLst>
                <a:path w="250123" h="399211">
                  <a:moveTo>
                    <a:pt x="61239" y="14082"/>
                  </a:moveTo>
                  <a:lnTo>
                    <a:pt x="61239" y="14082"/>
                  </a:lnTo>
                  <a:lnTo>
                    <a:pt x="57868" y="14082"/>
                  </a:lnTo>
                  <a:lnTo>
                    <a:pt x="54332" y="17845"/>
                  </a:lnTo>
                  <a:lnTo>
                    <a:pt x="44021" y="32905"/>
                  </a:lnTo>
                  <a:lnTo>
                    <a:pt x="33458" y="77821"/>
                  </a:lnTo>
                  <a:lnTo>
                    <a:pt x="23923" y="114655"/>
                  </a:lnTo>
                  <a:lnTo>
                    <a:pt x="18078" y="146270"/>
                  </a:lnTo>
                  <a:lnTo>
                    <a:pt x="13129" y="180782"/>
                  </a:lnTo>
                  <a:lnTo>
                    <a:pt x="8577" y="214936"/>
                  </a:lnTo>
                  <a:lnTo>
                    <a:pt x="4202" y="250811"/>
                  </a:lnTo>
                  <a:lnTo>
                    <a:pt x="612" y="286511"/>
                  </a:lnTo>
                  <a:lnTo>
                    <a:pt x="0" y="332261"/>
                  </a:lnTo>
                  <a:lnTo>
                    <a:pt x="4859" y="354697"/>
                  </a:lnTo>
                  <a:lnTo>
                    <a:pt x="18899" y="379823"/>
                  </a:lnTo>
                  <a:lnTo>
                    <a:pt x="32307" y="390182"/>
                  </a:lnTo>
                  <a:lnTo>
                    <a:pt x="46969" y="396432"/>
                  </a:lnTo>
                  <a:lnTo>
                    <a:pt x="60541" y="399210"/>
                  </a:lnTo>
                  <a:lnTo>
                    <a:pt x="86824" y="394032"/>
                  </a:lnTo>
                  <a:lnTo>
                    <a:pt x="133918" y="362682"/>
                  </a:lnTo>
                  <a:lnTo>
                    <a:pt x="155446" y="333976"/>
                  </a:lnTo>
                  <a:lnTo>
                    <a:pt x="171859" y="295289"/>
                  </a:lnTo>
                  <a:lnTo>
                    <a:pt x="189030" y="252546"/>
                  </a:lnTo>
                  <a:lnTo>
                    <a:pt x="204153" y="211973"/>
                  </a:lnTo>
                  <a:lnTo>
                    <a:pt x="217570" y="176511"/>
                  </a:lnTo>
                  <a:lnTo>
                    <a:pt x="230482" y="136919"/>
                  </a:lnTo>
                  <a:lnTo>
                    <a:pt x="239875" y="93909"/>
                  </a:lnTo>
                  <a:lnTo>
                    <a:pt x="247126" y="53257"/>
                  </a:lnTo>
                  <a:lnTo>
                    <a:pt x="250122" y="18214"/>
                  </a:lnTo>
                  <a:lnTo>
                    <a:pt x="247963" y="9333"/>
                  </a:lnTo>
                  <a:lnTo>
                    <a:pt x="242781" y="367"/>
                  </a:lnTo>
                  <a:lnTo>
                    <a:pt x="240828" y="0"/>
                  </a:lnTo>
                  <a:lnTo>
                    <a:pt x="238820" y="1166"/>
                  </a:lnTo>
                  <a:lnTo>
                    <a:pt x="232689" y="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338"/>
          <p:cNvGrpSpPr/>
          <p:nvPr/>
        </p:nvGrpSpPr>
        <p:grpSpPr>
          <a:xfrm>
            <a:off x="8629650" y="3919382"/>
            <a:ext cx="1940737" cy="1027269"/>
            <a:chOff x="8629650" y="3919382"/>
            <a:chExt cx="1940737" cy="1027269"/>
          </a:xfrm>
        </p:grpSpPr>
        <p:sp>
          <p:nvSpPr>
            <p:cNvPr id="237" name="SMARTInkShape-1865"/>
            <p:cNvSpPr/>
            <p:nvPr>
              <p:custDataLst>
                <p:tags r:id="rId85"/>
              </p:custDataLst>
            </p:nvPr>
          </p:nvSpPr>
          <p:spPr>
            <a:xfrm>
              <a:off x="9201652" y="4218698"/>
              <a:ext cx="177299" cy="315931"/>
            </a:xfrm>
            <a:custGeom>
              <a:avLst/>
              <a:gdLst/>
              <a:ahLst/>
              <a:cxnLst/>
              <a:rect l="0" t="0" r="0" b="0"/>
              <a:pathLst>
                <a:path w="177299" h="315931">
                  <a:moveTo>
                    <a:pt x="56648" y="80252"/>
                  </a:moveTo>
                  <a:lnTo>
                    <a:pt x="56648" y="80252"/>
                  </a:lnTo>
                  <a:lnTo>
                    <a:pt x="62115" y="74785"/>
                  </a:lnTo>
                  <a:lnTo>
                    <a:pt x="62823" y="70418"/>
                  </a:lnTo>
                  <a:lnTo>
                    <a:pt x="62920" y="71883"/>
                  </a:lnTo>
                  <a:lnTo>
                    <a:pt x="54153" y="113724"/>
                  </a:lnTo>
                  <a:lnTo>
                    <a:pt x="44698" y="160725"/>
                  </a:lnTo>
                  <a:lnTo>
                    <a:pt x="35109" y="196451"/>
                  </a:lnTo>
                  <a:lnTo>
                    <a:pt x="24497" y="232085"/>
                  </a:lnTo>
                  <a:lnTo>
                    <a:pt x="11296" y="277091"/>
                  </a:lnTo>
                  <a:lnTo>
                    <a:pt x="250" y="315930"/>
                  </a:lnTo>
                  <a:lnTo>
                    <a:pt x="0" y="315687"/>
                  </a:lnTo>
                  <a:lnTo>
                    <a:pt x="9735" y="285011"/>
                  </a:lnTo>
                  <a:lnTo>
                    <a:pt x="17219" y="247456"/>
                  </a:lnTo>
                  <a:lnTo>
                    <a:pt x="23307" y="222766"/>
                  </a:lnTo>
                  <a:lnTo>
                    <a:pt x="30892" y="195017"/>
                  </a:lnTo>
                  <a:lnTo>
                    <a:pt x="39477" y="165229"/>
                  </a:lnTo>
                  <a:lnTo>
                    <a:pt x="48023" y="139726"/>
                  </a:lnTo>
                  <a:lnTo>
                    <a:pt x="65044" y="96336"/>
                  </a:lnTo>
                  <a:lnTo>
                    <a:pt x="90494" y="50288"/>
                  </a:lnTo>
                  <a:lnTo>
                    <a:pt x="124056" y="7841"/>
                  </a:lnTo>
                  <a:lnTo>
                    <a:pt x="129104" y="2344"/>
                  </a:lnTo>
                  <a:lnTo>
                    <a:pt x="133880" y="91"/>
                  </a:lnTo>
                  <a:lnTo>
                    <a:pt x="138474" y="0"/>
                  </a:lnTo>
                  <a:lnTo>
                    <a:pt x="142949" y="1351"/>
                  </a:lnTo>
                  <a:lnTo>
                    <a:pt x="146638" y="5779"/>
                  </a:lnTo>
                  <a:lnTo>
                    <a:pt x="159509" y="45760"/>
                  </a:lnTo>
                  <a:lnTo>
                    <a:pt x="165864" y="79033"/>
                  </a:lnTo>
                  <a:lnTo>
                    <a:pt x="168688" y="117340"/>
                  </a:lnTo>
                  <a:lnTo>
                    <a:pt x="171825" y="154121"/>
                  </a:lnTo>
                  <a:lnTo>
                    <a:pt x="175676" y="200916"/>
                  </a:lnTo>
                  <a:lnTo>
                    <a:pt x="176978" y="244963"/>
                  </a:lnTo>
                  <a:lnTo>
                    <a:pt x="177298" y="264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866"/>
            <p:cNvSpPr/>
            <p:nvPr>
              <p:custDataLst>
                <p:tags r:id="rId86"/>
              </p:custDataLst>
            </p:nvPr>
          </p:nvSpPr>
          <p:spPr>
            <a:xfrm>
              <a:off x="9239250" y="43751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22603" y="20374"/>
                  </a:lnTo>
                  <a:lnTo>
                    <a:pt x="67102" y="12569"/>
                  </a:lnTo>
                  <a:lnTo>
                    <a:pt x="107135" y="482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867"/>
            <p:cNvSpPr/>
            <p:nvPr>
              <p:custDataLst>
                <p:tags r:id="rId87"/>
              </p:custDataLst>
            </p:nvPr>
          </p:nvSpPr>
          <p:spPr>
            <a:xfrm>
              <a:off x="9531500" y="4226220"/>
              <a:ext cx="193986" cy="256881"/>
            </a:xfrm>
            <a:custGeom>
              <a:avLst/>
              <a:gdLst/>
              <a:ahLst/>
              <a:cxnLst/>
              <a:rect l="0" t="0" r="0" b="0"/>
              <a:pathLst>
                <a:path w="193986" h="256881">
                  <a:moveTo>
                    <a:pt x="12550" y="98130"/>
                  </a:moveTo>
                  <a:lnTo>
                    <a:pt x="12550" y="98130"/>
                  </a:lnTo>
                  <a:lnTo>
                    <a:pt x="9179" y="101501"/>
                  </a:lnTo>
                  <a:lnTo>
                    <a:pt x="3712" y="113710"/>
                  </a:lnTo>
                  <a:lnTo>
                    <a:pt x="612" y="152007"/>
                  </a:lnTo>
                  <a:lnTo>
                    <a:pt x="0" y="196575"/>
                  </a:lnTo>
                  <a:lnTo>
                    <a:pt x="5326" y="239861"/>
                  </a:lnTo>
                  <a:lnTo>
                    <a:pt x="5617" y="239890"/>
                  </a:lnTo>
                  <a:lnTo>
                    <a:pt x="6148" y="199870"/>
                  </a:lnTo>
                  <a:lnTo>
                    <a:pt x="6177" y="168748"/>
                  </a:lnTo>
                  <a:lnTo>
                    <a:pt x="9952" y="129986"/>
                  </a:lnTo>
                  <a:lnTo>
                    <a:pt x="16335" y="91121"/>
                  </a:lnTo>
                  <a:lnTo>
                    <a:pt x="28566" y="50819"/>
                  </a:lnTo>
                  <a:lnTo>
                    <a:pt x="39424" y="32653"/>
                  </a:lnTo>
                  <a:lnTo>
                    <a:pt x="64179" y="10526"/>
                  </a:lnTo>
                  <a:lnTo>
                    <a:pt x="83709" y="2750"/>
                  </a:lnTo>
                  <a:lnTo>
                    <a:pt x="104149" y="0"/>
                  </a:lnTo>
                  <a:lnTo>
                    <a:pt x="124992" y="1129"/>
                  </a:lnTo>
                  <a:lnTo>
                    <a:pt x="156560" y="15845"/>
                  </a:lnTo>
                  <a:lnTo>
                    <a:pt x="172040" y="34042"/>
                  </a:lnTo>
                  <a:lnTo>
                    <a:pt x="182917" y="57652"/>
                  </a:lnTo>
                  <a:lnTo>
                    <a:pt x="192303" y="101972"/>
                  </a:lnTo>
                  <a:lnTo>
                    <a:pt x="193985" y="146698"/>
                  </a:lnTo>
                  <a:lnTo>
                    <a:pt x="187586" y="190524"/>
                  </a:lnTo>
                  <a:lnTo>
                    <a:pt x="184708" y="237971"/>
                  </a:lnTo>
                  <a:lnTo>
                    <a:pt x="183609" y="251299"/>
                  </a:lnTo>
                  <a:lnTo>
                    <a:pt x="182328" y="253865"/>
                  </a:lnTo>
                  <a:lnTo>
                    <a:pt x="177650" y="256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868"/>
            <p:cNvSpPr/>
            <p:nvPr>
              <p:custDataLst>
                <p:tags r:id="rId88"/>
              </p:custDataLst>
            </p:nvPr>
          </p:nvSpPr>
          <p:spPr>
            <a:xfrm>
              <a:off x="9881043" y="4232340"/>
              <a:ext cx="164658" cy="262792"/>
            </a:xfrm>
            <a:custGeom>
              <a:avLst/>
              <a:gdLst/>
              <a:ahLst/>
              <a:cxnLst/>
              <a:rect l="0" t="0" r="0" b="0"/>
              <a:pathLst>
                <a:path w="164658" h="262792">
                  <a:moveTo>
                    <a:pt x="164657" y="9460"/>
                  </a:moveTo>
                  <a:lnTo>
                    <a:pt x="164657" y="9460"/>
                  </a:lnTo>
                  <a:lnTo>
                    <a:pt x="164656" y="6089"/>
                  </a:lnTo>
                  <a:lnTo>
                    <a:pt x="163246" y="5096"/>
                  </a:lnTo>
                  <a:lnTo>
                    <a:pt x="140238" y="0"/>
                  </a:lnTo>
                  <a:lnTo>
                    <a:pt x="104617" y="2469"/>
                  </a:lnTo>
                  <a:lnTo>
                    <a:pt x="78271" y="9192"/>
                  </a:lnTo>
                  <a:lnTo>
                    <a:pt x="54003" y="23962"/>
                  </a:lnTo>
                  <a:lnTo>
                    <a:pt x="42335" y="35660"/>
                  </a:lnTo>
                  <a:lnTo>
                    <a:pt x="31203" y="60889"/>
                  </a:lnTo>
                  <a:lnTo>
                    <a:pt x="26808" y="97449"/>
                  </a:lnTo>
                  <a:lnTo>
                    <a:pt x="22134" y="139561"/>
                  </a:lnTo>
                  <a:lnTo>
                    <a:pt x="12910" y="179947"/>
                  </a:lnTo>
                  <a:lnTo>
                    <a:pt x="2927" y="225039"/>
                  </a:lnTo>
                  <a:lnTo>
                    <a:pt x="0" y="255840"/>
                  </a:lnTo>
                  <a:lnTo>
                    <a:pt x="558" y="258379"/>
                  </a:lnTo>
                  <a:lnTo>
                    <a:pt x="1635" y="260073"/>
                  </a:lnTo>
                  <a:lnTo>
                    <a:pt x="3059" y="261202"/>
                  </a:lnTo>
                  <a:lnTo>
                    <a:pt x="15176" y="262791"/>
                  </a:lnTo>
                  <a:lnTo>
                    <a:pt x="60087" y="258346"/>
                  </a:lnTo>
                  <a:lnTo>
                    <a:pt x="101434" y="257354"/>
                  </a:lnTo>
                  <a:lnTo>
                    <a:pt x="113745" y="255337"/>
                  </a:lnTo>
                  <a:lnTo>
                    <a:pt x="126557" y="250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869"/>
            <p:cNvSpPr/>
            <p:nvPr>
              <p:custDataLst>
                <p:tags r:id="rId89"/>
              </p:custDataLst>
            </p:nvPr>
          </p:nvSpPr>
          <p:spPr>
            <a:xfrm>
              <a:off x="9906000" y="44069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8724" y="883"/>
                  </a:lnTo>
                  <a:lnTo>
                    <a:pt x="83223" y="17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870"/>
            <p:cNvSpPr/>
            <p:nvPr>
              <p:custDataLst>
                <p:tags r:id="rId90"/>
              </p:custDataLst>
            </p:nvPr>
          </p:nvSpPr>
          <p:spPr>
            <a:xfrm>
              <a:off x="10166350" y="44894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2979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871"/>
            <p:cNvSpPr/>
            <p:nvPr>
              <p:custDataLst>
                <p:tags r:id="rId91"/>
              </p:custDataLst>
            </p:nvPr>
          </p:nvSpPr>
          <p:spPr>
            <a:xfrm>
              <a:off x="10153650" y="4387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872"/>
            <p:cNvSpPr/>
            <p:nvPr>
              <p:custDataLst>
                <p:tags r:id="rId92"/>
              </p:custDataLst>
            </p:nvPr>
          </p:nvSpPr>
          <p:spPr>
            <a:xfrm>
              <a:off x="10248900" y="4217283"/>
              <a:ext cx="113693" cy="316618"/>
            </a:xfrm>
            <a:custGeom>
              <a:avLst/>
              <a:gdLst/>
              <a:ahLst/>
              <a:cxnLst/>
              <a:rect l="0" t="0" r="0" b="0"/>
              <a:pathLst>
                <a:path w="113693" h="316618">
                  <a:moveTo>
                    <a:pt x="63500" y="5467"/>
                  </a:moveTo>
                  <a:lnTo>
                    <a:pt x="63500" y="5467"/>
                  </a:lnTo>
                  <a:lnTo>
                    <a:pt x="63499" y="2096"/>
                  </a:lnTo>
                  <a:lnTo>
                    <a:pt x="64911" y="1103"/>
                  </a:lnTo>
                  <a:lnTo>
                    <a:pt x="70242" y="0"/>
                  </a:lnTo>
                  <a:lnTo>
                    <a:pt x="77315" y="3272"/>
                  </a:lnTo>
                  <a:lnTo>
                    <a:pt x="86574" y="12252"/>
                  </a:lnTo>
                  <a:lnTo>
                    <a:pt x="100096" y="30355"/>
                  </a:lnTo>
                  <a:lnTo>
                    <a:pt x="113461" y="77830"/>
                  </a:lnTo>
                  <a:lnTo>
                    <a:pt x="113692" y="118297"/>
                  </a:lnTo>
                  <a:lnTo>
                    <a:pt x="105563" y="162152"/>
                  </a:lnTo>
                  <a:lnTo>
                    <a:pt x="85488" y="207514"/>
                  </a:lnTo>
                  <a:lnTo>
                    <a:pt x="54457" y="251664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873"/>
            <p:cNvSpPr/>
            <p:nvPr>
              <p:custDataLst>
                <p:tags r:id="rId93"/>
              </p:custDataLst>
            </p:nvPr>
          </p:nvSpPr>
          <p:spPr>
            <a:xfrm>
              <a:off x="9069769" y="4197766"/>
              <a:ext cx="99632" cy="310735"/>
            </a:xfrm>
            <a:custGeom>
              <a:avLst/>
              <a:gdLst/>
              <a:ahLst/>
              <a:cxnLst/>
              <a:rect l="0" t="0" r="0" b="0"/>
              <a:pathLst>
                <a:path w="99632" h="310735">
                  <a:moveTo>
                    <a:pt x="99631" y="18634"/>
                  </a:moveTo>
                  <a:lnTo>
                    <a:pt x="99631" y="18634"/>
                  </a:lnTo>
                  <a:lnTo>
                    <a:pt x="99631" y="11892"/>
                  </a:lnTo>
                  <a:lnTo>
                    <a:pt x="97750" y="6701"/>
                  </a:lnTo>
                  <a:lnTo>
                    <a:pt x="96260" y="4329"/>
                  </a:lnTo>
                  <a:lnTo>
                    <a:pt x="93855" y="2747"/>
                  </a:lnTo>
                  <a:lnTo>
                    <a:pt x="83730" y="521"/>
                  </a:lnTo>
                  <a:lnTo>
                    <a:pt x="75866" y="0"/>
                  </a:lnTo>
                  <a:lnTo>
                    <a:pt x="63904" y="7295"/>
                  </a:lnTo>
                  <a:lnTo>
                    <a:pt x="56762" y="13191"/>
                  </a:lnTo>
                  <a:lnTo>
                    <a:pt x="33229" y="51829"/>
                  </a:lnTo>
                  <a:lnTo>
                    <a:pt x="16731" y="95006"/>
                  </a:lnTo>
                  <a:lnTo>
                    <a:pt x="8382" y="120348"/>
                  </a:lnTo>
                  <a:lnTo>
                    <a:pt x="3520" y="147121"/>
                  </a:lnTo>
                  <a:lnTo>
                    <a:pt x="984" y="174847"/>
                  </a:lnTo>
                  <a:lnTo>
                    <a:pt x="0" y="203210"/>
                  </a:lnTo>
                  <a:lnTo>
                    <a:pt x="6433" y="249775"/>
                  </a:lnTo>
                  <a:lnTo>
                    <a:pt x="23431" y="31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874"/>
            <p:cNvSpPr/>
            <p:nvPr>
              <p:custDataLst>
                <p:tags r:id="rId94"/>
              </p:custDataLst>
            </p:nvPr>
          </p:nvSpPr>
          <p:spPr>
            <a:xfrm>
              <a:off x="10426700" y="4116206"/>
              <a:ext cx="143687" cy="525645"/>
            </a:xfrm>
            <a:custGeom>
              <a:avLst/>
              <a:gdLst/>
              <a:ahLst/>
              <a:cxnLst/>
              <a:rect l="0" t="0" r="0" b="0"/>
              <a:pathLst>
                <a:path w="143687" h="525645">
                  <a:moveTo>
                    <a:pt x="120650" y="17644"/>
                  </a:moveTo>
                  <a:lnTo>
                    <a:pt x="120650" y="17644"/>
                  </a:lnTo>
                  <a:lnTo>
                    <a:pt x="115624" y="5711"/>
                  </a:lnTo>
                  <a:lnTo>
                    <a:pt x="114561" y="0"/>
                  </a:lnTo>
                  <a:lnTo>
                    <a:pt x="120126" y="11833"/>
                  </a:lnTo>
                  <a:lnTo>
                    <a:pt x="130215" y="45555"/>
                  </a:lnTo>
                  <a:lnTo>
                    <a:pt x="138071" y="87434"/>
                  </a:lnTo>
                  <a:lnTo>
                    <a:pt x="140730" y="115676"/>
                  </a:lnTo>
                  <a:lnTo>
                    <a:pt x="142504" y="147910"/>
                  </a:lnTo>
                  <a:lnTo>
                    <a:pt x="143686" y="182804"/>
                  </a:lnTo>
                  <a:lnTo>
                    <a:pt x="140946" y="218768"/>
                  </a:lnTo>
                  <a:lnTo>
                    <a:pt x="135591" y="255443"/>
                  </a:lnTo>
                  <a:lnTo>
                    <a:pt x="128494" y="292593"/>
                  </a:lnTo>
                  <a:lnTo>
                    <a:pt x="117412" y="329354"/>
                  </a:lnTo>
                  <a:lnTo>
                    <a:pt x="103676" y="365856"/>
                  </a:lnTo>
                  <a:lnTo>
                    <a:pt x="88166" y="402186"/>
                  </a:lnTo>
                  <a:lnTo>
                    <a:pt x="71478" y="432049"/>
                  </a:lnTo>
                  <a:lnTo>
                    <a:pt x="54002" y="457603"/>
                  </a:lnTo>
                  <a:lnTo>
                    <a:pt x="24000" y="495403"/>
                  </a:lnTo>
                  <a:lnTo>
                    <a:pt x="0" y="525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875"/>
            <p:cNvSpPr/>
            <p:nvPr>
              <p:custDataLst>
                <p:tags r:id="rId95"/>
              </p:custDataLst>
            </p:nvPr>
          </p:nvSpPr>
          <p:spPr>
            <a:xfrm>
              <a:off x="8832850" y="482600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14489" y="43338"/>
                  </a:lnTo>
                  <a:lnTo>
                    <a:pt x="18149" y="88053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876"/>
            <p:cNvSpPr/>
            <p:nvPr>
              <p:custDataLst>
                <p:tags r:id="rId96"/>
              </p:custDataLst>
            </p:nvPr>
          </p:nvSpPr>
          <p:spPr>
            <a:xfrm>
              <a:off x="8629650" y="3919382"/>
              <a:ext cx="157860" cy="180052"/>
            </a:xfrm>
            <a:custGeom>
              <a:avLst/>
              <a:gdLst/>
              <a:ahLst/>
              <a:cxnLst/>
              <a:rect l="0" t="0" r="0" b="0"/>
              <a:pathLst>
                <a:path w="157860" h="180052">
                  <a:moveTo>
                    <a:pt x="0" y="100168"/>
                  </a:moveTo>
                  <a:lnTo>
                    <a:pt x="0" y="100168"/>
                  </a:lnTo>
                  <a:lnTo>
                    <a:pt x="0" y="94701"/>
                  </a:lnTo>
                  <a:lnTo>
                    <a:pt x="705" y="104837"/>
                  </a:lnTo>
                  <a:lnTo>
                    <a:pt x="5958" y="149917"/>
                  </a:lnTo>
                  <a:lnTo>
                    <a:pt x="5469" y="162496"/>
                  </a:lnTo>
                  <a:lnTo>
                    <a:pt x="860" y="179776"/>
                  </a:lnTo>
                  <a:lnTo>
                    <a:pt x="573" y="180051"/>
                  </a:lnTo>
                  <a:lnTo>
                    <a:pt x="382" y="179529"/>
                  </a:lnTo>
                  <a:lnTo>
                    <a:pt x="255" y="178475"/>
                  </a:lnTo>
                  <a:lnTo>
                    <a:pt x="6941" y="138345"/>
                  </a:lnTo>
                  <a:lnTo>
                    <a:pt x="14756" y="94546"/>
                  </a:lnTo>
                  <a:lnTo>
                    <a:pt x="27891" y="48878"/>
                  </a:lnTo>
                  <a:lnTo>
                    <a:pt x="39207" y="27278"/>
                  </a:lnTo>
                  <a:lnTo>
                    <a:pt x="51292" y="15326"/>
                  </a:lnTo>
                  <a:lnTo>
                    <a:pt x="73367" y="1260"/>
                  </a:lnTo>
                  <a:lnTo>
                    <a:pt x="95166" y="0"/>
                  </a:lnTo>
                  <a:lnTo>
                    <a:pt x="107893" y="1639"/>
                  </a:lnTo>
                  <a:lnTo>
                    <a:pt x="129562" y="12868"/>
                  </a:lnTo>
                  <a:lnTo>
                    <a:pt x="139291" y="20801"/>
                  </a:lnTo>
                  <a:lnTo>
                    <a:pt x="151984" y="44668"/>
                  </a:lnTo>
                  <a:lnTo>
                    <a:pt x="157859" y="73384"/>
                  </a:lnTo>
                  <a:lnTo>
                    <a:pt x="153234" y="115907"/>
                  </a:lnTo>
                  <a:lnTo>
                    <a:pt x="139700" y="163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339"/>
          <p:cNvGrpSpPr/>
          <p:nvPr/>
        </p:nvGrpSpPr>
        <p:grpSpPr>
          <a:xfrm>
            <a:off x="8478132" y="4708042"/>
            <a:ext cx="227719" cy="225909"/>
            <a:chOff x="8478132" y="4708042"/>
            <a:chExt cx="227719" cy="225909"/>
          </a:xfrm>
        </p:grpSpPr>
        <p:sp>
          <p:nvSpPr>
            <p:cNvPr id="250" name="SMARTInkShape-1877"/>
            <p:cNvSpPr/>
            <p:nvPr>
              <p:custDataLst>
                <p:tags r:id="rId81"/>
              </p:custDataLst>
            </p:nvPr>
          </p:nvSpPr>
          <p:spPr>
            <a:xfrm>
              <a:off x="8496300" y="480695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13815" y="26367"/>
                  </a:lnTo>
                  <a:lnTo>
                    <a:pt x="20250" y="48408"/>
                  </a:lnTo>
                  <a:lnTo>
                    <a:pt x="23874" y="86466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878"/>
            <p:cNvSpPr/>
            <p:nvPr>
              <p:custDataLst>
                <p:tags r:id="rId82"/>
              </p:custDataLst>
            </p:nvPr>
          </p:nvSpPr>
          <p:spPr>
            <a:xfrm>
              <a:off x="8478132" y="4708042"/>
              <a:ext cx="24519" cy="29059"/>
            </a:xfrm>
            <a:custGeom>
              <a:avLst/>
              <a:gdLst/>
              <a:ahLst/>
              <a:cxnLst/>
              <a:rect l="0" t="0" r="0" b="0"/>
              <a:pathLst>
                <a:path w="24519" h="2905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1" y="514"/>
                  </a:lnTo>
                  <a:lnTo>
                    <a:pt x="0" y="1561"/>
                  </a:lnTo>
                  <a:lnTo>
                    <a:pt x="411" y="2966"/>
                  </a:lnTo>
                  <a:lnTo>
                    <a:pt x="5773" y="9725"/>
                  </a:lnTo>
                  <a:lnTo>
                    <a:pt x="24518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879"/>
            <p:cNvSpPr/>
            <p:nvPr>
              <p:custDataLst>
                <p:tags r:id="rId83"/>
              </p:custDataLst>
            </p:nvPr>
          </p:nvSpPr>
          <p:spPr>
            <a:xfrm>
              <a:off x="8610600" y="48387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2"/>
                  </a:lnTo>
                  <a:lnTo>
                    <a:pt x="65096" y="7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880"/>
            <p:cNvSpPr/>
            <p:nvPr>
              <p:custDataLst>
                <p:tags r:id="rId84"/>
              </p:custDataLst>
            </p:nvPr>
          </p:nvSpPr>
          <p:spPr>
            <a:xfrm>
              <a:off x="8623300" y="48958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40494" y="579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340"/>
          <p:cNvGrpSpPr/>
          <p:nvPr/>
        </p:nvGrpSpPr>
        <p:grpSpPr>
          <a:xfrm>
            <a:off x="6668080" y="3777018"/>
            <a:ext cx="1091577" cy="286983"/>
            <a:chOff x="6668080" y="3777018"/>
            <a:chExt cx="1091577" cy="286983"/>
          </a:xfrm>
        </p:grpSpPr>
        <p:sp>
          <p:nvSpPr>
            <p:cNvPr id="255" name="SMARTInkShape-1881"/>
            <p:cNvSpPr/>
            <p:nvPr>
              <p:custDataLst>
                <p:tags r:id="rId72"/>
              </p:custDataLst>
            </p:nvPr>
          </p:nvSpPr>
          <p:spPr>
            <a:xfrm>
              <a:off x="6668080" y="3937362"/>
              <a:ext cx="66291" cy="126639"/>
            </a:xfrm>
            <a:custGeom>
              <a:avLst/>
              <a:gdLst/>
              <a:ahLst/>
              <a:cxnLst/>
              <a:rect l="0" t="0" r="0" b="0"/>
              <a:pathLst>
                <a:path w="66291" h="126639">
                  <a:moveTo>
                    <a:pt x="62920" y="18688"/>
                  </a:moveTo>
                  <a:lnTo>
                    <a:pt x="62920" y="18688"/>
                  </a:lnTo>
                  <a:lnTo>
                    <a:pt x="62920" y="15317"/>
                  </a:lnTo>
                  <a:lnTo>
                    <a:pt x="64801" y="11781"/>
                  </a:lnTo>
                  <a:lnTo>
                    <a:pt x="66290" y="9850"/>
                  </a:lnTo>
                  <a:lnTo>
                    <a:pt x="65873" y="7857"/>
                  </a:lnTo>
                  <a:lnTo>
                    <a:pt x="61645" y="3761"/>
                  </a:lnTo>
                  <a:lnTo>
                    <a:pt x="55062" y="1470"/>
                  </a:lnTo>
                  <a:lnTo>
                    <a:pt x="35968" y="0"/>
                  </a:lnTo>
                  <a:lnTo>
                    <a:pt x="24130" y="3561"/>
                  </a:lnTo>
                  <a:lnTo>
                    <a:pt x="13224" y="9848"/>
                  </a:lnTo>
                  <a:lnTo>
                    <a:pt x="6025" y="17347"/>
                  </a:lnTo>
                  <a:lnTo>
                    <a:pt x="2356" y="25382"/>
                  </a:lnTo>
                  <a:lnTo>
                    <a:pt x="0" y="42039"/>
                  </a:lnTo>
                  <a:lnTo>
                    <a:pt x="2962" y="54691"/>
                  </a:lnTo>
                  <a:lnTo>
                    <a:pt x="11680" y="67377"/>
                  </a:lnTo>
                  <a:lnTo>
                    <a:pt x="48011" y="90254"/>
                  </a:lnTo>
                  <a:lnTo>
                    <a:pt x="52766" y="97767"/>
                  </a:lnTo>
                  <a:lnTo>
                    <a:pt x="54879" y="105810"/>
                  </a:lnTo>
                  <a:lnTo>
                    <a:pt x="53326" y="109225"/>
                  </a:lnTo>
                  <a:lnTo>
                    <a:pt x="41733" y="117402"/>
                  </a:lnTo>
                  <a:lnTo>
                    <a:pt x="29047" y="123588"/>
                  </a:lnTo>
                  <a:lnTo>
                    <a:pt x="14628" y="126236"/>
                  </a:lnTo>
                  <a:lnTo>
                    <a:pt x="24820" y="12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882"/>
            <p:cNvSpPr/>
            <p:nvPr>
              <p:custDataLst>
                <p:tags r:id="rId73"/>
              </p:custDataLst>
            </p:nvPr>
          </p:nvSpPr>
          <p:spPr>
            <a:xfrm>
              <a:off x="6791321" y="3920944"/>
              <a:ext cx="111130" cy="124838"/>
            </a:xfrm>
            <a:custGeom>
              <a:avLst/>
              <a:gdLst/>
              <a:ahLst/>
              <a:cxnLst/>
              <a:rect l="0" t="0" r="0" b="0"/>
              <a:pathLst>
                <a:path w="111130" h="124838">
                  <a:moveTo>
                    <a:pt x="9529" y="54156"/>
                  </a:moveTo>
                  <a:lnTo>
                    <a:pt x="9529" y="54156"/>
                  </a:lnTo>
                  <a:lnTo>
                    <a:pt x="4062" y="48689"/>
                  </a:lnTo>
                  <a:lnTo>
                    <a:pt x="12095" y="56722"/>
                  </a:lnTo>
                  <a:lnTo>
                    <a:pt x="14061" y="57278"/>
                  </a:lnTo>
                  <a:lnTo>
                    <a:pt x="16078" y="56942"/>
                  </a:lnTo>
                  <a:lnTo>
                    <a:pt x="42917" y="42109"/>
                  </a:lnTo>
                  <a:lnTo>
                    <a:pt x="50943" y="30693"/>
                  </a:lnTo>
                  <a:lnTo>
                    <a:pt x="57548" y="12161"/>
                  </a:lnTo>
                  <a:lnTo>
                    <a:pt x="58475" y="7110"/>
                  </a:lnTo>
                  <a:lnTo>
                    <a:pt x="57682" y="3742"/>
                  </a:lnTo>
                  <a:lnTo>
                    <a:pt x="55742" y="1497"/>
                  </a:lnTo>
                  <a:lnTo>
                    <a:pt x="53038" y="0"/>
                  </a:lnTo>
                  <a:lnTo>
                    <a:pt x="42506" y="3981"/>
                  </a:lnTo>
                  <a:lnTo>
                    <a:pt x="29830" y="13512"/>
                  </a:lnTo>
                  <a:lnTo>
                    <a:pt x="14760" y="36155"/>
                  </a:lnTo>
                  <a:lnTo>
                    <a:pt x="788" y="77255"/>
                  </a:lnTo>
                  <a:lnTo>
                    <a:pt x="0" y="94761"/>
                  </a:lnTo>
                  <a:lnTo>
                    <a:pt x="4353" y="109597"/>
                  </a:lnTo>
                  <a:lnTo>
                    <a:pt x="10992" y="119483"/>
                  </a:lnTo>
                  <a:lnTo>
                    <a:pt x="14737" y="123107"/>
                  </a:lnTo>
                  <a:lnTo>
                    <a:pt x="20056" y="124818"/>
                  </a:lnTo>
                  <a:lnTo>
                    <a:pt x="33493" y="124837"/>
                  </a:lnTo>
                  <a:lnTo>
                    <a:pt x="60296" y="117510"/>
                  </a:lnTo>
                  <a:lnTo>
                    <a:pt x="111129" y="79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883"/>
            <p:cNvSpPr/>
            <p:nvPr>
              <p:custDataLst>
                <p:tags r:id="rId74"/>
              </p:custDataLst>
            </p:nvPr>
          </p:nvSpPr>
          <p:spPr>
            <a:xfrm>
              <a:off x="6946272" y="3798183"/>
              <a:ext cx="51429" cy="237963"/>
            </a:xfrm>
            <a:custGeom>
              <a:avLst/>
              <a:gdLst/>
              <a:ahLst/>
              <a:cxnLst/>
              <a:rect l="0" t="0" r="0" b="0"/>
              <a:pathLst>
                <a:path w="51429" h="237963">
                  <a:moveTo>
                    <a:pt x="45078" y="5467"/>
                  </a:moveTo>
                  <a:lnTo>
                    <a:pt x="45078" y="5467"/>
                  </a:lnTo>
                  <a:lnTo>
                    <a:pt x="45078" y="2096"/>
                  </a:lnTo>
                  <a:lnTo>
                    <a:pt x="44372" y="1103"/>
                  </a:lnTo>
                  <a:lnTo>
                    <a:pt x="43197" y="441"/>
                  </a:lnTo>
                  <a:lnTo>
                    <a:pt x="41707" y="0"/>
                  </a:lnTo>
                  <a:lnTo>
                    <a:pt x="40714" y="411"/>
                  </a:lnTo>
                  <a:lnTo>
                    <a:pt x="40052" y="1391"/>
                  </a:lnTo>
                  <a:lnTo>
                    <a:pt x="21128" y="47323"/>
                  </a:lnTo>
                  <a:lnTo>
                    <a:pt x="12268" y="86151"/>
                  </a:lnTo>
                  <a:lnTo>
                    <a:pt x="5566" y="118232"/>
                  </a:lnTo>
                  <a:lnTo>
                    <a:pt x="0" y="152246"/>
                  </a:lnTo>
                  <a:lnTo>
                    <a:pt x="833" y="196340"/>
                  </a:lnTo>
                  <a:lnTo>
                    <a:pt x="6255" y="223359"/>
                  </a:lnTo>
                  <a:lnTo>
                    <a:pt x="12771" y="235422"/>
                  </a:lnTo>
                  <a:lnTo>
                    <a:pt x="17190" y="237793"/>
                  </a:lnTo>
                  <a:lnTo>
                    <a:pt x="22253" y="237962"/>
                  </a:lnTo>
                  <a:lnTo>
                    <a:pt x="27744" y="236664"/>
                  </a:lnTo>
                  <a:lnTo>
                    <a:pt x="37609" y="227695"/>
                  </a:lnTo>
                  <a:lnTo>
                    <a:pt x="51428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884"/>
            <p:cNvSpPr/>
            <p:nvPr>
              <p:custDataLst>
                <p:tags r:id="rId75"/>
              </p:custDataLst>
            </p:nvPr>
          </p:nvSpPr>
          <p:spPr>
            <a:xfrm>
              <a:off x="6889750" y="389890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50800"/>
                  </a:lnTo>
                  <a:lnTo>
                    <a:pt x="46758" y="33222"/>
                  </a:lnTo>
                  <a:lnTo>
                    <a:pt x="83576" y="20410"/>
                  </a:lnTo>
                  <a:lnTo>
                    <a:pt x="121106" y="1001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885"/>
            <p:cNvSpPr/>
            <p:nvPr>
              <p:custDataLst>
                <p:tags r:id="rId76"/>
              </p:custDataLst>
            </p:nvPr>
          </p:nvSpPr>
          <p:spPr>
            <a:xfrm>
              <a:off x="7239951" y="3784600"/>
              <a:ext cx="43500" cy="203020"/>
            </a:xfrm>
            <a:custGeom>
              <a:avLst/>
              <a:gdLst/>
              <a:ahLst/>
              <a:cxnLst/>
              <a:rect l="0" t="0" r="0" b="0"/>
              <a:pathLst>
                <a:path w="43500" h="203020">
                  <a:moveTo>
                    <a:pt x="24449" y="0"/>
                  </a:moveTo>
                  <a:lnTo>
                    <a:pt x="24449" y="0"/>
                  </a:lnTo>
                  <a:lnTo>
                    <a:pt x="11583" y="36400"/>
                  </a:lnTo>
                  <a:lnTo>
                    <a:pt x="3249" y="81744"/>
                  </a:lnTo>
                  <a:lnTo>
                    <a:pt x="293" y="123782"/>
                  </a:lnTo>
                  <a:lnTo>
                    <a:pt x="0" y="170684"/>
                  </a:lnTo>
                  <a:lnTo>
                    <a:pt x="2530" y="187337"/>
                  </a:lnTo>
                  <a:lnTo>
                    <a:pt x="7886" y="198031"/>
                  </a:lnTo>
                  <a:lnTo>
                    <a:pt x="11290" y="201871"/>
                  </a:lnTo>
                  <a:lnTo>
                    <a:pt x="15677" y="203019"/>
                  </a:lnTo>
                  <a:lnTo>
                    <a:pt x="26195" y="200533"/>
                  </a:lnTo>
                  <a:lnTo>
                    <a:pt x="34162" y="192842"/>
                  </a:lnTo>
                  <a:lnTo>
                    <a:pt x="4349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886"/>
            <p:cNvSpPr/>
            <p:nvPr>
              <p:custDataLst>
                <p:tags r:id="rId77"/>
              </p:custDataLst>
            </p:nvPr>
          </p:nvSpPr>
          <p:spPr>
            <a:xfrm>
              <a:off x="7194550" y="3777018"/>
              <a:ext cx="196851" cy="159983"/>
            </a:xfrm>
            <a:custGeom>
              <a:avLst/>
              <a:gdLst/>
              <a:ahLst/>
              <a:cxnLst/>
              <a:rect l="0" t="0" r="0" b="0"/>
              <a:pathLst>
                <a:path w="196851" h="159983">
                  <a:moveTo>
                    <a:pt x="0" y="134582"/>
                  </a:moveTo>
                  <a:lnTo>
                    <a:pt x="0" y="134582"/>
                  </a:lnTo>
                  <a:lnTo>
                    <a:pt x="3370" y="134582"/>
                  </a:lnTo>
                  <a:lnTo>
                    <a:pt x="48182" y="120277"/>
                  </a:lnTo>
                  <a:lnTo>
                    <a:pt x="86554" y="100555"/>
                  </a:lnTo>
                  <a:lnTo>
                    <a:pt x="121727" y="72096"/>
                  </a:lnTo>
                  <a:lnTo>
                    <a:pt x="132417" y="57421"/>
                  </a:lnTo>
                  <a:lnTo>
                    <a:pt x="143149" y="23019"/>
                  </a:lnTo>
                  <a:lnTo>
                    <a:pt x="144054" y="10209"/>
                  </a:lnTo>
                  <a:lnTo>
                    <a:pt x="142106" y="2165"/>
                  </a:lnTo>
                  <a:lnTo>
                    <a:pt x="141304" y="443"/>
                  </a:lnTo>
                  <a:lnTo>
                    <a:pt x="140769" y="0"/>
                  </a:lnTo>
                  <a:lnTo>
                    <a:pt x="140412" y="411"/>
                  </a:lnTo>
                  <a:lnTo>
                    <a:pt x="138330" y="43830"/>
                  </a:lnTo>
                  <a:lnTo>
                    <a:pt x="130279" y="82920"/>
                  </a:lnTo>
                  <a:lnTo>
                    <a:pt x="122761" y="128767"/>
                  </a:lnTo>
                  <a:lnTo>
                    <a:pt x="120928" y="149652"/>
                  </a:lnTo>
                  <a:lnTo>
                    <a:pt x="120834" y="149568"/>
                  </a:lnTo>
                  <a:lnTo>
                    <a:pt x="120773" y="148806"/>
                  </a:lnTo>
                  <a:lnTo>
                    <a:pt x="141388" y="128642"/>
                  </a:lnTo>
                  <a:lnTo>
                    <a:pt x="162062" y="114750"/>
                  </a:lnTo>
                  <a:lnTo>
                    <a:pt x="166603" y="114305"/>
                  </a:lnTo>
                  <a:lnTo>
                    <a:pt x="175410" y="117574"/>
                  </a:lnTo>
                  <a:lnTo>
                    <a:pt x="178323" y="120421"/>
                  </a:lnTo>
                  <a:lnTo>
                    <a:pt x="186753" y="142551"/>
                  </a:lnTo>
                  <a:lnTo>
                    <a:pt x="190466" y="155807"/>
                  </a:lnTo>
                  <a:lnTo>
                    <a:pt x="191888" y="157199"/>
                  </a:lnTo>
                  <a:lnTo>
                    <a:pt x="196850" y="159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887"/>
            <p:cNvSpPr/>
            <p:nvPr>
              <p:custDataLst>
                <p:tags r:id="rId78"/>
              </p:custDataLst>
            </p:nvPr>
          </p:nvSpPr>
          <p:spPr>
            <a:xfrm>
              <a:off x="7423149" y="3850567"/>
              <a:ext cx="40131" cy="81665"/>
            </a:xfrm>
            <a:custGeom>
              <a:avLst/>
              <a:gdLst/>
              <a:ahLst/>
              <a:cxnLst/>
              <a:rect l="0" t="0" r="0" b="0"/>
              <a:pathLst>
                <a:path w="40131" h="81665">
                  <a:moveTo>
                    <a:pt x="1" y="48333"/>
                  </a:moveTo>
                  <a:lnTo>
                    <a:pt x="1" y="48333"/>
                  </a:lnTo>
                  <a:lnTo>
                    <a:pt x="0" y="42244"/>
                  </a:lnTo>
                  <a:lnTo>
                    <a:pt x="10140" y="41329"/>
                  </a:lnTo>
                  <a:lnTo>
                    <a:pt x="17677" y="38635"/>
                  </a:lnTo>
                  <a:lnTo>
                    <a:pt x="29854" y="29780"/>
                  </a:lnTo>
                  <a:lnTo>
                    <a:pt x="39028" y="18220"/>
                  </a:lnTo>
                  <a:lnTo>
                    <a:pt x="40130" y="14146"/>
                  </a:lnTo>
                  <a:lnTo>
                    <a:pt x="39473" y="5858"/>
                  </a:lnTo>
                  <a:lnTo>
                    <a:pt x="37605" y="3083"/>
                  </a:lnTo>
                  <a:lnTo>
                    <a:pt x="34948" y="1233"/>
                  </a:lnTo>
                  <a:lnTo>
                    <a:pt x="31766" y="0"/>
                  </a:lnTo>
                  <a:lnTo>
                    <a:pt x="28233" y="589"/>
                  </a:lnTo>
                  <a:lnTo>
                    <a:pt x="20545" y="5006"/>
                  </a:lnTo>
                  <a:lnTo>
                    <a:pt x="14306" y="13554"/>
                  </a:lnTo>
                  <a:lnTo>
                    <a:pt x="4551" y="39660"/>
                  </a:lnTo>
                  <a:lnTo>
                    <a:pt x="1349" y="60344"/>
                  </a:lnTo>
                  <a:lnTo>
                    <a:pt x="2481" y="69664"/>
                  </a:lnTo>
                  <a:lnTo>
                    <a:pt x="3771" y="73137"/>
                  </a:lnTo>
                  <a:lnTo>
                    <a:pt x="8967" y="78877"/>
                  </a:lnTo>
                  <a:lnTo>
                    <a:pt x="12329" y="81396"/>
                  </a:lnTo>
                  <a:lnTo>
                    <a:pt x="16686" y="81664"/>
                  </a:lnTo>
                  <a:lnTo>
                    <a:pt x="38101" y="7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888"/>
            <p:cNvSpPr/>
            <p:nvPr>
              <p:custDataLst>
                <p:tags r:id="rId79"/>
              </p:custDataLst>
            </p:nvPr>
          </p:nvSpPr>
          <p:spPr>
            <a:xfrm>
              <a:off x="7489375" y="3844668"/>
              <a:ext cx="68981" cy="94169"/>
            </a:xfrm>
            <a:custGeom>
              <a:avLst/>
              <a:gdLst/>
              <a:ahLst/>
              <a:cxnLst/>
              <a:rect l="0" t="0" r="0" b="0"/>
              <a:pathLst>
                <a:path w="68981" h="94169">
                  <a:moveTo>
                    <a:pt x="35375" y="16132"/>
                  </a:moveTo>
                  <a:lnTo>
                    <a:pt x="35375" y="16132"/>
                  </a:lnTo>
                  <a:lnTo>
                    <a:pt x="38745" y="12761"/>
                  </a:lnTo>
                  <a:lnTo>
                    <a:pt x="40400" y="9225"/>
                  </a:lnTo>
                  <a:lnTo>
                    <a:pt x="40842" y="7294"/>
                  </a:lnTo>
                  <a:lnTo>
                    <a:pt x="41842" y="6006"/>
                  </a:lnTo>
                  <a:lnTo>
                    <a:pt x="44834" y="4576"/>
                  </a:lnTo>
                  <a:lnTo>
                    <a:pt x="45914" y="3489"/>
                  </a:lnTo>
                  <a:lnTo>
                    <a:pt x="47114" y="400"/>
                  </a:lnTo>
                  <a:lnTo>
                    <a:pt x="46729" y="0"/>
                  </a:lnTo>
                  <a:lnTo>
                    <a:pt x="44419" y="1436"/>
                  </a:lnTo>
                  <a:lnTo>
                    <a:pt x="15856" y="30752"/>
                  </a:lnTo>
                  <a:lnTo>
                    <a:pt x="3407" y="52606"/>
                  </a:lnTo>
                  <a:lnTo>
                    <a:pt x="0" y="66209"/>
                  </a:lnTo>
                  <a:lnTo>
                    <a:pt x="503" y="72094"/>
                  </a:lnTo>
                  <a:lnTo>
                    <a:pt x="4824" y="82397"/>
                  </a:lnTo>
                  <a:lnTo>
                    <a:pt x="15211" y="89798"/>
                  </a:lnTo>
                  <a:lnTo>
                    <a:pt x="21932" y="92759"/>
                  </a:lnTo>
                  <a:lnTo>
                    <a:pt x="35045" y="94168"/>
                  </a:lnTo>
                  <a:lnTo>
                    <a:pt x="47222" y="91737"/>
                  </a:lnTo>
                  <a:lnTo>
                    <a:pt x="57338" y="85952"/>
                  </a:lnTo>
                  <a:lnTo>
                    <a:pt x="64657" y="76796"/>
                  </a:lnTo>
                  <a:lnTo>
                    <a:pt x="67596" y="71392"/>
                  </a:lnTo>
                  <a:lnTo>
                    <a:pt x="68980" y="61623"/>
                  </a:lnTo>
                  <a:lnTo>
                    <a:pt x="68362" y="57043"/>
                  </a:lnTo>
                  <a:lnTo>
                    <a:pt x="63912" y="48191"/>
                  </a:lnTo>
                  <a:lnTo>
                    <a:pt x="57230" y="40258"/>
                  </a:lnTo>
                  <a:lnTo>
                    <a:pt x="46240" y="32531"/>
                  </a:lnTo>
                  <a:lnTo>
                    <a:pt x="35375" y="28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889"/>
            <p:cNvSpPr/>
            <p:nvPr>
              <p:custDataLst>
                <p:tags r:id="rId80"/>
              </p:custDataLst>
            </p:nvPr>
          </p:nvSpPr>
          <p:spPr>
            <a:xfrm>
              <a:off x="7562850" y="3806588"/>
              <a:ext cx="196807" cy="193455"/>
            </a:xfrm>
            <a:custGeom>
              <a:avLst/>
              <a:gdLst/>
              <a:ahLst/>
              <a:cxnLst/>
              <a:rect l="0" t="0" r="0" b="0"/>
              <a:pathLst>
                <a:path w="196807" h="193455">
                  <a:moveTo>
                    <a:pt x="0" y="41512"/>
                  </a:moveTo>
                  <a:lnTo>
                    <a:pt x="0" y="41512"/>
                  </a:lnTo>
                  <a:lnTo>
                    <a:pt x="0" y="38141"/>
                  </a:lnTo>
                  <a:lnTo>
                    <a:pt x="1881" y="34604"/>
                  </a:lnTo>
                  <a:lnTo>
                    <a:pt x="3370" y="32674"/>
                  </a:lnTo>
                  <a:lnTo>
                    <a:pt x="15580" y="26585"/>
                  </a:lnTo>
                  <a:lnTo>
                    <a:pt x="34305" y="23276"/>
                  </a:lnTo>
                  <a:lnTo>
                    <a:pt x="50851" y="23408"/>
                  </a:lnTo>
                  <a:lnTo>
                    <a:pt x="60465" y="25940"/>
                  </a:lnTo>
                  <a:lnTo>
                    <a:pt x="63594" y="29720"/>
                  </a:lnTo>
                  <a:lnTo>
                    <a:pt x="67069" y="41445"/>
                  </a:lnTo>
                  <a:lnTo>
                    <a:pt x="68595" y="71263"/>
                  </a:lnTo>
                  <a:lnTo>
                    <a:pt x="66235" y="85073"/>
                  </a:lnTo>
                  <a:lnTo>
                    <a:pt x="60952" y="94504"/>
                  </a:lnTo>
                  <a:lnTo>
                    <a:pt x="57568" y="98007"/>
                  </a:lnTo>
                  <a:lnTo>
                    <a:pt x="50046" y="101898"/>
                  </a:lnTo>
                  <a:lnTo>
                    <a:pt x="46063" y="102936"/>
                  </a:lnTo>
                  <a:lnTo>
                    <a:pt x="43409" y="102217"/>
                  </a:lnTo>
                  <a:lnTo>
                    <a:pt x="41639" y="100327"/>
                  </a:lnTo>
                  <a:lnTo>
                    <a:pt x="40459" y="97655"/>
                  </a:lnTo>
                  <a:lnTo>
                    <a:pt x="42170" y="80411"/>
                  </a:lnTo>
                  <a:lnTo>
                    <a:pt x="62867" y="46347"/>
                  </a:lnTo>
                  <a:lnTo>
                    <a:pt x="72861" y="34018"/>
                  </a:lnTo>
                  <a:lnTo>
                    <a:pt x="83888" y="27598"/>
                  </a:lnTo>
                  <a:lnTo>
                    <a:pt x="118239" y="13924"/>
                  </a:lnTo>
                  <a:lnTo>
                    <a:pt x="132754" y="5284"/>
                  </a:lnTo>
                  <a:lnTo>
                    <a:pt x="135069" y="4660"/>
                  </a:lnTo>
                  <a:lnTo>
                    <a:pt x="136613" y="3538"/>
                  </a:lnTo>
                  <a:lnTo>
                    <a:pt x="137642" y="2085"/>
                  </a:lnTo>
                  <a:lnTo>
                    <a:pt x="138328" y="411"/>
                  </a:lnTo>
                  <a:lnTo>
                    <a:pt x="138080" y="0"/>
                  </a:lnTo>
                  <a:lnTo>
                    <a:pt x="135922" y="1425"/>
                  </a:lnTo>
                  <a:lnTo>
                    <a:pt x="134493" y="4410"/>
                  </a:lnTo>
                  <a:lnTo>
                    <a:pt x="133417" y="35964"/>
                  </a:lnTo>
                  <a:lnTo>
                    <a:pt x="137143" y="46337"/>
                  </a:lnTo>
                  <a:lnTo>
                    <a:pt x="142797" y="54239"/>
                  </a:lnTo>
                  <a:lnTo>
                    <a:pt x="147661" y="57752"/>
                  </a:lnTo>
                  <a:lnTo>
                    <a:pt x="149947" y="57983"/>
                  </a:lnTo>
                  <a:lnTo>
                    <a:pt x="154367" y="56358"/>
                  </a:lnTo>
                  <a:lnTo>
                    <a:pt x="177013" y="33772"/>
                  </a:lnTo>
                  <a:lnTo>
                    <a:pt x="195178" y="6211"/>
                  </a:lnTo>
                  <a:lnTo>
                    <a:pt x="195735" y="5983"/>
                  </a:lnTo>
                  <a:lnTo>
                    <a:pt x="196107" y="6537"/>
                  </a:lnTo>
                  <a:lnTo>
                    <a:pt x="196806" y="39459"/>
                  </a:lnTo>
                  <a:lnTo>
                    <a:pt x="194724" y="81715"/>
                  </a:lnTo>
                  <a:lnTo>
                    <a:pt x="182344" y="119041"/>
                  </a:lnTo>
                  <a:lnTo>
                    <a:pt x="168720" y="158244"/>
                  </a:lnTo>
                  <a:lnTo>
                    <a:pt x="157537" y="176648"/>
                  </a:lnTo>
                  <a:lnTo>
                    <a:pt x="143629" y="188120"/>
                  </a:lnTo>
                  <a:lnTo>
                    <a:pt x="135969" y="192168"/>
                  </a:lnTo>
                  <a:lnTo>
                    <a:pt x="128746" y="193454"/>
                  </a:lnTo>
                  <a:lnTo>
                    <a:pt x="115076" y="191121"/>
                  </a:lnTo>
                  <a:lnTo>
                    <a:pt x="109878" y="187112"/>
                  </a:lnTo>
                  <a:lnTo>
                    <a:pt x="102222" y="175133"/>
                  </a:lnTo>
                  <a:lnTo>
                    <a:pt x="102014" y="167987"/>
                  </a:lnTo>
                  <a:lnTo>
                    <a:pt x="107428" y="152521"/>
                  </a:lnTo>
                  <a:lnTo>
                    <a:pt x="152400" y="111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341"/>
          <p:cNvGrpSpPr/>
          <p:nvPr/>
        </p:nvGrpSpPr>
        <p:grpSpPr>
          <a:xfrm>
            <a:off x="6572250" y="5085312"/>
            <a:ext cx="730251" cy="604289"/>
            <a:chOff x="6572250" y="5085312"/>
            <a:chExt cx="730251" cy="604289"/>
          </a:xfrm>
        </p:grpSpPr>
        <p:sp>
          <p:nvSpPr>
            <p:cNvPr id="265" name="SMARTInkShape-1890"/>
            <p:cNvSpPr/>
            <p:nvPr>
              <p:custDataLst>
                <p:tags r:id="rId66"/>
              </p:custDataLst>
            </p:nvPr>
          </p:nvSpPr>
          <p:spPr>
            <a:xfrm>
              <a:off x="6854629" y="5556250"/>
              <a:ext cx="276422" cy="38101"/>
            </a:xfrm>
            <a:custGeom>
              <a:avLst/>
              <a:gdLst/>
              <a:ahLst/>
              <a:cxnLst/>
              <a:rect l="0" t="0" r="0" b="0"/>
              <a:pathLst>
                <a:path w="2764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1"/>
                  </a:lnTo>
                  <a:lnTo>
                    <a:pt x="4645" y="29261"/>
                  </a:lnTo>
                  <a:lnTo>
                    <a:pt x="49234" y="19001"/>
                  </a:lnTo>
                  <a:lnTo>
                    <a:pt x="80199" y="14795"/>
                  </a:lnTo>
                  <a:lnTo>
                    <a:pt x="117480" y="10573"/>
                  </a:lnTo>
                  <a:lnTo>
                    <a:pt x="155685" y="6346"/>
                  </a:lnTo>
                  <a:lnTo>
                    <a:pt x="192422" y="2820"/>
                  </a:lnTo>
                  <a:lnTo>
                    <a:pt x="238048" y="836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891"/>
            <p:cNvSpPr/>
            <p:nvPr>
              <p:custDataLst>
                <p:tags r:id="rId67"/>
              </p:custDataLst>
            </p:nvPr>
          </p:nvSpPr>
          <p:spPr>
            <a:xfrm>
              <a:off x="6832600" y="5664200"/>
              <a:ext cx="311151" cy="25401"/>
            </a:xfrm>
            <a:custGeom>
              <a:avLst/>
              <a:gdLst/>
              <a:ahLst/>
              <a:cxnLst/>
              <a:rect l="0" t="0" r="0" b="0"/>
              <a:pathLst>
                <a:path w="3111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44776" y="18933"/>
                  </a:lnTo>
                  <a:lnTo>
                    <a:pt x="84811" y="15940"/>
                  </a:lnTo>
                  <a:lnTo>
                    <a:pt x="108752" y="14155"/>
                  </a:lnTo>
                  <a:lnTo>
                    <a:pt x="134590" y="12259"/>
                  </a:lnTo>
                  <a:lnTo>
                    <a:pt x="161693" y="10290"/>
                  </a:lnTo>
                  <a:lnTo>
                    <a:pt x="208742" y="6219"/>
                  </a:lnTo>
                  <a:lnTo>
                    <a:pt x="248702" y="2765"/>
                  </a:lnTo>
                  <a:lnTo>
                    <a:pt x="290765" y="819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892"/>
            <p:cNvSpPr/>
            <p:nvPr>
              <p:custDataLst>
                <p:tags r:id="rId68"/>
              </p:custDataLst>
            </p:nvPr>
          </p:nvSpPr>
          <p:spPr>
            <a:xfrm>
              <a:off x="6586458" y="5162627"/>
              <a:ext cx="150893" cy="213655"/>
            </a:xfrm>
            <a:custGeom>
              <a:avLst/>
              <a:gdLst/>
              <a:ahLst/>
              <a:cxnLst/>
              <a:rect l="0" t="0" r="0" b="0"/>
              <a:pathLst>
                <a:path w="150893" h="213655">
                  <a:moveTo>
                    <a:pt x="150892" y="6273"/>
                  </a:moveTo>
                  <a:lnTo>
                    <a:pt x="150892" y="6273"/>
                  </a:lnTo>
                  <a:lnTo>
                    <a:pt x="147521" y="6273"/>
                  </a:lnTo>
                  <a:lnTo>
                    <a:pt x="123756" y="806"/>
                  </a:lnTo>
                  <a:lnTo>
                    <a:pt x="78400" y="0"/>
                  </a:lnTo>
                  <a:lnTo>
                    <a:pt x="63641" y="3720"/>
                  </a:lnTo>
                  <a:lnTo>
                    <a:pt x="50730" y="10783"/>
                  </a:lnTo>
                  <a:lnTo>
                    <a:pt x="40289" y="20978"/>
                  </a:lnTo>
                  <a:lnTo>
                    <a:pt x="34708" y="34445"/>
                  </a:lnTo>
                  <a:lnTo>
                    <a:pt x="30124" y="80146"/>
                  </a:lnTo>
                  <a:lnTo>
                    <a:pt x="23451" y="127718"/>
                  </a:lnTo>
                  <a:lnTo>
                    <a:pt x="11967" y="171137"/>
                  </a:lnTo>
                  <a:lnTo>
                    <a:pt x="0" y="208503"/>
                  </a:lnTo>
                  <a:lnTo>
                    <a:pt x="203" y="210943"/>
                  </a:lnTo>
                  <a:lnTo>
                    <a:pt x="1043" y="212569"/>
                  </a:lnTo>
                  <a:lnTo>
                    <a:pt x="2309" y="213654"/>
                  </a:lnTo>
                  <a:lnTo>
                    <a:pt x="17575" y="211809"/>
                  </a:lnTo>
                  <a:lnTo>
                    <a:pt x="56746" y="200501"/>
                  </a:lnTo>
                  <a:lnTo>
                    <a:pt x="89360" y="188860"/>
                  </a:lnTo>
                  <a:lnTo>
                    <a:pt x="106442" y="17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893"/>
            <p:cNvSpPr/>
            <p:nvPr>
              <p:custDataLst>
                <p:tags r:id="rId69"/>
              </p:custDataLst>
            </p:nvPr>
          </p:nvSpPr>
          <p:spPr>
            <a:xfrm>
              <a:off x="6572250" y="52832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44735" y="1020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894"/>
            <p:cNvSpPr/>
            <p:nvPr>
              <p:custDataLst>
                <p:tags r:id="rId70"/>
              </p:custDataLst>
            </p:nvPr>
          </p:nvSpPr>
          <p:spPr>
            <a:xfrm>
              <a:off x="6826250" y="5238750"/>
              <a:ext cx="133351" cy="86927"/>
            </a:xfrm>
            <a:custGeom>
              <a:avLst/>
              <a:gdLst/>
              <a:ahLst/>
              <a:cxnLst/>
              <a:rect l="0" t="0" r="0" b="0"/>
              <a:pathLst>
                <a:path w="133351" h="86927">
                  <a:moveTo>
                    <a:pt x="0" y="38100"/>
                  </a:moveTo>
                  <a:lnTo>
                    <a:pt x="0" y="38100"/>
                  </a:lnTo>
                  <a:lnTo>
                    <a:pt x="29006" y="25008"/>
                  </a:lnTo>
                  <a:lnTo>
                    <a:pt x="54142" y="21521"/>
                  </a:lnTo>
                  <a:lnTo>
                    <a:pt x="68513" y="23206"/>
                  </a:lnTo>
                  <a:lnTo>
                    <a:pt x="81955" y="30069"/>
                  </a:lnTo>
                  <a:lnTo>
                    <a:pt x="93574" y="40175"/>
                  </a:lnTo>
                  <a:lnTo>
                    <a:pt x="101090" y="51722"/>
                  </a:lnTo>
                  <a:lnTo>
                    <a:pt x="101965" y="57764"/>
                  </a:lnTo>
                  <a:lnTo>
                    <a:pt x="99175" y="70123"/>
                  </a:lnTo>
                  <a:lnTo>
                    <a:pt x="93232" y="78908"/>
                  </a:lnTo>
                  <a:lnTo>
                    <a:pt x="89670" y="82239"/>
                  </a:lnTo>
                  <a:lnTo>
                    <a:pt x="80070" y="85939"/>
                  </a:lnTo>
                  <a:lnTo>
                    <a:pt x="74547" y="86926"/>
                  </a:lnTo>
                  <a:lnTo>
                    <a:pt x="70864" y="86173"/>
                  </a:lnTo>
                  <a:lnTo>
                    <a:pt x="68409" y="84260"/>
                  </a:lnTo>
                  <a:lnTo>
                    <a:pt x="66773" y="81573"/>
                  </a:lnTo>
                  <a:lnTo>
                    <a:pt x="64470" y="67679"/>
                  </a:lnTo>
                  <a:lnTo>
                    <a:pt x="67694" y="56185"/>
                  </a:lnTo>
                  <a:lnTo>
                    <a:pt x="75241" y="44021"/>
                  </a:lnTo>
                  <a:lnTo>
                    <a:pt x="113417" y="120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895"/>
            <p:cNvSpPr/>
            <p:nvPr>
              <p:custDataLst>
                <p:tags r:id="rId71"/>
              </p:custDataLst>
            </p:nvPr>
          </p:nvSpPr>
          <p:spPr>
            <a:xfrm>
              <a:off x="6975856" y="5085312"/>
              <a:ext cx="326645" cy="240256"/>
            </a:xfrm>
            <a:custGeom>
              <a:avLst/>
              <a:gdLst/>
              <a:ahLst/>
              <a:cxnLst/>
              <a:rect l="0" t="0" r="0" b="0"/>
              <a:pathLst>
                <a:path w="326645" h="240256">
                  <a:moveTo>
                    <a:pt x="15494" y="153438"/>
                  </a:moveTo>
                  <a:lnTo>
                    <a:pt x="15494" y="153438"/>
                  </a:lnTo>
                  <a:lnTo>
                    <a:pt x="18864" y="153438"/>
                  </a:lnTo>
                  <a:lnTo>
                    <a:pt x="19152" y="154849"/>
                  </a:lnTo>
                  <a:lnTo>
                    <a:pt x="12662" y="171016"/>
                  </a:lnTo>
                  <a:lnTo>
                    <a:pt x="7180" y="185240"/>
                  </a:lnTo>
                  <a:lnTo>
                    <a:pt x="0" y="222319"/>
                  </a:lnTo>
                  <a:lnTo>
                    <a:pt x="226" y="227581"/>
                  </a:lnTo>
                  <a:lnTo>
                    <a:pt x="1788" y="231794"/>
                  </a:lnTo>
                  <a:lnTo>
                    <a:pt x="6580" y="237651"/>
                  </a:lnTo>
                  <a:lnTo>
                    <a:pt x="11062" y="240255"/>
                  </a:lnTo>
                  <a:lnTo>
                    <a:pt x="21049" y="235767"/>
                  </a:lnTo>
                  <a:lnTo>
                    <a:pt x="34897" y="225306"/>
                  </a:lnTo>
                  <a:lnTo>
                    <a:pt x="71715" y="179827"/>
                  </a:lnTo>
                  <a:lnTo>
                    <a:pt x="88048" y="162354"/>
                  </a:lnTo>
                  <a:lnTo>
                    <a:pt x="90674" y="160793"/>
                  </a:lnTo>
                  <a:lnTo>
                    <a:pt x="91720" y="161163"/>
                  </a:lnTo>
                  <a:lnTo>
                    <a:pt x="91694" y="204605"/>
                  </a:lnTo>
                  <a:lnTo>
                    <a:pt x="91694" y="210832"/>
                  </a:lnTo>
                  <a:lnTo>
                    <a:pt x="93105" y="215689"/>
                  </a:lnTo>
                  <a:lnTo>
                    <a:pt x="98435" y="222968"/>
                  </a:lnTo>
                  <a:lnTo>
                    <a:pt x="101833" y="223780"/>
                  </a:lnTo>
                  <a:lnTo>
                    <a:pt x="105509" y="222911"/>
                  </a:lnTo>
                  <a:lnTo>
                    <a:pt x="119305" y="213064"/>
                  </a:lnTo>
                  <a:lnTo>
                    <a:pt x="146302" y="180660"/>
                  </a:lnTo>
                  <a:lnTo>
                    <a:pt x="162295" y="146486"/>
                  </a:lnTo>
                  <a:lnTo>
                    <a:pt x="178811" y="105898"/>
                  </a:lnTo>
                  <a:lnTo>
                    <a:pt x="195560" y="69044"/>
                  </a:lnTo>
                  <a:lnTo>
                    <a:pt x="214097" y="21788"/>
                  </a:lnTo>
                  <a:lnTo>
                    <a:pt x="220781" y="6795"/>
                  </a:lnTo>
                  <a:lnTo>
                    <a:pt x="220791" y="3465"/>
                  </a:lnTo>
                  <a:lnTo>
                    <a:pt x="220092" y="539"/>
                  </a:lnTo>
                  <a:lnTo>
                    <a:pt x="218920" y="0"/>
                  </a:lnTo>
                  <a:lnTo>
                    <a:pt x="217433" y="1051"/>
                  </a:lnTo>
                  <a:lnTo>
                    <a:pt x="213194" y="8100"/>
                  </a:lnTo>
                  <a:lnTo>
                    <a:pt x="195212" y="47013"/>
                  </a:lnTo>
                  <a:lnTo>
                    <a:pt x="178575" y="90390"/>
                  </a:lnTo>
                  <a:lnTo>
                    <a:pt x="171059" y="134522"/>
                  </a:lnTo>
                  <a:lnTo>
                    <a:pt x="170712" y="173233"/>
                  </a:lnTo>
                  <a:lnTo>
                    <a:pt x="174086" y="192574"/>
                  </a:lnTo>
                  <a:lnTo>
                    <a:pt x="180288" y="208227"/>
                  </a:lnTo>
                  <a:lnTo>
                    <a:pt x="189630" y="218475"/>
                  </a:lnTo>
                  <a:lnTo>
                    <a:pt x="195085" y="222196"/>
                  </a:lnTo>
                  <a:lnTo>
                    <a:pt x="201543" y="223266"/>
                  </a:lnTo>
                  <a:lnTo>
                    <a:pt x="216245" y="220691"/>
                  </a:lnTo>
                  <a:lnTo>
                    <a:pt x="240390" y="204566"/>
                  </a:lnTo>
                  <a:lnTo>
                    <a:pt x="262046" y="175172"/>
                  </a:lnTo>
                  <a:lnTo>
                    <a:pt x="281847" y="130842"/>
                  </a:lnTo>
                  <a:lnTo>
                    <a:pt x="285567" y="119171"/>
                  </a:lnTo>
                  <a:lnTo>
                    <a:pt x="284443" y="116483"/>
                  </a:lnTo>
                  <a:lnTo>
                    <a:pt x="281576" y="115395"/>
                  </a:lnTo>
                  <a:lnTo>
                    <a:pt x="277548" y="115376"/>
                  </a:lnTo>
                  <a:lnTo>
                    <a:pt x="267430" y="122881"/>
                  </a:lnTo>
                  <a:lnTo>
                    <a:pt x="243685" y="154066"/>
                  </a:lnTo>
                  <a:lnTo>
                    <a:pt x="235036" y="183885"/>
                  </a:lnTo>
                  <a:lnTo>
                    <a:pt x="236776" y="202718"/>
                  </a:lnTo>
                  <a:lnTo>
                    <a:pt x="239215" y="211691"/>
                  </a:lnTo>
                  <a:lnTo>
                    <a:pt x="249452" y="225424"/>
                  </a:lnTo>
                  <a:lnTo>
                    <a:pt x="256133" y="231062"/>
                  </a:lnTo>
                  <a:lnTo>
                    <a:pt x="280489" y="235445"/>
                  </a:lnTo>
                  <a:lnTo>
                    <a:pt x="326644" y="23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2" name="SMARTInkShape-1896"/>
          <p:cNvSpPr/>
          <p:nvPr>
            <p:custDataLst>
              <p:tags r:id="rId4"/>
            </p:custDataLst>
          </p:nvPr>
        </p:nvSpPr>
        <p:spPr>
          <a:xfrm>
            <a:off x="6356943" y="5160594"/>
            <a:ext cx="170858" cy="227573"/>
          </a:xfrm>
          <a:custGeom>
            <a:avLst/>
            <a:gdLst/>
            <a:ahLst/>
            <a:cxnLst/>
            <a:rect l="0" t="0" r="0" b="0"/>
            <a:pathLst>
              <a:path w="170858" h="227573">
                <a:moveTo>
                  <a:pt x="12107" y="103556"/>
                </a:moveTo>
                <a:lnTo>
                  <a:pt x="12107" y="103556"/>
                </a:lnTo>
                <a:lnTo>
                  <a:pt x="7081" y="149335"/>
                </a:lnTo>
                <a:lnTo>
                  <a:pt x="5931" y="189809"/>
                </a:lnTo>
                <a:lnTo>
                  <a:pt x="3910" y="215451"/>
                </a:lnTo>
                <a:lnTo>
                  <a:pt x="296" y="227572"/>
                </a:lnTo>
                <a:lnTo>
                  <a:pt x="0" y="227156"/>
                </a:lnTo>
                <a:lnTo>
                  <a:pt x="164" y="186324"/>
                </a:lnTo>
                <a:lnTo>
                  <a:pt x="5197" y="139369"/>
                </a:lnTo>
                <a:lnTo>
                  <a:pt x="16018" y="94254"/>
                </a:lnTo>
                <a:lnTo>
                  <a:pt x="31610" y="55174"/>
                </a:lnTo>
                <a:lnTo>
                  <a:pt x="54221" y="10436"/>
                </a:lnTo>
                <a:lnTo>
                  <a:pt x="60928" y="2197"/>
                </a:lnTo>
                <a:lnTo>
                  <a:pt x="63705" y="0"/>
                </a:lnTo>
                <a:lnTo>
                  <a:pt x="66260" y="653"/>
                </a:lnTo>
                <a:lnTo>
                  <a:pt x="70983" y="7021"/>
                </a:lnTo>
                <a:lnTo>
                  <a:pt x="88813" y="50070"/>
                </a:lnTo>
                <a:lnTo>
                  <a:pt x="101969" y="84446"/>
                </a:lnTo>
                <a:lnTo>
                  <a:pt x="108726" y="93416"/>
                </a:lnTo>
                <a:lnTo>
                  <a:pt x="112502" y="96796"/>
                </a:lnTo>
                <a:lnTo>
                  <a:pt x="115727" y="97639"/>
                </a:lnTo>
                <a:lnTo>
                  <a:pt x="118580" y="96789"/>
                </a:lnTo>
                <a:lnTo>
                  <a:pt x="121190" y="94811"/>
                </a:lnTo>
                <a:lnTo>
                  <a:pt x="139535" y="61866"/>
                </a:lnTo>
                <a:lnTo>
                  <a:pt x="152753" y="32526"/>
                </a:lnTo>
                <a:lnTo>
                  <a:pt x="155260" y="30097"/>
                </a:lnTo>
                <a:lnTo>
                  <a:pt x="157637" y="29889"/>
                </a:lnTo>
                <a:lnTo>
                  <a:pt x="159927" y="31161"/>
                </a:lnTo>
                <a:lnTo>
                  <a:pt x="162471" y="40101"/>
                </a:lnTo>
                <a:lnTo>
                  <a:pt x="164944" y="87726"/>
                </a:lnTo>
                <a:lnTo>
                  <a:pt x="168791" y="127715"/>
                </a:lnTo>
                <a:lnTo>
                  <a:pt x="170245" y="165983"/>
                </a:lnTo>
                <a:lnTo>
                  <a:pt x="170821" y="213557"/>
                </a:lnTo>
                <a:lnTo>
                  <a:pt x="170857" y="2178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Shape-1897"/>
          <p:cNvSpPr/>
          <p:nvPr>
            <p:custDataLst>
              <p:tags r:id="rId5"/>
            </p:custDataLst>
          </p:nvPr>
        </p:nvSpPr>
        <p:spPr>
          <a:xfrm>
            <a:off x="7563733" y="5422900"/>
            <a:ext cx="284868" cy="342699"/>
          </a:xfrm>
          <a:custGeom>
            <a:avLst/>
            <a:gdLst/>
            <a:ahLst/>
            <a:cxnLst/>
            <a:rect l="0" t="0" r="0" b="0"/>
            <a:pathLst>
              <a:path w="284868" h="342699">
                <a:moveTo>
                  <a:pt x="284867" y="0"/>
                </a:moveTo>
                <a:lnTo>
                  <a:pt x="284867" y="0"/>
                </a:lnTo>
                <a:lnTo>
                  <a:pt x="281496" y="0"/>
                </a:lnTo>
                <a:lnTo>
                  <a:pt x="236908" y="22368"/>
                </a:lnTo>
                <a:lnTo>
                  <a:pt x="195319" y="40494"/>
                </a:lnTo>
                <a:lnTo>
                  <a:pt x="161106" y="57979"/>
                </a:lnTo>
                <a:lnTo>
                  <a:pt x="124735" y="77510"/>
                </a:lnTo>
                <a:lnTo>
                  <a:pt x="89518" y="97243"/>
                </a:lnTo>
                <a:lnTo>
                  <a:pt x="48010" y="124220"/>
                </a:lnTo>
                <a:lnTo>
                  <a:pt x="29314" y="141522"/>
                </a:lnTo>
                <a:lnTo>
                  <a:pt x="21475" y="154856"/>
                </a:lnTo>
                <a:lnTo>
                  <a:pt x="20372" y="160387"/>
                </a:lnTo>
                <a:lnTo>
                  <a:pt x="23164" y="165486"/>
                </a:lnTo>
                <a:lnTo>
                  <a:pt x="35675" y="174914"/>
                </a:lnTo>
                <a:lnTo>
                  <a:pt x="82590" y="187395"/>
                </a:lnTo>
                <a:lnTo>
                  <a:pt x="123490" y="194440"/>
                </a:lnTo>
                <a:lnTo>
                  <a:pt x="170413" y="205279"/>
                </a:lnTo>
                <a:lnTo>
                  <a:pt x="173992" y="208113"/>
                </a:lnTo>
                <a:lnTo>
                  <a:pt x="175672" y="211414"/>
                </a:lnTo>
                <a:lnTo>
                  <a:pt x="176088" y="215026"/>
                </a:lnTo>
                <a:lnTo>
                  <a:pt x="165259" y="226566"/>
                </a:lnTo>
                <a:lnTo>
                  <a:pt x="129718" y="248929"/>
                </a:lnTo>
                <a:lnTo>
                  <a:pt x="82734" y="271548"/>
                </a:lnTo>
                <a:lnTo>
                  <a:pt x="41296" y="291655"/>
                </a:lnTo>
                <a:lnTo>
                  <a:pt x="2163" y="313652"/>
                </a:lnTo>
                <a:lnTo>
                  <a:pt x="442" y="316346"/>
                </a:lnTo>
                <a:lnTo>
                  <a:pt x="0" y="318847"/>
                </a:lnTo>
                <a:lnTo>
                  <a:pt x="1822" y="321926"/>
                </a:lnTo>
                <a:lnTo>
                  <a:pt x="9491" y="329110"/>
                </a:lnTo>
                <a:lnTo>
                  <a:pt x="45935" y="337716"/>
                </a:lnTo>
                <a:lnTo>
                  <a:pt x="82954" y="340596"/>
                </a:lnTo>
                <a:lnTo>
                  <a:pt x="123161" y="341875"/>
                </a:lnTo>
                <a:lnTo>
                  <a:pt x="159846" y="342445"/>
                </a:lnTo>
                <a:lnTo>
                  <a:pt x="193083" y="342698"/>
                </a:lnTo>
                <a:lnTo>
                  <a:pt x="233918" y="340959"/>
                </a:lnTo>
                <a:lnTo>
                  <a:pt x="265817" y="336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" name="SMARTInkShape-Group344"/>
          <p:cNvGrpSpPr/>
          <p:nvPr/>
        </p:nvGrpSpPr>
        <p:grpSpPr>
          <a:xfrm>
            <a:off x="8140700" y="5420459"/>
            <a:ext cx="279401" cy="297129"/>
            <a:chOff x="8140700" y="5420459"/>
            <a:chExt cx="279401" cy="297129"/>
          </a:xfrm>
        </p:grpSpPr>
        <p:sp>
          <p:nvSpPr>
            <p:cNvPr id="274" name="SMARTInkShape-1898"/>
            <p:cNvSpPr/>
            <p:nvPr>
              <p:custDataLst>
                <p:tags r:id="rId64"/>
              </p:custDataLst>
            </p:nvPr>
          </p:nvSpPr>
          <p:spPr>
            <a:xfrm>
              <a:off x="8140700" y="5420459"/>
              <a:ext cx="147616" cy="297129"/>
            </a:xfrm>
            <a:custGeom>
              <a:avLst/>
              <a:gdLst/>
              <a:ahLst/>
              <a:cxnLst/>
              <a:rect l="0" t="0" r="0" b="0"/>
              <a:pathLst>
                <a:path w="147616" h="297129">
                  <a:moveTo>
                    <a:pt x="6350" y="129441"/>
                  </a:moveTo>
                  <a:lnTo>
                    <a:pt x="6350" y="129441"/>
                  </a:lnTo>
                  <a:lnTo>
                    <a:pt x="7055" y="135922"/>
                  </a:lnTo>
                  <a:lnTo>
                    <a:pt x="14189" y="179914"/>
                  </a:lnTo>
                  <a:lnTo>
                    <a:pt x="18090" y="225880"/>
                  </a:lnTo>
                  <a:lnTo>
                    <a:pt x="18155" y="269245"/>
                  </a:lnTo>
                  <a:lnTo>
                    <a:pt x="13271" y="297128"/>
                  </a:lnTo>
                  <a:lnTo>
                    <a:pt x="13081" y="296971"/>
                  </a:lnTo>
                  <a:lnTo>
                    <a:pt x="9796" y="259505"/>
                  </a:lnTo>
                  <a:lnTo>
                    <a:pt x="13997" y="218057"/>
                  </a:lnTo>
                  <a:lnTo>
                    <a:pt x="17797" y="194162"/>
                  </a:lnTo>
                  <a:lnTo>
                    <a:pt x="22448" y="169061"/>
                  </a:lnTo>
                  <a:lnTo>
                    <a:pt x="27665" y="143154"/>
                  </a:lnTo>
                  <a:lnTo>
                    <a:pt x="37226" y="97436"/>
                  </a:lnTo>
                  <a:lnTo>
                    <a:pt x="46883" y="59478"/>
                  </a:lnTo>
                  <a:lnTo>
                    <a:pt x="64221" y="23653"/>
                  </a:lnTo>
                  <a:lnTo>
                    <a:pt x="76520" y="9281"/>
                  </a:lnTo>
                  <a:lnTo>
                    <a:pt x="89042" y="1953"/>
                  </a:lnTo>
                  <a:lnTo>
                    <a:pt x="95345" y="0"/>
                  </a:lnTo>
                  <a:lnTo>
                    <a:pt x="109873" y="1591"/>
                  </a:lnTo>
                  <a:lnTo>
                    <a:pt x="117699" y="3991"/>
                  </a:lnTo>
                  <a:lnTo>
                    <a:pt x="130157" y="14184"/>
                  </a:lnTo>
                  <a:lnTo>
                    <a:pt x="139692" y="29532"/>
                  </a:lnTo>
                  <a:lnTo>
                    <a:pt x="147615" y="61268"/>
                  </a:lnTo>
                  <a:lnTo>
                    <a:pt x="147215" y="82679"/>
                  </a:lnTo>
                  <a:lnTo>
                    <a:pt x="139042" y="102073"/>
                  </a:lnTo>
                  <a:lnTo>
                    <a:pt x="132911" y="111195"/>
                  </a:lnTo>
                  <a:lnTo>
                    <a:pt x="109166" y="125095"/>
                  </a:lnTo>
                  <a:lnTo>
                    <a:pt x="65741" y="137091"/>
                  </a:lnTo>
                  <a:lnTo>
                    <a:pt x="19885" y="137773"/>
                  </a:lnTo>
                  <a:lnTo>
                    <a:pt x="0" y="135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899"/>
            <p:cNvSpPr/>
            <p:nvPr>
              <p:custDataLst>
                <p:tags r:id="rId65"/>
              </p:custDataLst>
            </p:nvPr>
          </p:nvSpPr>
          <p:spPr>
            <a:xfrm>
              <a:off x="8286750" y="5581650"/>
              <a:ext cx="133351" cy="115217"/>
            </a:xfrm>
            <a:custGeom>
              <a:avLst/>
              <a:gdLst/>
              <a:ahLst/>
              <a:cxnLst/>
              <a:rect l="0" t="0" r="0" b="0"/>
              <a:pathLst>
                <a:path w="133351" h="115217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8788" y="19817"/>
                  </a:lnTo>
                  <a:lnTo>
                    <a:pt x="12209" y="17445"/>
                  </a:lnTo>
                  <a:lnTo>
                    <a:pt x="15901" y="16569"/>
                  </a:lnTo>
                  <a:lnTo>
                    <a:pt x="23765" y="17477"/>
                  </a:lnTo>
                  <a:lnTo>
                    <a:pt x="39498" y="25326"/>
                  </a:lnTo>
                  <a:lnTo>
                    <a:pt x="43265" y="30995"/>
                  </a:lnTo>
                  <a:lnTo>
                    <a:pt x="48567" y="55123"/>
                  </a:lnTo>
                  <a:lnTo>
                    <a:pt x="48478" y="88918"/>
                  </a:lnTo>
                  <a:lnTo>
                    <a:pt x="45245" y="112657"/>
                  </a:lnTo>
                  <a:lnTo>
                    <a:pt x="43569" y="114616"/>
                  </a:lnTo>
                  <a:lnTo>
                    <a:pt x="41040" y="115216"/>
                  </a:lnTo>
                  <a:lnTo>
                    <a:pt x="37943" y="114911"/>
                  </a:lnTo>
                  <a:lnTo>
                    <a:pt x="36584" y="111885"/>
                  </a:lnTo>
                  <a:lnTo>
                    <a:pt x="36956" y="100997"/>
                  </a:lnTo>
                  <a:lnTo>
                    <a:pt x="44503" y="65516"/>
                  </a:lnTo>
                  <a:lnTo>
                    <a:pt x="59289" y="42759"/>
                  </a:lnTo>
                  <a:lnTo>
                    <a:pt x="93163" y="11896"/>
                  </a:lnTo>
                  <a:lnTo>
                    <a:pt x="108904" y="52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345"/>
          <p:cNvGrpSpPr/>
          <p:nvPr/>
        </p:nvGrpSpPr>
        <p:grpSpPr>
          <a:xfrm>
            <a:off x="8654051" y="5410462"/>
            <a:ext cx="1197456" cy="285489"/>
            <a:chOff x="8654051" y="5410462"/>
            <a:chExt cx="1197456" cy="285489"/>
          </a:xfrm>
        </p:grpSpPr>
        <p:sp>
          <p:nvSpPr>
            <p:cNvPr id="277" name="SMARTInkShape-1900"/>
            <p:cNvSpPr/>
            <p:nvPr>
              <p:custDataLst>
                <p:tags r:id="rId55"/>
              </p:custDataLst>
            </p:nvPr>
          </p:nvSpPr>
          <p:spPr>
            <a:xfrm>
              <a:off x="8654051" y="5410462"/>
              <a:ext cx="121650" cy="266439"/>
            </a:xfrm>
            <a:custGeom>
              <a:avLst/>
              <a:gdLst/>
              <a:ahLst/>
              <a:cxnLst/>
              <a:rect l="0" t="0" r="0" b="0"/>
              <a:pathLst>
                <a:path w="121650" h="266439">
                  <a:moveTo>
                    <a:pt x="121649" y="6088"/>
                  </a:moveTo>
                  <a:lnTo>
                    <a:pt x="121649" y="6088"/>
                  </a:lnTo>
                  <a:lnTo>
                    <a:pt x="116181" y="621"/>
                  </a:lnTo>
                  <a:lnTo>
                    <a:pt x="108818" y="0"/>
                  </a:lnTo>
                  <a:lnTo>
                    <a:pt x="97699" y="3187"/>
                  </a:lnTo>
                  <a:lnTo>
                    <a:pt x="75355" y="22083"/>
                  </a:lnTo>
                  <a:lnTo>
                    <a:pt x="49763" y="60138"/>
                  </a:lnTo>
                  <a:lnTo>
                    <a:pt x="32784" y="94786"/>
                  </a:lnTo>
                  <a:lnTo>
                    <a:pt x="17948" y="132293"/>
                  </a:lnTo>
                  <a:lnTo>
                    <a:pt x="9002" y="167777"/>
                  </a:lnTo>
                  <a:lnTo>
                    <a:pt x="0" y="209374"/>
                  </a:lnTo>
                  <a:lnTo>
                    <a:pt x="2672" y="230963"/>
                  </a:lnTo>
                  <a:lnTo>
                    <a:pt x="6347" y="240671"/>
                  </a:lnTo>
                  <a:lnTo>
                    <a:pt x="19839" y="255222"/>
                  </a:lnTo>
                  <a:lnTo>
                    <a:pt x="28376" y="261077"/>
                  </a:lnTo>
                  <a:lnTo>
                    <a:pt x="51031" y="265701"/>
                  </a:lnTo>
                  <a:lnTo>
                    <a:pt x="89899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901"/>
            <p:cNvSpPr/>
            <p:nvPr>
              <p:custDataLst>
                <p:tags r:id="rId56"/>
              </p:custDataLst>
            </p:nvPr>
          </p:nvSpPr>
          <p:spPr>
            <a:xfrm>
              <a:off x="8877933" y="5428524"/>
              <a:ext cx="151768" cy="239528"/>
            </a:xfrm>
            <a:custGeom>
              <a:avLst/>
              <a:gdLst/>
              <a:ahLst/>
              <a:cxnLst/>
              <a:rect l="0" t="0" r="0" b="0"/>
              <a:pathLst>
                <a:path w="151768" h="239528">
                  <a:moveTo>
                    <a:pt x="50167" y="89626"/>
                  </a:moveTo>
                  <a:lnTo>
                    <a:pt x="50167" y="89626"/>
                  </a:lnTo>
                  <a:lnTo>
                    <a:pt x="41329" y="89626"/>
                  </a:lnTo>
                  <a:lnTo>
                    <a:pt x="39335" y="91037"/>
                  </a:lnTo>
                  <a:lnTo>
                    <a:pt x="35239" y="96368"/>
                  </a:lnTo>
                  <a:lnTo>
                    <a:pt x="24752" y="142986"/>
                  </a:lnTo>
                  <a:lnTo>
                    <a:pt x="16297" y="188360"/>
                  </a:lnTo>
                  <a:lnTo>
                    <a:pt x="1503" y="233592"/>
                  </a:lnTo>
                  <a:lnTo>
                    <a:pt x="0" y="239527"/>
                  </a:lnTo>
                  <a:lnTo>
                    <a:pt x="8239" y="204660"/>
                  </a:lnTo>
                  <a:lnTo>
                    <a:pt x="17421" y="169680"/>
                  </a:lnTo>
                  <a:lnTo>
                    <a:pt x="24808" y="146523"/>
                  </a:lnTo>
                  <a:lnTo>
                    <a:pt x="33261" y="121207"/>
                  </a:lnTo>
                  <a:lnTo>
                    <a:pt x="52060" y="76146"/>
                  </a:lnTo>
                  <a:lnTo>
                    <a:pt x="70763" y="39185"/>
                  </a:lnTo>
                  <a:lnTo>
                    <a:pt x="92488" y="8593"/>
                  </a:lnTo>
                  <a:lnTo>
                    <a:pt x="103313" y="695"/>
                  </a:lnTo>
                  <a:lnTo>
                    <a:pt x="108176" y="0"/>
                  </a:lnTo>
                  <a:lnTo>
                    <a:pt x="112828" y="947"/>
                  </a:lnTo>
                  <a:lnTo>
                    <a:pt x="117341" y="2990"/>
                  </a:lnTo>
                  <a:lnTo>
                    <a:pt x="130433" y="15979"/>
                  </a:lnTo>
                  <a:lnTo>
                    <a:pt x="143251" y="46716"/>
                  </a:lnTo>
                  <a:lnTo>
                    <a:pt x="149244" y="93845"/>
                  </a:lnTo>
                  <a:lnTo>
                    <a:pt x="151019" y="141284"/>
                  </a:lnTo>
                  <a:lnTo>
                    <a:pt x="151546" y="183249"/>
                  </a:lnTo>
                  <a:lnTo>
                    <a:pt x="151767" y="22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902"/>
            <p:cNvSpPr/>
            <p:nvPr>
              <p:custDataLst>
                <p:tags r:id="rId57"/>
              </p:custDataLst>
            </p:nvPr>
          </p:nvSpPr>
          <p:spPr>
            <a:xfrm>
              <a:off x="8915400" y="55562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5980" y="821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903"/>
            <p:cNvSpPr/>
            <p:nvPr>
              <p:custDataLst>
                <p:tags r:id="rId58"/>
              </p:custDataLst>
            </p:nvPr>
          </p:nvSpPr>
          <p:spPr>
            <a:xfrm>
              <a:off x="9176039" y="5436303"/>
              <a:ext cx="143591" cy="189798"/>
            </a:xfrm>
            <a:custGeom>
              <a:avLst/>
              <a:gdLst/>
              <a:ahLst/>
              <a:cxnLst/>
              <a:rect l="0" t="0" r="0" b="0"/>
              <a:pathLst>
                <a:path w="143591" h="189798">
                  <a:moveTo>
                    <a:pt x="12411" y="75497"/>
                  </a:moveTo>
                  <a:lnTo>
                    <a:pt x="12411" y="75497"/>
                  </a:lnTo>
                  <a:lnTo>
                    <a:pt x="12411" y="78868"/>
                  </a:lnTo>
                  <a:lnTo>
                    <a:pt x="15781" y="87706"/>
                  </a:lnTo>
                  <a:lnTo>
                    <a:pt x="11461" y="128183"/>
                  </a:lnTo>
                  <a:lnTo>
                    <a:pt x="4653" y="174266"/>
                  </a:lnTo>
                  <a:lnTo>
                    <a:pt x="687" y="186729"/>
                  </a:lnTo>
                  <a:lnTo>
                    <a:pt x="361" y="186341"/>
                  </a:lnTo>
                  <a:lnTo>
                    <a:pt x="0" y="182146"/>
                  </a:lnTo>
                  <a:lnTo>
                    <a:pt x="5542" y="145560"/>
                  </a:lnTo>
                  <a:lnTo>
                    <a:pt x="11944" y="114397"/>
                  </a:lnTo>
                  <a:lnTo>
                    <a:pt x="23258" y="81262"/>
                  </a:lnTo>
                  <a:lnTo>
                    <a:pt x="43612" y="38399"/>
                  </a:lnTo>
                  <a:lnTo>
                    <a:pt x="66081" y="5375"/>
                  </a:lnTo>
                  <a:lnTo>
                    <a:pt x="71474" y="1937"/>
                  </a:lnTo>
                  <a:lnTo>
                    <a:pt x="83111" y="0"/>
                  </a:lnTo>
                  <a:lnTo>
                    <a:pt x="104934" y="2876"/>
                  </a:lnTo>
                  <a:lnTo>
                    <a:pt x="121031" y="13822"/>
                  </a:lnTo>
                  <a:lnTo>
                    <a:pt x="129274" y="21681"/>
                  </a:lnTo>
                  <a:lnTo>
                    <a:pt x="138433" y="43582"/>
                  </a:lnTo>
                  <a:lnTo>
                    <a:pt x="143590" y="81798"/>
                  </a:lnTo>
                  <a:lnTo>
                    <a:pt x="141960" y="129267"/>
                  </a:lnTo>
                  <a:lnTo>
                    <a:pt x="127814" y="172610"/>
                  </a:lnTo>
                  <a:lnTo>
                    <a:pt x="120361" y="189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904"/>
            <p:cNvSpPr/>
            <p:nvPr>
              <p:custDataLst>
                <p:tags r:id="rId59"/>
              </p:custDataLst>
            </p:nvPr>
          </p:nvSpPr>
          <p:spPr>
            <a:xfrm>
              <a:off x="9449436" y="5438918"/>
              <a:ext cx="170815" cy="212150"/>
            </a:xfrm>
            <a:custGeom>
              <a:avLst/>
              <a:gdLst/>
              <a:ahLst/>
              <a:cxnLst/>
              <a:rect l="0" t="0" r="0" b="0"/>
              <a:pathLst>
                <a:path w="170815" h="212150">
                  <a:moveTo>
                    <a:pt x="170814" y="15732"/>
                  </a:moveTo>
                  <a:lnTo>
                    <a:pt x="170814" y="15732"/>
                  </a:lnTo>
                  <a:lnTo>
                    <a:pt x="165039" y="10663"/>
                  </a:lnTo>
                  <a:lnTo>
                    <a:pt x="158605" y="6894"/>
                  </a:lnTo>
                  <a:lnTo>
                    <a:pt x="117011" y="0"/>
                  </a:lnTo>
                  <a:lnTo>
                    <a:pt x="92235" y="1036"/>
                  </a:lnTo>
                  <a:lnTo>
                    <a:pt x="69423" y="7707"/>
                  </a:lnTo>
                  <a:lnTo>
                    <a:pt x="62722" y="11695"/>
                  </a:lnTo>
                  <a:lnTo>
                    <a:pt x="47601" y="30849"/>
                  </a:lnTo>
                  <a:lnTo>
                    <a:pt x="32907" y="62959"/>
                  </a:lnTo>
                  <a:lnTo>
                    <a:pt x="23001" y="103064"/>
                  </a:lnTo>
                  <a:lnTo>
                    <a:pt x="13545" y="144957"/>
                  </a:lnTo>
                  <a:lnTo>
                    <a:pt x="795" y="192444"/>
                  </a:lnTo>
                  <a:lnTo>
                    <a:pt x="0" y="199634"/>
                  </a:lnTo>
                  <a:lnTo>
                    <a:pt x="1199" y="202539"/>
                  </a:lnTo>
                  <a:lnTo>
                    <a:pt x="6295" y="207648"/>
                  </a:lnTo>
                  <a:lnTo>
                    <a:pt x="13263" y="210389"/>
                  </a:lnTo>
                  <a:lnTo>
                    <a:pt x="42717" y="212149"/>
                  </a:lnTo>
                  <a:lnTo>
                    <a:pt x="83527" y="207427"/>
                  </a:lnTo>
                  <a:lnTo>
                    <a:pt x="129531" y="196273"/>
                  </a:lnTo>
                  <a:lnTo>
                    <a:pt x="139064" y="193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905"/>
            <p:cNvSpPr/>
            <p:nvPr>
              <p:custDataLst>
                <p:tags r:id="rId60"/>
              </p:custDataLst>
            </p:nvPr>
          </p:nvSpPr>
          <p:spPr>
            <a:xfrm>
              <a:off x="9480550" y="55753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0"/>
                  </a:moveTo>
                  <a:lnTo>
                    <a:pt x="0" y="0"/>
                  </a:lnTo>
                  <a:lnTo>
                    <a:pt x="38595" y="1882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906"/>
            <p:cNvSpPr/>
            <p:nvPr>
              <p:custDataLst>
                <p:tags r:id="rId61"/>
              </p:custDataLst>
            </p:nvPr>
          </p:nvSpPr>
          <p:spPr>
            <a:xfrm>
              <a:off x="9696450" y="56261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4363" y="43447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907"/>
            <p:cNvSpPr/>
            <p:nvPr>
              <p:custDataLst>
                <p:tags r:id="rId62"/>
              </p:custDataLst>
            </p:nvPr>
          </p:nvSpPr>
          <p:spPr>
            <a:xfrm>
              <a:off x="9683750" y="5543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908"/>
            <p:cNvSpPr/>
            <p:nvPr>
              <p:custDataLst>
                <p:tags r:id="rId63"/>
              </p:custDataLst>
            </p:nvPr>
          </p:nvSpPr>
          <p:spPr>
            <a:xfrm>
              <a:off x="9759950" y="5422900"/>
              <a:ext cx="91557" cy="266701"/>
            </a:xfrm>
            <a:custGeom>
              <a:avLst/>
              <a:gdLst/>
              <a:ahLst/>
              <a:cxnLst/>
              <a:rect l="0" t="0" r="0" b="0"/>
              <a:pathLst>
                <a:path w="91557" h="266701">
                  <a:moveTo>
                    <a:pt x="50800" y="0"/>
                  </a:moveTo>
                  <a:lnTo>
                    <a:pt x="50800" y="0"/>
                  </a:lnTo>
                  <a:lnTo>
                    <a:pt x="64284" y="6742"/>
                  </a:lnTo>
                  <a:lnTo>
                    <a:pt x="82782" y="31161"/>
                  </a:lnTo>
                  <a:lnTo>
                    <a:pt x="91556" y="75319"/>
                  </a:lnTo>
                  <a:lnTo>
                    <a:pt x="89844" y="112262"/>
                  </a:lnTo>
                  <a:lnTo>
                    <a:pt x="82264" y="151494"/>
                  </a:lnTo>
                  <a:lnTo>
                    <a:pt x="67136" y="190097"/>
                  </a:lnTo>
                  <a:lnTo>
                    <a:pt x="28672" y="23741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346"/>
          <p:cNvGrpSpPr/>
          <p:nvPr/>
        </p:nvGrpSpPr>
        <p:grpSpPr>
          <a:xfrm>
            <a:off x="7480300" y="5209359"/>
            <a:ext cx="279401" cy="797742"/>
            <a:chOff x="7480300" y="5209359"/>
            <a:chExt cx="279401" cy="797742"/>
          </a:xfrm>
        </p:grpSpPr>
        <p:sp>
          <p:nvSpPr>
            <p:cNvPr id="287" name="SMARTInkShape-1909"/>
            <p:cNvSpPr/>
            <p:nvPr>
              <p:custDataLst>
                <p:tags r:id="rId49"/>
              </p:custDataLst>
            </p:nvPr>
          </p:nvSpPr>
          <p:spPr>
            <a:xfrm>
              <a:off x="7506288" y="5918199"/>
              <a:ext cx="5763" cy="76202"/>
            </a:xfrm>
            <a:custGeom>
              <a:avLst/>
              <a:gdLst/>
              <a:ahLst/>
              <a:cxnLst/>
              <a:rect l="0" t="0" r="0" b="0"/>
              <a:pathLst>
                <a:path w="5763" h="76202">
                  <a:moveTo>
                    <a:pt x="5762" y="1"/>
                  </a:moveTo>
                  <a:lnTo>
                    <a:pt x="5762" y="1"/>
                  </a:lnTo>
                  <a:lnTo>
                    <a:pt x="2391" y="0"/>
                  </a:lnTo>
                  <a:lnTo>
                    <a:pt x="1398" y="1412"/>
                  </a:lnTo>
                  <a:lnTo>
                    <a:pt x="0" y="10845"/>
                  </a:lnTo>
                  <a:lnTo>
                    <a:pt x="169" y="48505"/>
                  </a:lnTo>
                  <a:lnTo>
                    <a:pt x="5762" y="7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910"/>
            <p:cNvSpPr/>
            <p:nvPr>
              <p:custDataLst>
                <p:tags r:id="rId50"/>
              </p:custDataLst>
            </p:nvPr>
          </p:nvSpPr>
          <p:spPr>
            <a:xfrm>
              <a:off x="7480300" y="5829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911"/>
            <p:cNvSpPr/>
            <p:nvPr>
              <p:custDataLst>
                <p:tags r:id="rId51"/>
              </p:custDataLst>
            </p:nvPr>
          </p:nvSpPr>
          <p:spPr>
            <a:xfrm>
              <a:off x="7537450" y="5933879"/>
              <a:ext cx="76201" cy="3372"/>
            </a:xfrm>
            <a:custGeom>
              <a:avLst/>
              <a:gdLst/>
              <a:ahLst/>
              <a:cxnLst/>
              <a:rect l="0" t="0" r="0" b="0"/>
              <a:pathLst>
                <a:path w="76201" h="33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3815" y="226"/>
                  </a:lnTo>
                  <a:lnTo>
                    <a:pt x="36595" y="2749"/>
                  </a:lnTo>
                  <a:lnTo>
                    <a:pt x="762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912"/>
            <p:cNvSpPr/>
            <p:nvPr>
              <p:custDataLst>
                <p:tags r:id="rId52"/>
              </p:custDataLst>
            </p:nvPr>
          </p:nvSpPr>
          <p:spPr>
            <a:xfrm>
              <a:off x="7569200" y="5981700"/>
              <a:ext cx="50801" cy="5471"/>
            </a:xfrm>
            <a:custGeom>
              <a:avLst/>
              <a:gdLst/>
              <a:ahLst/>
              <a:cxnLst/>
              <a:rect l="0" t="0" r="0" b="0"/>
              <a:pathLst>
                <a:path w="50801" h="547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0278" y="547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913"/>
            <p:cNvSpPr/>
            <p:nvPr>
              <p:custDataLst>
                <p:tags r:id="rId53"/>
              </p:custDataLst>
            </p:nvPr>
          </p:nvSpPr>
          <p:spPr>
            <a:xfrm>
              <a:off x="7747883" y="5918199"/>
              <a:ext cx="11818" cy="88902"/>
            </a:xfrm>
            <a:custGeom>
              <a:avLst/>
              <a:gdLst/>
              <a:ahLst/>
              <a:cxnLst/>
              <a:rect l="0" t="0" r="0" b="0"/>
              <a:pathLst>
                <a:path w="11818" h="88902">
                  <a:moveTo>
                    <a:pt x="5467" y="1"/>
                  </a:moveTo>
                  <a:lnTo>
                    <a:pt x="5467" y="1"/>
                  </a:lnTo>
                  <a:lnTo>
                    <a:pt x="2096" y="0"/>
                  </a:lnTo>
                  <a:lnTo>
                    <a:pt x="1103" y="1412"/>
                  </a:lnTo>
                  <a:lnTo>
                    <a:pt x="0" y="6743"/>
                  </a:lnTo>
                  <a:lnTo>
                    <a:pt x="4662" y="50902"/>
                  </a:lnTo>
                  <a:lnTo>
                    <a:pt x="11817" y="8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914"/>
            <p:cNvSpPr/>
            <p:nvPr>
              <p:custDataLst>
                <p:tags r:id="rId54"/>
              </p:custDataLst>
            </p:nvPr>
          </p:nvSpPr>
          <p:spPr>
            <a:xfrm>
              <a:off x="7620000" y="5209359"/>
              <a:ext cx="139701" cy="124642"/>
            </a:xfrm>
            <a:custGeom>
              <a:avLst/>
              <a:gdLst/>
              <a:ahLst/>
              <a:cxnLst/>
              <a:rect l="0" t="0" r="0" b="0"/>
              <a:pathLst>
                <a:path w="139701" h="124642">
                  <a:moveTo>
                    <a:pt x="0" y="29391"/>
                  </a:moveTo>
                  <a:lnTo>
                    <a:pt x="0" y="29391"/>
                  </a:lnTo>
                  <a:lnTo>
                    <a:pt x="3370" y="29391"/>
                  </a:lnTo>
                  <a:lnTo>
                    <a:pt x="6907" y="31272"/>
                  </a:lnTo>
                  <a:lnTo>
                    <a:pt x="8839" y="32762"/>
                  </a:lnTo>
                  <a:lnTo>
                    <a:pt x="10983" y="41943"/>
                  </a:lnTo>
                  <a:lnTo>
                    <a:pt x="16838" y="82549"/>
                  </a:lnTo>
                  <a:lnTo>
                    <a:pt x="18920" y="118205"/>
                  </a:lnTo>
                  <a:lnTo>
                    <a:pt x="18963" y="118234"/>
                  </a:lnTo>
                  <a:lnTo>
                    <a:pt x="24102" y="105318"/>
                  </a:lnTo>
                  <a:lnTo>
                    <a:pt x="35675" y="63047"/>
                  </a:lnTo>
                  <a:lnTo>
                    <a:pt x="46899" y="38705"/>
                  </a:lnTo>
                  <a:lnTo>
                    <a:pt x="69086" y="13806"/>
                  </a:lnTo>
                  <a:lnTo>
                    <a:pt x="85268" y="2238"/>
                  </a:lnTo>
                  <a:lnTo>
                    <a:pt x="93534" y="0"/>
                  </a:lnTo>
                  <a:lnTo>
                    <a:pt x="110244" y="1276"/>
                  </a:lnTo>
                  <a:lnTo>
                    <a:pt x="116535" y="6414"/>
                  </a:lnTo>
                  <a:lnTo>
                    <a:pt x="125406" y="23413"/>
                  </a:lnTo>
                  <a:lnTo>
                    <a:pt x="134366" y="60153"/>
                  </a:lnTo>
                  <a:lnTo>
                    <a:pt x="138646" y="107513"/>
                  </a:lnTo>
                  <a:lnTo>
                    <a:pt x="139700" y="124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347"/>
          <p:cNvGrpSpPr/>
          <p:nvPr/>
        </p:nvGrpSpPr>
        <p:grpSpPr>
          <a:xfrm>
            <a:off x="6324600" y="6089650"/>
            <a:ext cx="869951" cy="476251"/>
            <a:chOff x="6324600" y="6089650"/>
            <a:chExt cx="869951" cy="476251"/>
          </a:xfrm>
        </p:grpSpPr>
        <p:sp>
          <p:nvSpPr>
            <p:cNvPr id="294" name="SMARTInkShape-1915"/>
            <p:cNvSpPr/>
            <p:nvPr>
              <p:custDataLst>
                <p:tags r:id="rId37"/>
              </p:custDataLst>
            </p:nvPr>
          </p:nvSpPr>
          <p:spPr>
            <a:xfrm>
              <a:off x="6692900" y="6478167"/>
              <a:ext cx="127001" cy="17884"/>
            </a:xfrm>
            <a:custGeom>
              <a:avLst/>
              <a:gdLst/>
              <a:ahLst/>
              <a:cxnLst/>
              <a:rect l="0" t="0" r="0" b="0"/>
              <a:pathLst>
                <a:path w="127001" h="17884">
                  <a:moveTo>
                    <a:pt x="0" y="17883"/>
                  </a:moveTo>
                  <a:lnTo>
                    <a:pt x="0" y="17883"/>
                  </a:lnTo>
                  <a:lnTo>
                    <a:pt x="3370" y="14512"/>
                  </a:lnTo>
                  <a:lnTo>
                    <a:pt x="8789" y="12857"/>
                  </a:lnTo>
                  <a:lnTo>
                    <a:pt x="47661" y="4742"/>
                  </a:lnTo>
                  <a:lnTo>
                    <a:pt x="84047" y="0"/>
                  </a:lnTo>
                  <a:lnTo>
                    <a:pt x="127000" y="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916"/>
            <p:cNvSpPr/>
            <p:nvPr>
              <p:custDataLst>
                <p:tags r:id="rId38"/>
              </p:custDataLst>
            </p:nvPr>
          </p:nvSpPr>
          <p:spPr>
            <a:xfrm>
              <a:off x="6699250" y="65595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2324" y="5026"/>
                  </a:lnTo>
                  <a:lnTo>
                    <a:pt x="74196" y="6088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917"/>
            <p:cNvSpPr/>
            <p:nvPr>
              <p:custDataLst>
                <p:tags r:id="rId39"/>
              </p:custDataLst>
            </p:nvPr>
          </p:nvSpPr>
          <p:spPr>
            <a:xfrm>
              <a:off x="6324600" y="6173083"/>
              <a:ext cx="76201" cy="143290"/>
            </a:xfrm>
            <a:custGeom>
              <a:avLst/>
              <a:gdLst/>
              <a:ahLst/>
              <a:cxnLst/>
              <a:rect l="0" t="0" r="0" b="0"/>
              <a:pathLst>
                <a:path w="76201" h="143290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9" y="20242"/>
                  </a:lnTo>
                  <a:lnTo>
                    <a:pt x="16301" y="58480"/>
                  </a:lnTo>
                  <a:lnTo>
                    <a:pt x="18507" y="98855"/>
                  </a:lnTo>
                  <a:lnTo>
                    <a:pt x="19040" y="143289"/>
                  </a:lnTo>
                  <a:lnTo>
                    <a:pt x="20927" y="140569"/>
                  </a:lnTo>
                  <a:lnTo>
                    <a:pt x="42814" y="109797"/>
                  </a:lnTo>
                  <a:lnTo>
                    <a:pt x="55567" y="96046"/>
                  </a:lnTo>
                  <a:lnTo>
                    <a:pt x="56800" y="96899"/>
                  </a:lnTo>
                  <a:lnTo>
                    <a:pt x="60052" y="101607"/>
                  </a:lnTo>
                  <a:lnTo>
                    <a:pt x="68878" y="127939"/>
                  </a:lnTo>
                  <a:lnTo>
                    <a:pt x="69907" y="129449"/>
                  </a:lnTo>
                  <a:lnTo>
                    <a:pt x="71299" y="130456"/>
                  </a:lnTo>
                  <a:lnTo>
                    <a:pt x="762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918"/>
            <p:cNvSpPr/>
            <p:nvPr>
              <p:custDataLst>
                <p:tags r:id="rId40"/>
              </p:custDataLst>
            </p:nvPr>
          </p:nvSpPr>
          <p:spPr>
            <a:xfrm>
              <a:off x="6453728" y="6230493"/>
              <a:ext cx="67723" cy="66112"/>
            </a:xfrm>
            <a:custGeom>
              <a:avLst/>
              <a:gdLst/>
              <a:ahLst/>
              <a:cxnLst/>
              <a:rect l="0" t="0" r="0" b="0"/>
              <a:pathLst>
                <a:path w="67723" h="66112">
                  <a:moveTo>
                    <a:pt x="29622" y="11557"/>
                  </a:moveTo>
                  <a:lnTo>
                    <a:pt x="29622" y="11557"/>
                  </a:lnTo>
                  <a:lnTo>
                    <a:pt x="29622" y="2718"/>
                  </a:lnTo>
                  <a:lnTo>
                    <a:pt x="28917" y="1431"/>
                  </a:lnTo>
                  <a:lnTo>
                    <a:pt x="27740" y="573"/>
                  </a:lnTo>
                  <a:lnTo>
                    <a:pt x="26251" y="0"/>
                  </a:lnTo>
                  <a:lnTo>
                    <a:pt x="24552" y="325"/>
                  </a:lnTo>
                  <a:lnTo>
                    <a:pt x="20783" y="2567"/>
                  </a:lnTo>
                  <a:lnTo>
                    <a:pt x="5051" y="26023"/>
                  </a:lnTo>
                  <a:lnTo>
                    <a:pt x="0" y="43830"/>
                  </a:lnTo>
                  <a:lnTo>
                    <a:pt x="701" y="49300"/>
                  </a:lnTo>
                  <a:lnTo>
                    <a:pt x="5244" y="59141"/>
                  </a:lnTo>
                  <a:lnTo>
                    <a:pt x="8431" y="62329"/>
                  </a:lnTo>
                  <a:lnTo>
                    <a:pt x="15736" y="65872"/>
                  </a:lnTo>
                  <a:lnTo>
                    <a:pt x="18953" y="66111"/>
                  </a:lnTo>
                  <a:lnTo>
                    <a:pt x="24410" y="64495"/>
                  </a:lnTo>
                  <a:lnTo>
                    <a:pt x="34820" y="52877"/>
                  </a:lnTo>
                  <a:lnTo>
                    <a:pt x="43470" y="36030"/>
                  </a:lnTo>
                  <a:lnTo>
                    <a:pt x="47130" y="21003"/>
                  </a:lnTo>
                  <a:lnTo>
                    <a:pt x="46105" y="13874"/>
                  </a:lnTo>
                  <a:lnTo>
                    <a:pt x="44004" y="9764"/>
                  </a:lnTo>
                  <a:lnTo>
                    <a:pt x="43443" y="9657"/>
                  </a:lnTo>
                  <a:lnTo>
                    <a:pt x="43069" y="10290"/>
                  </a:lnTo>
                  <a:lnTo>
                    <a:pt x="42543" y="17924"/>
                  </a:lnTo>
                  <a:lnTo>
                    <a:pt x="45759" y="32494"/>
                  </a:lnTo>
                  <a:lnTo>
                    <a:pt x="54551" y="46845"/>
                  </a:lnTo>
                  <a:lnTo>
                    <a:pt x="67722" y="6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919"/>
            <p:cNvSpPr/>
            <p:nvPr>
              <p:custDataLst>
                <p:tags r:id="rId41"/>
              </p:custDataLst>
            </p:nvPr>
          </p:nvSpPr>
          <p:spPr>
            <a:xfrm>
              <a:off x="6559550" y="62420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920"/>
            <p:cNvSpPr/>
            <p:nvPr>
              <p:custDataLst>
                <p:tags r:id="rId42"/>
              </p:custDataLst>
            </p:nvPr>
          </p:nvSpPr>
          <p:spPr>
            <a:xfrm>
              <a:off x="6553200" y="6165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921"/>
            <p:cNvSpPr/>
            <p:nvPr>
              <p:custDataLst>
                <p:tags r:id="rId43"/>
              </p:custDataLst>
            </p:nvPr>
          </p:nvSpPr>
          <p:spPr>
            <a:xfrm>
              <a:off x="6604000" y="6200883"/>
              <a:ext cx="76201" cy="79268"/>
            </a:xfrm>
            <a:custGeom>
              <a:avLst/>
              <a:gdLst/>
              <a:ahLst/>
              <a:cxnLst/>
              <a:rect l="0" t="0" r="0" b="0"/>
              <a:pathLst>
                <a:path w="76201" h="79268">
                  <a:moveTo>
                    <a:pt x="0" y="9417"/>
                  </a:moveTo>
                  <a:lnTo>
                    <a:pt x="0" y="9417"/>
                  </a:lnTo>
                  <a:lnTo>
                    <a:pt x="3370" y="12788"/>
                  </a:lnTo>
                  <a:lnTo>
                    <a:pt x="12415" y="57673"/>
                  </a:lnTo>
                  <a:lnTo>
                    <a:pt x="12510" y="57816"/>
                  </a:lnTo>
                  <a:lnTo>
                    <a:pt x="14106" y="22901"/>
                  </a:lnTo>
                  <a:lnTo>
                    <a:pt x="22132" y="5416"/>
                  </a:lnTo>
                  <a:lnTo>
                    <a:pt x="27005" y="584"/>
                  </a:lnTo>
                  <a:lnTo>
                    <a:pt x="29997" y="0"/>
                  </a:lnTo>
                  <a:lnTo>
                    <a:pt x="37085" y="1234"/>
                  </a:lnTo>
                  <a:lnTo>
                    <a:pt x="49010" y="9265"/>
                  </a:lnTo>
                  <a:lnTo>
                    <a:pt x="55414" y="20404"/>
                  </a:lnTo>
                  <a:lnTo>
                    <a:pt x="69697" y="63211"/>
                  </a:lnTo>
                  <a:lnTo>
                    <a:pt x="76200" y="79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922"/>
            <p:cNvSpPr/>
            <p:nvPr>
              <p:custDataLst>
                <p:tags r:id="rId44"/>
              </p:custDataLst>
            </p:nvPr>
          </p:nvSpPr>
          <p:spPr>
            <a:xfrm>
              <a:off x="6807200" y="6197600"/>
              <a:ext cx="50801" cy="93416"/>
            </a:xfrm>
            <a:custGeom>
              <a:avLst/>
              <a:gdLst/>
              <a:ahLst/>
              <a:cxnLst/>
              <a:rect l="0" t="0" r="0" b="0"/>
              <a:pathLst>
                <a:path w="50801" h="93416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5901" y="2822"/>
                  </a:lnTo>
                  <a:lnTo>
                    <a:pt x="23765" y="13484"/>
                  </a:lnTo>
                  <a:lnTo>
                    <a:pt x="29383" y="35354"/>
                  </a:lnTo>
                  <a:lnTo>
                    <a:pt x="31048" y="59708"/>
                  </a:lnTo>
                  <a:lnTo>
                    <a:pt x="27675" y="72633"/>
                  </a:lnTo>
                  <a:lnTo>
                    <a:pt x="17383" y="89057"/>
                  </a:lnTo>
                  <a:lnTo>
                    <a:pt x="12899" y="92497"/>
                  </a:lnTo>
                  <a:lnTo>
                    <a:pt x="10716" y="93415"/>
                  </a:lnTo>
                  <a:lnTo>
                    <a:pt x="9261" y="92615"/>
                  </a:lnTo>
                  <a:lnTo>
                    <a:pt x="8290" y="90672"/>
                  </a:lnTo>
                  <a:lnTo>
                    <a:pt x="7644" y="87964"/>
                  </a:lnTo>
                  <a:lnTo>
                    <a:pt x="10104" y="70670"/>
                  </a:lnTo>
                  <a:lnTo>
                    <a:pt x="18672" y="51043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923"/>
            <p:cNvSpPr/>
            <p:nvPr>
              <p:custDataLst>
                <p:tags r:id="rId45"/>
              </p:custDataLst>
            </p:nvPr>
          </p:nvSpPr>
          <p:spPr>
            <a:xfrm>
              <a:off x="6902450" y="6210300"/>
              <a:ext cx="19051" cy="55715"/>
            </a:xfrm>
            <a:custGeom>
              <a:avLst/>
              <a:gdLst/>
              <a:ahLst/>
              <a:cxnLst/>
              <a:rect l="0" t="0" r="0" b="0"/>
              <a:pathLst>
                <a:path w="19051" h="55715">
                  <a:moveTo>
                    <a:pt x="0" y="0"/>
                  </a:moveTo>
                  <a:lnTo>
                    <a:pt x="0" y="0"/>
                  </a:lnTo>
                  <a:lnTo>
                    <a:pt x="0" y="44495"/>
                  </a:lnTo>
                  <a:lnTo>
                    <a:pt x="1881" y="49878"/>
                  </a:lnTo>
                  <a:lnTo>
                    <a:pt x="3370" y="52302"/>
                  </a:lnTo>
                  <a:lnTo>
                    <a:pt x="5069" y="53918"/>
                  </a:lnTo>
                  <a:lnTo>
                    <a:pt x="8838" y="55714"/>
                  </a:lnTo>
                  <a:lnTo>
                    <a:pt x="10831" y="54782"/>
                  </a:lnTo>
                  <a:lnTo>
                    <a:pt x="190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924"/>
            <p:cNvSpPr/>
            <p:nvPr>
              <p:custDataLst>
                <p:tags r:id="rId46"/>
              </p:custDataLst>
            </p:nvPr>
          </p:nvSpPr>
          <p:spPr>
            <a:xfrm>
              <a:off x="6934200" y="61976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58" y="16606"/>
                  </a:lnTo>
                  <a:lnTo>
                    <a:pt x="1119" y="54801"/>
                  </a:lnTo>
                  <a:lnTo>
                    <a:pt x="3556" y="65749"/>
                  </a:lnTo>
                  <a:lnTo>
                    <a:pt x="5897" y="69233"/>
                  </a:lnTo>
                  <a:lnTo>
                    <a:pt x="8871" y="71555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925"/>
            <p:cNvSpPr/>
            <p:nvPr>
              <p:custDataLst>
                <p:tags r:id="rId47"/>
              </p:custDataLst>
            </p:nvPr>
          </p:nvSpPr>
          <p:spPr>
            <a:xfrm>
              <a:off x="7010400" y="60896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0" y="0"/>
                  </a:moveTo>
                  <a:lnTo>
                    <a:pt x="0" y="0"/>
                  </a:lnTo>
                  <a:lnTo>
                    <a:pt x="0" y="35487"/>
                  </a:lnTo>
                  <a:lnTo>
                    <a:pt x="705" y="75817"/>
                  </a:lnTo>
                  <a:lnTo>
                    <a:pt x="4363" y="116931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926"/>
            <p:cNvSpPr/>
            <p:nvPr>
              <p:custDataLst>
                <p:tags r:id="rId48"/>
              </p:custDataLst>
            </p:nvPr>
          </p:nvSpPr>
          <p:spPr>
            <a:xfrm>
              <a:off x="7042150" y="6182829"/>
              <a:ext cx="152401" cy="93847"/>
            </a:xfrm>
            <a:custGeom>
              <a:avLst/>
              <a:gdLst/>
              <a:ahLst/>
              <a:cxnLst/>
              <a:rect l="0" t="0" r="0" b="0"/>
              <a:pathLst>
                <a:path w="152401" h="93847">
                  <a:moveTo>
                    <a:pt x="0" y="33821"/>
                  </a:moveTo>
                  <a:lnTo>
                    <a:pt x="0" y="33821"/>
                  </a:lnTo>
                  <a:lnTo>
                    <a:pt x="6480" y="34526"/>
                  </a:lnTo>
                  <a:lnTo>
                    <a:pt x="20970" y="37479"/>
                  </a:lnTo>
                  <a:lnTo>
                    <a:pt x="37963" y="34513"/>
                  </a:lnTo>
                  <a:lnTo>
                    <a:pt x="47682" y="31071"/>
                  </a:lnTo>
                  <a:lnTo>
                    <a:pt x="54823" y="25308"/>
                  </a:lnTo>
                  <a:lnTo>
                    <a:pt x="59643" y="18043"/>
                  </a:lnTo>
                  <a:lnTo>
                    <a:pt x="61785" y="10110"/>
                  </a:lnTo>
                  <a:lnTo>
                    <a:pt x="60856" y="3762"/>
                  </a:lnTo>
                  <a:lnTo>
                    <a:pt x="59620" y="1081"/>
                  </a:lnTo>
                  <a:lnTo>
                    <a:pt x="56680" y="0"/>
                  </a:lnTo>
                  <a:lnTo>
                    <a:pt x="47768" y="680"/>
                  </a:lnTo>
                  <a:lnTo>
                    <a:pt x="30851" y="8401"/>
                  </a:lnTo>
                  <a:lnTo>
                    <a:pt x="15804" y="26368"/>
                  </a:lnTo>
                  <a:lnTo>
                    <a:pt x="10552" y="41562"/>
                  </a:lnTo>
                  <a:lnTo>
                    <a:pt x="9151" y="49565"/>
                  </a:lnTo>
                  <a:lnTo>
                    <a:pt x="11357" y="62220"/>
                  </a:lnTo>
                  <a:lnTo>
                    <a:pt x="13922" y="67570"/>
                  </a:lnTo>
                  <a:lnTo>
                    <a:pt x="31014" y="85214"/>
                  </a:lnTo>
                  <a:lnTo>
                    <a:pt x="53531" y="91940"/>
                  </a:lnTo>
                  <a:lnTo>
                    <a:pt x="99821" y="93846"/>
                  </a:lnTo>
                  <a:lnTo>
                    <a:pt x="152400" y="90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SMARTInkShape-1927"/>
          <p:cNvSpPr/>
          <p:nvPr>
            <p:custDataLst>
              <p:tags r:id="rId6"/>
            </p:custDataLst>
          </p:nvPr>
        </p:nvSpPr>
        <p:spPr>
          <a:xfrm>
            <a:off x="6212798" y="6236346"/>
            <a:ext cx="86403" cy="122214"/>
          </a:xfrm>
          <a:custGeom>
            <a:avLst/>
            <a:gdLst/>
            <a:ahLst/>
            <a:cxnLst/>
            <a:rect l="0" t="0" r="0" b="0"/>
            <a:pathLst>
              <a:path w="86403" h="122214">
                <a:moveTo>
                  <a:pt x="54652" y="31104"/>
                </a:moveTo>
                <a:lnTo>
                  <a:pt x="54652" y="31104"/>
                </a:lnTo>
                <a:lnTo>
                  <a:pt x="54652" y="24362"/>
                </a:lnTo>
                <a:lnTo>
                  <a:pt x="56533" y="19171"/>
                </a:lnTo>
                <a:lnTo>
                  <a:pt x="58023" y="16799"/>
                </a:lnTo>
                <a:lnTo>
                  <a:pt x="58310" y="13806"/>
                </a:lnTo>
                <a:lnTo>
                  <a:pt x="56747" y="6718"/>
                </a:lnTo>
                <a:lnTo>
                  <a:pt x="55344" y="4264"/>
                </a:lnTo>
                <a:lnTo>
                  <a:pt x="53702" y="2627"/>
                </a:lnTo>
                <a:lnTo>
                  <a:pt x="51902" y="1536"/>
                </a:lnTo>
                <a:lnTo>
                  <a:pt x="42626" y="0"/>
                </a:lnTo>
                <a:lnTo>
                  <a:pt x="30941" y="2916"/>
                </a:lnTo>
                <a:lnTo>
                  <a:pt x="18542" y="14991"/>
                </a:lnTo>
                <a:lnTo>
                  <a:pt x="5931" y="38716"/>
                </a:lnTo>
                <a:lnTo>
                  <a:pt x="0" y="64717"/>
                </a:lnTo>
                <a:lnTo>
                  <a:pt x="2374" y="81792"/>
                </a:lnTo>
                <a:lnTo>
                  <a:pt x="15397" y="112378"/>
                </a:lnTo>
                <a:lnTo>
                  <a:pt x="20016" y="117036"/>
                </a:lnTo>
                <a:lnTo>
                  <a:pt x="30791" y="122213"/>
                </a:lnTo>
                <a:lnTo>
                  <a:pt x="44518" y="120751"/>
                </a:lnTo>
                <a:lnTo>
                  <a:pt x="59320" y="114691"/>
                </a:lnTo>
                <a:lnTo>
                  <a:pt x="86402" y="946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5" name="SMARTInkShape-Group349"/>
          <p:cNvGrpSpPr/>
          <p:nvPr/>
        </p:nvGrpSpPr>
        <p:grpSpPr>
          <a:xfrm>
            <a:off x="7588250" y="6162430"/>
            <a:ext cx="266701" cy="543171"/>
            <a:chOff x="7588250" y="6162430"/>
            <a:chExt cx="266701" cy="543171"/>
          </a:xfrm>
        </p:grpSpPr>
        <p:sp>
          <p:nvSpPr>
            <p:cNvPr id="308" name="SMARTInkShape-1928"/>
            <p:cNvSpPr/>
            <p:nvPr>
              <p:custDataLst>
                <p:tags r:id="rId30"/>
              </p:custDataLst>
            </p:nvPr>
          </p:nvSpPr>
          <p:spPr>
            <a:xfrm>
              <a:off x="7662860" y="6343650"/>
              <a:ext cx="192091" cy="190501"/>
            </a:xfrm>
            <a:custGeom>
              <a:avLst/>
              <a:gdLst/>
              <a:ahLst/>
              <a:cxnLst/>
              <a:rect l="0" t="0" r="0" b="0"/>
              <a:pathLst>
                <a:path w="192091" h="190501">
                  <a:moveTo>
                    <a:pt x="134940" y="0"/>
                  </a:moveTo>
                  <a:lnTo>
                    <a:pt x="134940" y="0"/>
                  </a:lnTo>
                  <a:lnTo>
                    <a:pt x="105053" y="3371"/>
                  </a:lnTo>
                  <a:lnTo>
                    <a:pt x="57870" y="24798"/>
                  </a:lnTo>
                  <a:lnTo>
                    <a:pt x="19606" y="45586"/>
                  </a:lnTo>
                  <a:lnTo>
                    <a:pt x="9597" y="55773"/>
                  </a:lnTo>
                  <a:lnTo>
                    <a:pt x="5149" y="65005"/>
                  </a:lnTo>
                  <a:lnTo>
                    <a:pt x="3172" y="73812"/>
                  </a:lnTo>
                  <a:lnTo>
                    <a:pt x="4761" y="77430"/>
                  </a:lnTo>
                  <a:lnTo>
                    <a:pt x="12172" y="83332"/>
                  </a:lnTo>
                  <a:lnTo>
                    <a:pt x="44315" y="92164"/>
                  </a:lnTo>
                  <a:lnTo>
                    <a:pt x="88311" y="94843"/>
                  </a:lnTo>
                  <a:lnTo>
                    <a:pt x="102152" y="95129"/>
                  </a:lnTo>
                  <a:lnTo>
                    <a:pt x="103909" y="95875"/>
                  </a:lnTo>
                  <a:lnTo>
                    <a:pt x="104375" y="97078"/>
                  </a:lnTo>
                  <a:lnTo>
                    <a:pt x="103980" y="98585"/>
                  </a:lnTo>
                  <a:lnTo>
                    <a:pt x="62438" y="122382"/>
                  </a:lnTo>
                  <a:lnTo>
                    <a:pt x="19306" y="145720"/>
                  </a:lnTo>
                  <a:lnTo>
                    <a:pt x="1718" y="159546"/>
                  </a:lnTo>
                  <a:lnTo>
                    <a:pt x="264" y="162103"/>
                  </a:lnTo>
                  <a:lnTo>
                    <a:pt x="0" y="164513"/>
                  </a:lnTo>
                  <a:lnTo>
                    <a:pt x="530" y="166825"/>
                  </a:lnTo>
                  <a:lnTo>
                    <a:pt x="8018" y="176822"/>
                  </a:lnTo>
                  <a:lnTo>
                    <a:pt x="25915" y="185349"/>
                  </a:lnTo>
                  <a:lnTo>
                    <a:pt x="73161" y="189482"/>
                  </a:lnTo>
                  <a:lnTo>
                    <a:pt x="118359" y="190198"/>
                  </a:lnTo>
                  <a:lnTo>
                    <a:pt x="157073" y="190411"/>
                  </a:lnTo>
                  <a:lnTo>
                    <a:pt x="19209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929"/>
            <p:cNvSpPr/>
            <p:nvPr>
              <p:custDataLst>
                <p:tags r:id="rId31"/>
              </p:custDataLst>
            </p:nvPr>
          </p:nvSpPr>
          <p:spPr>
            <a:xfrm>
              <a:off x="7594600" y="66230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16010" y="49855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930"/>
            <p:cNvSpPr/>
            <p:nvPr>
              <p:custDataLst>
                <p:tags r:id="rId32"/>
              </p:custDataLst>
            </p:nvPr>
          </p:nvSpPr>
          <p:spPr>
            <a:xfrm>
              <a:off x="7588250" y="6572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931"/>
            <p:cNvSpPr/>
            <p:nvPr>
              <p:custDataLst>
                <p:tags r:id="rId33"/>
              </p:custDataLst>
            </p:nvPr>
          </p:nvSpPr>
          <p:spPr>
            <a:xfrm>
              <a:off x="7639050" y="66294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0" y="0"/>
                  </a:lnTo>
                  <a:lnTo>
                    <a:pt x="42328" y="705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932"/>
            <p:cNvSpPr/>
            <p:nvPr>
              <p:custDataLst>
                <p:tags r:id="rId34"/>
              </p:custDataLst>
            </p:nvPr>
          </p:nvSpPr>
          <p:spPr>
            <a:xfrm>
              <a:off x="7664450" y="66802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16620" y="833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933"/>
            <p:cNvSpPr/>
            <p:nvPr>
              <p:custDataLst>
                <p:tags r:id="rId35"/>
              </p:custDataLst>
            </p:nvPr>
          </p:nvSpPr>
          <p:spPr>
            <a:xfrm>
              <a:off x="7810500" y="6613041"/>
              <a:ext cx="6351" cy="92560"/>
            </a:xfrm>
            <a:custGeom>
              <a:avLst/>
              <a:gdLst/>
              <a:ahLst/>
              <a:cxnLst/>
              <a:rect l="0" t="0" r="0" b="0"/>
              <a:pathLst>
                <a:path w="6351" h="925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705" y="41099"/>
                  </a:lnTo>
                  <a:lnTo>
                    <a:pt x="6350" y="9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934"/>
            <p:cNvSpPr/>
            <p:nvPr>
              <p:custDataLst>
                <p:tags r:id="rId36"/>
              </p:custDataLst>
            </p:nvPr>
          </p:nvSpPr>
          <p:spPr>
            <a:xfrm>
              <a:off x="7664450" y="6162430"/>
              <a:ext cx="104351" cy="122273"/>
            </a:xfrm>
            <a:custGeom>
              <a:avLst/>
              <a:gdLst/>
              <a:ahLst/>
              <a:cxnLst/>
              <a:rect l="0" t="0" r="0" b="0"/>
              <a:pathLst>
                <a:path w="104351" h="122273">
                  <a:moveTo>
                    <a:pt x="0" y="54220"/>
                  </a:moveTo>
                  <a:lnTo>
                    <a:pt x="0" y="54220"/>
                  </a:lnTo>
                  <a:lnTo>
                    <a:pt x="0" y="48132"/>
                  </a:lnTo>
                  <a:lnTo>
                    <a:pt x="3370" y="54690"/>
                  </a:lnTo>
                  <a:lnTo>
                    <a:pt x="8115" y="102080"/>
                  </a:lnTo>
                  <a:lnTo>
                    <a:pt x="12431" y="122272"/>
                  </a:lnTo>
                  <a:lnTo>
                    <a:pt x="21514" y="94026"/>
                  </a:lnTo>
                  <a:lnTo>
                    <a:pt x="33678" y="50743"/>
                  </a:lnTo>
                  <a:lnTo>
                    <a:pt x="56028" y="6959"/>
                  </a:lnTo>
                  <a:lnTo>
                    <a:pt x="63942" y="1465"/>
                  </a:lnTo>
                  <a:lnTo>
                    <a:pt x="68028" y="0"/>
                  </a:lnTo>
                  <a:lnTo>
                    <a:pt x="76331" y="253"/>
                  </a:lnTo>
                  <a:lnTo>
                    <a:pt x="80521" y="1309"/>
                  </a:lnTo>
                  <a:lnTo>
                    <a:pt x="84020" y="4129"/>
                  </a:lnTo>
                  <a:lnTo>
                    <a:pt x="89788" y="12907"/>
                  </a:lnTo>
                  <a:lnTo>
                    <a:pt x="101438" y="55747"/>
                  </a:lnTo>
                  <a:lnTo>
                    <a:pt x="104350" y="74654"/>
                  </a:lnTo>
                  <a:lnTo>
                    <a:pt x="101600" y="105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350"/>
          <p:cNvGrpSpPr/>
          <p:nvPr/>
        </p:nvGrpSpPr>
        <p:grpSpPr>
          <a:xfrm>
            <a:off x="8134350" y="6201330"/>
            <a:ext cx="1158876" cy="426720"/>
            <a:chOff x="8134350" y="6201330"/>
            <a:chExt cx="1158876" cy="426720"/>
          </a:xfrm>
        </p:grpSpPr>
        <p:sp>
          <p:nvSpPr>
            <p:cNvPr id="316" name="SMARTInkShape-1935"/>
            <p:cNvSpPr/>
            <p:nvPr>
              <p:custDataLst>
                <p:tags r:id="rId21"/>
              </p:custDataLst>
            </p:nvPr>
          </p:nvSpPr>
          <p:spPr>
            <a:xfrm>
              <a:off x="8134350" y="6201330"/>
              <a:ext cx="94931" cy="379061"/>
            </a:xfrm>
            <a:custGeom>
              <a:avLst/>
              <a:gdLst/>
              <a:ahLst/>
              <a:cxnLst/>
              <a:rect l="0" t="0" r="0" b="0"/>
              <a:pathLst>
                <a:path w="94931" h="379061">
                  <a:moveTo>
                    <a:pt x="0" y="116920"/>
                  </a:moveTo>
                  <a:lnTo>
                    <a:pt x="0" y="116920"/>
                  </a:lnTo>
                  <a:lnTo>
                    <a:pt x="4363" y="160964"/>
                  </a:lnTo>
                  <a:lnTo>
                    <a:pt x="5762" y="201152"/>
                  </a:lnTo>
                  <a:lnTo>
                    <a:pt x="6088" y="234790"/>
                  </a:lnTo>
                  <a:lnTo>
                    <a:pt x="6234" y="270907"/>
                  </a:lnTo>
                  <a:lnTo>
                    <a:pt x="6298" y="306715"/>
                  </a:lnTo>
                  <a:lnTo>
                    <a:pt x="7041" y="351112"/>
                  </a:lnTo>
                  <a:lnTo>
                    <a:pt x="11816" y="379060"/>
                  </a:lnTo>
                  <a:lnTo>
                    <a:pt x="12583" y="339074"/>
                  </a:lnTo>
                  <a:lnTo>
                    <a:pt x="12648" y="298910"/>
                  </a:lnTo>
                  <a:lnTo>
                    <a:pt x="12666" y="271408"/>
                  </a:lnTo>
                  <a:lnTo>
                    <a:pt x="12677" y="241078"/>
                  </a:lnTo>
                  <a:lnTo>
                    <a:pt x="14096" y="210275"/>
                  </a:lnTo>
                  <a:lnTo>
                    <a:pt x="16452" y="179157"/>
                  </a:lnTo>
                  <a:lnTo>
                    <a:pt x="19436" y="147828"/>
                  </a:lnTo>
                  <a:lnTo>
                    <a:pt x="22129" y="120593"/>
                  </a:lnTo>
                  <a:lnTo>
                    <a:pt x="27004" y="73396"/>
                  </a:lnTo>
                  <a:lnTo>
                    <a:pt x="30343" y="31352"/>
                  </a:lnTo>
                  <a:lnTo>
                    <a:pt x="34704" y="8860"/>
                  </a:lnTo>
                  <a:lnTo>
                    <a:pt x="37953" y="4664"/>
                  </a:lnTo>
                  <a:lnTo>
                    <a:pt x="47206" y="0"/>
                  </a:lnTo>
                  <a:lnTo>
                    <a:pt x="52637" y="873"/>
                  </a:lnTo>
                  <a:lnTo>
                    <a:pt x="64316" y="7489"/>
                  </a:lnTo>
                  <a:lnTo>
                    <a:pt x="82792" y="36597"/>
                  </a:lnTo>
                  <a:lnTo>
                    <a:pt x="94930" y="73130"/>
                  </a:lnTo>
                  <a:lnTo>
                    <a:pt x="92882" y="114136"/>
                  </a:lnTo>
                  <a:lnTo>
                    <a:pt x="76595" y="150824"/>
                  </a:lnTo>
                  <a:lnTo>
                    <a:pt x="53897" y="173924"/>
                  </a:lnTo>
                  <a:lnTo>
                    <a:pt x="29296" y="186334"/>
                  </a:lnTo>
                  <a:lnTo>
                    <a:pt x="16313" y="188223"/>
                  </a:lnTo>
                  <a:lnTo>
                    <a:pt x="0" y="186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936"/>
            <p:cNvSpPr/>
            <p:nvPr>
              <p:custDataLst>
                <p:tags r:id="rId22"/>
              </p:custDataLst>
            </p:nvPr>
          </p:nvSpPr>
          <p:spPr>
            <a:xfrm>
              <a:off x="8274050" y="6413500"/>
              <a:ext cx="146051" cy="169472"/>
            </a:xfrm>
            <a:custGeom>
              <a:avLst/>
              <a:gdLst/>
              <a:ahLst/>
              <a:cxnLst/>
              <a:rect l="0" t="0" r="0" b="0"/>
              <a:pathLst>
                <a:path w="146051" h="169472">
                  <a:moveTo>
                    <a:pt x="0" y="31750"/>
                  </a:moveTo>
                  <a:lnTo>
                    <a:pt x="0" y="31750"/>
                  </a:lnTo>
                  <a:lnTo>
                    <a:pt x="0" y="22911"/>
                  </a:lnTo>
                  <a:lnTo>
                    <a:pt x="1411" y="20918"/>
                  </a:lnTo>
                  <a:lnTo>
                    <a:pt x="6742" y="16823"/>
                  </a:lnTo>
                  <a:lnTo>
                    <a:pt x="19459" y="16414"/>
                  </a:lnTo>
                  <a:lnTo>
                    <a:pt x="27790" y="17293"/>
                  </a:lnTo>
                  <a:lnTo>
                    <a:pt x="42690" y="25795"/>
                  </a:lnTo>
                  <a:lnTo>
                    <a:pt x="49626" y="32012"/>
                  </a:lnTo>
                  <a:lnTo>
                    <a:pt x="66130" y="67733"/>
                  </a:lnTo>
                  <a:lnTo>
                    <a:pt x="76587" y="114064"/>
                  </a:lnTo>
                  <a:lnTo>
                    <a:pt x="76136" y="139360"/>
                  </a:lnTo>
                  <a:lnTo>
                    <a:pt x="69831" y="163823"/>
                  </a:lnTo>
                  <a:lnTo>
                    <a:pt x="67721" y="168482"/>
                  </a:lnTo>
                  <a:lnTo>
                    <a:pt x="65608" y="169471"/>
                  </a:lnTo>
                  <a:lnTo>
                    <a:pt x="63495" y="168014"/>
                  </a:lnTo>
                  <a:lnTo>
                    <a:pt x="61378" y="164926"/>
                  </a:lnTo>
                  <a:lnTo>
                    <a:pt x="55032" y="136983"/>
                  </a:lnTo>
                  <a:lnTo>
                    <a:pt x="62167" y="94052"/>
                  </a:lnTo>
                  <a:lnTo>
                    <a:pt x="81057" y="52327"/>
                  </a:lnTo>
                  <a:lnTo>
                    <a:pt x="101157" y="23265"/>
                  </a:lnTo>
                  <a:lnTo>
                    <a:pt x="117866" y="1198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937"/>
            <p:cNvSpPr/>
            <p:nvPr>
              <p:custDataLst>
                <p:tags r:id="rId23"/>
              </p:custDataLst>
            </p:nvPr>
          </p:nvSpPr>
          <p:spPr>
            <a:xfrm>
              <a:off x="8559769" y="6254750"/>
              <a:ext cx="127032" cy="373300"/>
            </a:xfrm>
            <a:custGeom>
              <a:avLst/>
              <a:gdLst/>
              <a:ahLst/>
              <a:cxnLst/>
              <a:rect l="0" t="0" r="0" b="0"/>
              <a:pathLst>
                <a:path w="127032" h="373300">
                  <a:moveTo>
                    <a:pt x="127031" y="0"/>
                  </a:moveTo>
                  <a:lnTo>
                    <a:pt x="127031" y="0"/>
                  </a:lnTo>
                  <a:lnTo>
                    <a:pt x="120289" y="0"/>
                  </a:lnTo>
                  <a:lnTo>
                    <a:pt x="102612" y="6742"/>
                  </a:lnTo>
                  <a:lnTo>
                    <a:pt x="82871" y="27789"/>
                  </a:lnTo>
                  <a:lnTo>
                    <a:pt x="63616" y="63110"/>
                  </a:lnTo>
                  <a:lnTo>
                    <a:pt x="48987" y="101897"/>
                  </a:lnTo>
                  <a:lnTo>
                    <a:pt x="41135" y="125082"/>
                  </a:lnTo>
                  <a:lnTo>
                    <a:pt x="33783" y="149710"/>
                  </a:lnTo>
                  <a:lnTo>
                    <a:pt x="26766" y="175301"/>
                  </a:lnTo>
                  <a:lnTo>
                    <a:pt x="19971" y="201534"/>
                  </a:lnTo>
                  <a:lnTo>
                    <a:pt x="14029" y="226078"/>
                  </a:lnTo>
                  <a:lnTo>
                    <a:pt x="3666" y="272163"/>
                  </a:lnTo>
                  <a:lnTo>
                    <a:pt x="0" y="308639"/>
                  </a:lnTo>
                  <a:lnTo>
                    <a:pt x="3785" y="347331"/>
                  </a:lnTo>
                  <a:lnTo>
                    <a:pt x="6766" y="356437"/>
                  </a:lnTo>
                  <a:lnTo>
                    <a:pt x="12282" y="363213"/>
                  </a:lnTo>
                  <a:lnTo>
                    <a:pt x="27818" y="372625"/>
                  </a:lnTo>
                  <a:lnTo>
                    <a:pt x="36901" y="373299"/>
                  </a:lnTo>
                  <a:lnTo>
                    <a:pt x="76231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938"/>
            <p:cNvSpPr/>
            <p:nvPr>
              <p:custDataLst>
                <p:tags r:id="rId24"/>
              </p:custDataLst>
            </p:nvPr>
          </p:nvSpPr>
          <p:spPr>
            <a:xfrm>
              <a:off x="8773125" y="6296564"/>
              <a:ext cx="161326" cy="258931"/>
            </a:xfrm>
            <a:custGeom>
              <a:avLst/>
              <a:gdLst/>
              <a:ahLst/>
              <a:cxnLst/>
              <a:rect l="0" t="0" r="0" b="0"/>
              <a:pathLst>
                <a:path w="161326" h="258931">
                  <a:moveTo>
                    <a:pt x="161325" y="15336"/>
                  </a:moveTo>
                  <a:lnTo>
                    <a:pt x="161325" y="15336"/>
                  </a:lnTo>
                  <a:lnTo>
                    <a:pt x="155550" y="10266"/>
                  </a:lnTo>
                  <a:lnTo>
                    <a:pt x="137560" y="409"/>
                  </a:lnTo>
                  <a:lnTo>
                    <a:pt x="125598" y="0"/>
                  </a:lnTo>
                  <a:lnTo>
                    <a:pt x="98293" y="5487"/>
                  </a:lnTo>
                  <a:lnTo>
                    <a:pt x="87215" y="13075"/>
                  </a:lnTo>
                  <a:lnTo>
                    <a:pt x="73044" y="31129"/>
                  </a:lnTo>
                  <a:lnTo>
                    <a:pt x="51339" y="77962"/>
                  </a:lnTo>
                  <a:lnTo>
                    <a:pt x="38582" y="120519"/>
                  </a:lnTo>
                  <a:lnTo>
                    <a:pt x="25866" y="160566"/>
                  </a:lnTo>
                  <a:lnTo>
                    <a:pt x="13866" y="197832"/>
                  </a:lnTo>
                  <a:lnTo>
                    <a:pt x="0" y="243158"/>
                  </a:lnTo>
                  <a:lnTo>
                    <a:pt x="960" y="250176"/>
                  </a:lnTo>
                  <a:lnTo>
                    <a:pt x="5467" y="258092"/>
                  </a:lnTo>
                  <a:lnTo>
                    <a:pt x="16795" y="258930"/>
                  </a:lnTo>
                  <a:lnTo>
                    <a:pt x="62172" y="251869"/>
                  </a:lnTo>
                  <a:lnTo>
                    <a:pt x="87418" y="245189"/>
                  </a:lnTo>
                  <a:lnTo>
                    <a:pt x="110525" y="231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939"/>
            <p:cNvSpPr/>
            <p:nvPr>
              <p:custDataLst>
                <p:tags r:id="rId25"/>
              </p:custDataLst>
            </p:nvPr>
          </p:nvSpPr>
          <p:spPr>
            <a:xfrm>
              <a:off x="8788400" y="64579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6627" y="6350"/>
                  </a:lnTo>
                  <a:lnTo>
                    <a:pt x="83644" y="198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940"/>
            <p:cNvSpPr/>
            <p:nvPr>
              <p:custDataLst>
                <p:tags r:id="rId26"/>
              </p:custDataLst>
            </p:nvPr>
          </p:nvSpPr>
          <p:spPr>
            <a:xfrm>
              <a:off x="8997950" y="64897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8837" y="29886"/>
                  </a:lnTo>
                  <a:lnTo>
                    <a:pt x="10265" y="77250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941"/>
            <p:cNvSpPr/>
            <p:nvPr>
              <p:custDataLst>
                <p:tags r:id="rId27"/>
              </p:custDataLst>
            </p:nvPr>
          </p:nvSpPr>
          <p:spPr>
            <a:xfrm>
              <a:off x="8997950" y="6419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942"/>
            <p:cNvSpPr/>
            <p:nvPr>
              <p:custDataLst>
                <p:tags r:id="rId28"/>
              </p:custDataLst>
            </p:nvPr>
          </p:nvSpPr>
          <p:spPr>
            <a:xfrm>
              <a:off x="9086850" y="6273800"/>
              <a:ext cx="86456" cy="304801"/>
            </a:xfrm>
            <a:custGeom>
              <a:avLst/>
              <a:gdLst/>
              <a:ahLst/>
              <a:cxnLst/>
              <a:rect l="0" t="0" r="0" b="0"/>
              <a:pathLst>
                <a:path w="86456" h="304801">
                  <a:moveTo>
                    <a:pt x="38100" y="0"/>
                  </a:moveTo>
                  <a:lnTo>
                    <a:pt x="38100" y="0"/>
                  </a:lnTo>
                  <a:lnTo>
                    <a:pt x="48213" y="0"/>
                  </a:lnTo>
                  <a:lnTo>
                    <a:pt x="52602" y="2822"/>
                  </a:lnTo>
                  <a:lnTo>
                    <a:pt x="61243" y="13484"/>
                  </a:lnTo>
                  <a:lnTo>
                    <a:pt x="77584" y="60649"/>
                  </a:lnTo>
                  <a:lnTo>
                    <a:pt x="83400" y="96334"/>
                  </a:lnTo>
                  <a:lnTo>
                    <a:pt x="86455" y="135714"/>
                  </a:lnTo>
                  <a:lnTo>
                    <a:pt x="86402" y="175323"/>
                  </a:lnTo>
                  <a:lnTo>
                    <a:pt x="81676" y="211742"/>
                  </a:lnTo>
                  <a:lnTo>
                    <a:pt x="67710" y="257236"/>
                  </a:lnTo>
                  <a:lnTo>
                    <a:pt x="50554" y="280602"/>
                  </a:lnTo>
                  <a:lnTo>
                    <a:pt x="30935" y="29686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943"/>
            <p:cNvSpPr/>
            <p:nvPr>
              <p:custDataLst>
                <p:tags r:id="rId29"/>
              </p:custDataLst>
            </p:nvPr>
          </p:nvSpPr>
          <p:spPr>
            <a:xfrm>
              <a:off x="9283700" y="6496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351"/>
          <p:cNvGrpSpPr/>
          <p:nvPr/>
        </p:nvGrpSpPr>
        <p:grpSpPr>
          <a:xfrm>
            <a:off x="9525000" y="6165850"/>
            <a:ext cx="1235082" cy="438151"/>
            <a:chOff x="9525000" y="6165850"/>
            <a:chExt cx="1235082" cy="438151"/>
          </a:xfrm>
        </p:grpSpPr>
        <p:sp>
          <p:nvSpPr>
            <p:cNvPr id="326" name="SMARTInkShape-1944"/>
            <p:cNvSpPr/>
            <p:nvPr>
              <p:custDataLst>
                <p:tags r:id="rId10"/>
              </p:custDataLst>
            </p:nvPr>
          </p:nvSpPr>
          <p:spPr>
            <a:xfrm>
              <a:off x="9525000" y="6225905"/>
              <a:ext cx="106248" cy="311584"/>
            </a:xfrm>
            <a:custGeom>
              <a:avLst/>
              <a:gdLst/>
              <a:ahLst/>
              <a:cxnLst/>
              <a:rect l="0" t="0" r="0" b="0"/>
              <a:pathLst>
                <a:path w="106248" h="311584">
                  <a:moveTo>
                    <a:pt x="0" y="124095"/>
                  </a:moveTo>
                  <a:lnTo>
                    <a:pt x="0" y="124095"/>
                  </a:lnTo>
                  <a:lnTo>
                    <a:pt x="705" y="130576"/>
                  </a:lnTo>
                  <a:lnTo>
                    <a:pt x="10831" y="174314"/>
                  </a:lnTo>
                  <a:lnTo>
                    <a:pt x="16301" y="213921"/>
                  </a:lnTo>
                  <a:lnTo>
                    <a:pt x="18236" y="258973"/>
                  </a:lnTo>
                  <a:lnTo>
                    <a:pt x="18943" y="304431"/>
                  </a:lnTo>
                  <a:lnTo>
                    <a:pt x="19017" y="311583"/>
                  </a:lnTo>
                  <a:lnTo>
                    <a:pt x="18323" y="311176"/>
                  </a:lnTo>
                  <a:lnTo>
                    <a:pt x="15669" y="306961"/>
                  </a:lnTo>
                  <a:lnTo>
                    <a:pt x="13580" y="276428"/>
                  </a:lnTo>
                  <a:lnTo>
                    <a:pt x="14973" y="236014"/>
                  </a:lnTo>
                  <a:lnTo>
                    <a:pt x="16332" y="211407"/>
                  </a:lnTo>
                  <a:lnTo>
                    <a:pt x="18649" y="185125"/>
                  </a:lnTo>
                  <a:lnTo>
                    <a:pt x="21605" y="157726"/>
                  </a:lnTo>
                  <a:lnTo>
                    <a:pt x="24987" y="129581"/>
                  </a:lnTo>
                  <a:lnTo>
                    <a:pt x="32507" y="85141"/>
                  </a:lnTo>
                  <a:lnTo>
                    <a:pt x="44674" y="37999"/>
                  </a:lnTo>
                  <a:lnTo>
                    <a:pt x="53015" y="18097"/>
                  </a:lnTo>
                  <a:lnTo>
                    <a:pt x="61427" y="6900"/>
                  </a:lnTo>
                  <a:lnTo>
                    <a:pt x="71751" y="1452"/>
                  </a:lnTo>
                  <a:lnTo>
                    <a:pt x="77467" y="0"/>
                  </a:lnTo>
                  <a:lnTo>
                    <a:pt x="82690" y="2560"/>
                  </a:lnTo>
                  <a:lnTo>
                    <a:pt x="92255" y="14811"/>
                  </a:lnTo>
                  <a:lnTo>
                    <a:pt x="102201" y="48284"/>
                  </a:lnTo>
                  <a:lnTo>
                    <a:pt x="106247" y="92852"/>
                  </a:lnTo>
                  <a:lnTo>
                    <a:pt x="101548" y="119617"/>
                  </a:lnTo>
                  <a:lnTo>
                    <a:pt x="87003" y="150755"/>
                  </a:lnTo>
                  <a:lnTo>
                    <a:pt x="75356" y="164166"/>
                  </a:lnTo>
                  <a:lnTo>
                    <a:pt x="63125" y="170127"/>
                  </a:lnTo>
                  <a:lnTo>
                    <a:pt x="57606" y="170305"/>
                  </a:lnTo>
                  <a:lnTo>
                    <a:pt x="38100" y="162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945"/>
            <p:cNvSpPr/>
            <p:nvPr>
              <p:custDataLst>
                <p:tags r:id="rId11"/>
              </p:custDataLst>
            </p:nvPr>
          </p:nvSpPr>
          <p:spPr>
            <a:xfrm>
              <a:off x="9664700" y="6369050"/>
              <a:ext cx="114301" cy="161198"/>
            </a:xfrm>
            <a:custGeom>
              <a:avLst/>
              <a:gdLst/>
              <a:ahLst/>
              <a:cxnLst/>
              <a:rect l="0" t="0" r="0" b="0"/>
              <a:pathLst>
                <a:path w="114301" h="161198">
                  <a:moveTo>
                    <a:pt x="0" y="50800"/>
                  </a:moveTo>
                  <a:lnTo>
                    <a:pt x="0" y="50800"/>
                  </a:lnTo>
                  <a:lnTo>
                    <a:pt x="24418" y="41961"/>
                  </a:lnTo>
                  <a:lnTo>
                    <a:pt x="39546" y="43580"/>
                  </a:lnTo>
                  <a:lnTo>
                    <a:pt x="47530" y="45986"/>
                  </a:lnTo>
                  <a:lnTo>
                    <a:pt x="60165" y="56187"/>
                  </a:lnTo>
                  <a:lnTo>
                    <a:pt x="69779" y="71538"/>
                  </a:lnTo>
                  <a:lnTo>
                    <a:pt x="76403" y="92473"/>
                  </a:lnTo>
                  <a:lnTo>
                    <a:pt x="73987" y="128058"/>
                  </a:lnTo>
                  <a:lnTo>
                    <a:pt x="67705" y="151929"/>
                  </a:lnTo>
                  <a:lnTo>
                    <a:pt x="64892" y="156320"/>
                  </a:lnTo>
                  <a:lnTo>
                    <a:pt x="61606" y="159247"/>
                  </a:lnTo>
                  <a:lnTo>
                    <a:pt x="58004" y="161197"/>
                  </a:lnTo>
                  <a:lnTo>
                    <a:pt x="55603" y="161086"/>
                  </a:lnTo>
                  <a:lnTo>
                    <a:pt x="54002" y="159603"/>
                  </a:lnTo>
                  <a:lnTo>
                    <a:pt x="52935" y="157201"/>
                  </a:lnTo>
                  <a:lnTo>
                    <a:pt x="51433" y="136967"/>
                  </a:lnTo>
                  <a:lnTo>
                    <a:pt x="56725" y="107206"/>
                  </a:lnTo>
                  <a:lnTo>
                    <a:pt x="68955" y="70225"/>
                  </a:lnTo>
                  <a:lnTo>
                    <a:pt x="98669" y="233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946"/>
            <p:cNvSpPr/>
            <p:nvPr>
              <p:custDataLst>
                <p:tags r:id="rId12"/>
              </p:custDataLst>
            </p:nvPr>
          </p:nvSpPr>
          <p:spPr>
            <a:xfrm>
              <a:off x="9936445" y="6254750"/>
              <a:ext cx="77506" cy="255126"/>
            </a:xfrm>
            <a:custGeom>
              <a:avLst/>
              <a:gdLst/>
              <a:ahLst/>
              <a:cxnLst/>
              <a:rect l="0" t="0" r="0" b="0"/>
              <a:pathLst>
                <a:path w="77506" h="255126">
                  <a:moveTo>
                    <a:pt x="77505" y="0"/>
                  </a:moveTo>
                  <a:lnTo>
                    <a:pt x="77505" y="0"/>
                  </a:lnTo>
                  <a:lnTo>
                    <a:pt x="74135" y="0"/>
                  </a:lnTo>
                  <a:lnTo>
                    <a:pt x="61925" y="6742"/>
                  </a:lnTo>
                  <a:lnTo>
                    <a:pt x="41530" y="24419"/>
                  </a:lnTo>
                  <a:lnTo>
                    <a:pt x="24355" y="61014"/>
                  </a:lnTo>
                  <a:lnTo>
                    <a:pt x="14841" y="95320"/>
                  </a:lnTo>
                  <a:lnTo>
                    <a:pt x="6616" y="133381"/>
                  </a:lnTo>
                  <a:lnTo>
                    <a:pt x="607" y="171464"/>
                  </a:lnTo>
                  <a:lnTo>
                    <a:pt x="0" y="218491"/>
                  </a:lnTo>
                  <a:lnTo>
                    <a:pt x="6370" y="240335"/>
                  </a:lnTo>
                  <a:lnTo>
                    <a:pt x="11032" y="249123"/>
                  </a:lnTo>
                  <a:lnTo>
                    <a:pt x="16255" y="253571"/>
                  </a:lnTo>
                  <a:lnTo>
                    <a:pt x="21855" y="255125"/>
                  </a:lnTo>
                  <a:lnTo>
                    <a:pt x="3940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947"/>
            <p:cNvSpPr/>
            <p:nvPr>
              <p:custDataLst>
                <p:tags r:id="rId13"/>
              </p:custDataLst>
            </p:nvPr>
          </p:nvSpPr>
          <p:spPr>
            <a:xfrm>
              <a:off x="10052110" y="6282149"/>
              <a:ext cx="126941" cy="213902"/>
            </a:xfrm>
            <a:custGeom>
              <a:avLst/>
              <a:gdLst/>
              <a:ahLst/>
              <a:cxnLst/>
              <a:rect l="0" t="0" r="0" b="0"/>
              <a:pathLst>
                <a:path w="126941" h="213902">
                  <a:moveTo>
                    <a:pt x="18990" y="10701"/>
                  </a:moveTo>
                  <a:lnTo>
                    <a:pt x="18990" y="10701"/>
                  </a:lnTo>
                  <a:lnTo>
                    <a:pt x="22361" y="14072"/>
                  </a:lnTo>
                  <a:lnTo>
                    <a:pt x="27828" y="29652"/>
                  </a:lnTo>
                  <a:lnTo>
                    <a:pt x="25152" y="75409"/>
                  </a:lnTo>
                  <a:lnTo>
                    <a:pt x="15564" y="117520"/>
                  </a:lnTo>
                  <a:lnTo>
                    <a:pt x="5197" y="159866"/>
                  </a:lnTo>
                  <a:lnTo>
                    <a:pt x="400" y="207264"/>
                  </a:lnTo>
                  <a:lnTo>
                    <a:pt x="145" y="210951"/>
                  </a:lnTo>
                  <a:lnTo>
                    <a:pt x="0" y="206285"/>
                  </a:lnTo>
                  <a:lnTo>
                    <a:pt x="10797" y="158827"/>
                  </a:lnTo>
                  <a:lnTo>
                    <a:pt x="20992" y="117458"/>
                  </a:lnTo>
                  <a:lnTo>
                    <a:pt x="32581" y="78374"/>
                  </a:lnTo>
                  <a:lnTo>
                    <a:pt x="51004" y="32163"/>
                  </a:lnTo>
                  <a:lnTo>
                    <a:pt x="66105" y="8123"/>
                  </a:lnTo>
                  <a:lnTo>
                    <a:pt x="74158" y="0"/>
                  </a:lnTo>
                  <a:lnTo>
                    <a:pt x="76230" y="745"/>
                  </a:lnTo>
                  <a:lnTo>
                    <a:pt x="82295" y="5335"/>
                  </a:lnTo>
                  <a:lnTo>
                    <a:pt x="93643" y="29337"/>
                  </a:lnTo>
                  <a:lnTo>
                    <a:pt x="102571" y="70002"/>
                  </a:lnTo>
                  <a:lnTo>
                    <a:pt x="109288" y="101498"/>
                  </a:lnTo>
                  <a:lnTo>
                    <a:pt x="119123" y="149082"/>
                  </a:lnTo>
                  <a:lnTo>
                    <a:pt x="125395" y="195923"/>
                  </a:lnTo>
                  <a:lnTo>
                    <a:pt x="126940" y="213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948"/>
            <p:cNvSpPr/>
            <p:nvPr>
              <p:custDataLst>
                <p:tags r:id="rId14"/>
              </p:custDataLst>
            </p:nvPr>
          </p:nvSpPr>
          <p:spPr>
            <a:xfrm>
              <a:off x="10058400" y="63754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4812" y="6350"/>
                  </a:lnTo>
                  <a:lnTo>
                    <a:pt x="90357" y="198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949"/>
            <p:cNvSpPr/>
            <p:nvPr>
              <p:custDataLst>
                <p:tags r:id="rId15"/>
              </p:custDataLst>
            </p:nvPr>
          </p:nvSpPr>
          <p:spPr>
            <a:xfrm>
              <a:off x="10331450" y="6165850"/>
              <a:ext cx="6095" cy="358773"/>
            </a:xfrm>
            <a:custGeom>
              <a:avLst/>
              <a:gdLst/>
              <a:ahLst/>
              <a:cxnLst/>
              <a:rect l="0" t="0" r="0" b="0"/>
              <a:pathLst>
                <a:path w="6095" h="358773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762" y="45468"/>
                  </a:lnTo>
                  <a:lnTo>
                    <a:pt x="6089" y="82062"/>
                  </a:lnTo>
                  <a:lnTo>
                    <a:pt x="4352" y="127959"/>
                  </a:lnTo>
                  <a:lnTo>
                    <a:pt x="2901" y="153039"/>
                  </a:lnTo>
                  <a:lnTo>
                    <a:pt x="1934" y="177521"/>
                  </a:lnTo>
                  <a:lnTo>
                    <a:pt x="1290" y="201602"/>
                  </a:lnTo>
                  <a:lnTo>
                    <a:pt x="573" y="246940"/>
                  </a:lnTo>
                  <a:lnTo>
                    <a:pt x="255" y="285904"/>
                  </a:lnTo>
                  <a:lnTo>
                    <a:pt x="3446" y="329461"/>
                  </a:lnTo>
                  <a:lnTo>
                    <a:pt x="6094" y="35877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950"/>
            <p:cNvSpPr/>
            <p:nvPr>
              <p:custDataLst>
                <p:tags r:id="rId16"/>
              </p:custDataLst>
            </p:nvPr>
          </p:nvSpPr>
          <p:spPr>
            <a:xfrm>
              <a:off x="10402816" y="6267527"/>
              <a:ext cx="125485" cy="201662"/>
            </a:xfrm>
            <a:custGeom>
              <a:avLst/>
              <a:gdLst/>
              <a:ahLst/>
              <a:cxnLst/>
              <a:rect l="0" t="0" r="0" b="0"/>
              <a:pathLst>
                <a:path w="125485" h="201662">
                  <a:moveTo>
                    <a:pt x="125484" y="6273"/>
                  </a:moveTo>
                  <a:lnTo>
                    <a:pt x="125484" y="6273"/>
                  </a:lnTo>
                  <a:lnTo>
                    <a:pt x="125484" y="2902"/>
                  </a:lnTo>
                  <a:lnTo>
                    <a:pt x="124779" y="1909"/>
                  </a:lnTo>
                  <a:lnTo>
                    <a:pt x="123603" y="1247"/>
                  </a:lnTo>
                  <a:lnTo>
                    <a:pt x="119003" y="511"/>
                  </a:lnTo>
                  <a:lnTo>
                    <a:pt x="92881" y="0"/>
                  </a:lnTo>
                  <a:lnTo>
                    <a:pt x="82535" y="3720"/>
                  </a:lnTo>
                  <a:lnTo>
                    <a:pt x="52620" y="20630"/>
                  </a:lnTo>
                  <a:lnTo>
                    <a:pt x="46533" y="29587"/>
                  </a:lnTo>
                  <a:lnTo>
                    <a:pt x="32480" y="75272"/>
                  </a:lnTo>
                  <a:lnTo>
                    <a:pt x="23910" y="114891"/>
                  </a:lnTo>
                  <a:lnTo>
                    <a:pt x="12051" y="156688"/>
                  </a:lnTo>
                  <a:lnTo>
                    <a:pt x="0" y="190182"/>
                  </a:lnTo>
                  <a:lnTo>
                    <a:pt x="200" y="193085"/>
                  </a:lnTo>
                  <a:lnTo>
                    <a:pt x="2303" y="198191"/>
                  </a:lnTo>
                  <a:lnTo>
                    <a:pt x="5263" y="199835"/>
                  </a:lnTo>
                  <a:lnTo>
                    <a:pt x="14197" y="201661"/>
                  </a:lnTo>
                  <a:lnTo>
                    <a:pt x="59662" y="194155"/>
                  </a:lnTo>
                  <a:lnTo>
                    <a:pt x="100084" y="18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951"/>
            <p:cNvSpPr/>
            <p:nvPr>
              <p:custDataLst>
                <p:tags r:id="rId17"/>
              </p:custDataLst>
            </p:nvPr>
          </p:nvSpPr>
          <p:spPr>
            <a:xfrm>
              <a:off x="10426700" y="63881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5434" y="0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952"/>
            <p:cNvSpPr/>
            <p:nvPr>
              <p:custDataLst>
                <p:tags r:id="rId18"/>
              </p:custDataLst>
            </p:nvPr>
          </p:nvSpPr>
          <p:spPr>
            <a:xfrm>
              <a:off x="10604500" y="64262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9329" y="42063"/>
                  </a:lnTo>
                  <a:lnTo>
                    <a:pt x="3241" y="8780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953"/>
            <p:cNvSpPr/>
            <p:nvPr>
              <p:custDataLst>
                <p:tags r:id="rId19"/>
              </p:custDataLst>
            </p:nvPr>
          </p:nvSpPr>
          <p:spPr>
            <a:xfrm>
              <a:off x="10610850" y="6343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954"/>
            <p:cNvSpPr/>
            <p:nvPr>
              <p:custDataLst>
                <p:tags r:id="rId20"/>
              </p:custDataLst>
            </p:nvPr>
          </p:nvSpPr>
          <p:spPr>
            <a:xfrm>
              <a:off x="10623550" y="6184900"/>
              <a:ext cx="136532" cy="419101"/>
            </a:xfrm>
            <a:custGeom>
              <a:avLst/>
              <a:gdLst/>
              <a:ahLst/>
              <a:cxnLst/>
              <a:rect l="0" t="0" r="0" b="0"/>
              <a:pathLst>
                <a:path w="136532" h="419101">
                  <a:moveTo>
                    <a:pt x="95250" y="0"/>
                  </a:moveTo>
                  <a:lnTo>
                    <a:pt x="95250" y="0"/>
                  </a:lnTo>
                  <a:lnTo>
                    <a:pt x="108734" y="13483"/>
                  </a:lnTo>
                  <a:lnTo>
                    <a:pt x="127232" y="55579"/>
                  </a:lnTo>
                  <a:lnTo>
                    <a:pt x="134158" y="102313"/>
                  </a:lnTo>
                  <a:lnTo>
                    <a:pt x="136006" y="129591"/>
                  </a:lnTo>
                  <a:lnTo>
                    <a:pt x="136531" y="159772"/>
                  </a:lnTo>
                  <a:lnTo>
                    <a:pt x="136177" y="191887"/>
                  </a:lnTo>
                  <a:lnTo>
                    <a:pt x="135234" y="225291"/>
                  </a:lnTo>
                  <a:lnTo>
                    <a:pt x="129668" y="256028"/>
                  </a:lnTo>
                  <a:lnTo>
                    <a:pt x="121017" y="284985"/>
                  </a:lnTo>
                  <a:lnTo>
                    <a:pt x="110312" y="312757"/>
                  </a:lnTo>
                  <a:lnTo>
                    <a:pt x="72075" y="358666"/>
                  </a:lnTo>
                  <a:lnTo>
                    <a:pt x="32033" y="392240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352"/>
          <p:cNvGrpSpPr/>
          <p:nvPr/>
        </p:nvGrpSpPr>
        <p:grpSpPr>
          <a:xfrm>
            <a:off x="3789136" y="4159250"/>
            <a:ext cx="2973615" cy="424226"/>
            <a:chOff x="3789136" y="4159250"/>
            <a:chExt cx="2973615" cy="424226"/>
          </a:xfrm>
        </p:grpSpPr>
        <p:sp>
          <p:nvSpPr>
            <p:cNvPr id="338" name="SMARTInkShape-1955"/>
            <p:cNvSpPr/>
            <p:nvPr>
              <p:custDataLst>
                <p:tags r:id="rId7"/>
              </p:custDataLst>
            </p:nvPr>
          </p:nvSpPr>
          <p:spPr>
            <a:xfrm>
              <a:off x="3789136" y="4413272"/>
              <a:ext cx="192315" cy="170204"/>
            </a:xfrm>
            <a:custGeom>
              <a:avLst/>
              <a:gdLst/>
              <a:ahLst/>
              <a:cxnLst/>
              <a:rect l="0" t="0" r="0" b="0"/>
              <a:pathLst>
                <a:path w="192315" h="170204">
                  <a:moveTo>
                    <a:pt x="78014" y="6328"/>
                  </a:moveTo>
                  <a:lnTo>
                    <a:pt x="78014" y="6328"/>
                  </a:lnTo>
                  <a:lnTo>
                    <a:pt x="74643" y="2957"/>
                  </a:lnTo>
                  <a:lnTo>
                    <a:pt x="74356" y="1964"/>
                  </a:lnTo>
                  <a:lnTo>
                    <a:pt x="74870" y="1302"/>
                  </a:lnTo>
                  <a:lnTo>
                    <a:pt x="77959" y="0"/>
                  </a:lnTo>
                  <a:lnTo>
                    <a:pt x="54248" y="42041"/>
                  </a:lnTo>
                  <a:lnTo>
                    <a:pt x="31619" y="82771"/>
                  </a:lnTo>
                  <a:lnTo>
                    <a:pt x="4082" y="126442"/>
                  </a:lnTo>
                  <a:lnTo>
                    <a:pt x="0" y="138734"/>
                  </a:lnTo>
                  <a:lnTo>
                    <a:pt x="537" y="148901"/>
                  </a:lnTo>
                  <a:lnTo>
                    <a:pt x="4807" y="162558"/>
                  </a:lnTo>
                  <a:lnTo>
                    <a:pt x="8042" y="165515"/>
                  </a:lnTo>
                  <a:lnTo>
                    <a:pt x="17282" y="168800"/>
                  </a:lnTo>
                  <a:lnTo>
                    <a:pt x="56375" y="170203"/>
                  </a:lnTo>
                  <a:lnTo>
                    <a:pt x="96689" y="166204"/>
                  </a:lnTo>
                  <a:lnTo>
                    <a:pt x="137797" y="160551"/>
                  </a:lnTo>
                  <a:lnTo>
                    <a:pt x="184299" y="148824"/>
                  </a:lnTo>
                  <a:lnTo>
                    <a:pt x="192314" y="1460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956"/>
            <p:cNvSpPr/>
            <p:nvPr>
              <p:custDataLst>
                <p:tags r:id="rId8"/>
              </p:custDataLst>
            </p:nvPr>
          </p:nvSpPr>
          <p:spPr>
            <a:xfrm>
              <a:off x="3841750" y="4248150"/>
              <a:ext cx="2921001" cy="260351"/>
            </a:xfrm>
            <a:custGeom>
              <a:avLst/>
              <a:gdLst/>
              <a:ahLst/>
              <a:cxnLst/>
              <a:rect l="0" t="0" r="0" b="0"/>
              <a:pathLst>
                <a:path w="2921001" h="260351">
                  <a:moveTo>
                    <a:pt x="0" y="260350"/>
                  </a:moveTo>
                  <a:lnTo>
                    <a:pt x="0" y="260350"/>
                  </a:lnTo>
                  <a:lnTo>
                    <a:pt x="45434" y="256979"/>
                  </a:lnTo>
                  <a:lnTo>
                    <a:pt x="85985" y="245155"/>
                  </a:lnTo>
                  <a:lnTo>
                    <a:pt x="121668" y="236876"/>
                  </a:lnTo>
                  <a:lnTo>
                    <a:pt x="159757" y="225800"/>
                  </a:lnTo>
                  <a:lnTo>
                    <a:pt x="202714" y="213581"/>
                  </a:lnTo>
                  <a:lnTo>
                    <a:pt x="234499" y="205227"/>
                  </a:lnTo>
                  <a:lnTo>
                    <a:pt x="269322" y="196810"/>
                  </a:lnTo>
                  <a:lnTo>
                    <a:pt x="305965" y="188366"/>
                  </a:lnTo>
                  <a:lnTo>
                    <a:pt x="343418" y="179909"/>
                  </a:lnTo>
                  <a:lnTo>
                    <a:pt x="383112" y="173328"/>
                  </a:lnTo>
                  <a:lnTo>
                    <a:pt x="422861" y="167346"/>
                  </a:lnTo>
                  <a:lnTo>
                    <a:pt x="459342" y="159983"/>
                  </a:lnTo>
                  <a:lnTo>
                    <a:pt x="500015" y="153889"/>
                  </a:lnTo>
                  <a:lnTo>
                    <a:pt x="543962" y="148122"/>
                  </a:lnTo>
                  <a:lnTo>
                    <a:pt x="589364" y="140856"/>
                  </a:lnTo>
                  <a:lnTo>
                    <a:pt x="631651" y="134805"/>
                  </a:lnTo>
                  <a:lnTo>
                    <a:pt x="673728" y="129058"/>
                  </a:lnTo>
                  <a:lnTo>
                    <a:pt x="720652" y="121800"/>
                  </a:lnTo>
                  <a:lnTo>
                    <a:pt x="765965" y="115751"/>
                  </a:lnTo>
                  <a:lnTo>
                    <a:pt x="811035" y="110006"/>
                  </a:lnTo>
                  <a:lnTo>
                    <a:pt x="834906" y="106498"/>
                  </a:lnTo>
                  <a:lnTo>
                    <a:pt x="859287" y="102749"/>
                  </a:lnTo>
                  <a:lnTo>
                    <a:pt x="884714" y="99544"/>
                  </a:lnTo>
                  <a:lnTo>
                    <a:pt x="910837" y="96701"/>
                  </a:lnTo>
                  <a:lnTo>
                    <a:pt x="937425" y="94101"/>
                  </a:lnTo>
                  <a:lnTo>
                    <a:pt x="963616" y="91661"/>
                  </a:lnTo>
                  <a:lnTo>
                    <a:pt x="989544" y="89330"/>
                  </a:lnTo>
                  <a:lnTo>
                    <a:pt x="1015296" y="87070"/>
                  </a:lnTo>
                  <a:lnTo>
                    <a:pt x="1040930" y="84858"/>
                  </a:lnTo>
                  <a:lnTo>
                    <a:pt x="1066487" y="82678"/>
                  </a:lnTo>
                  <a:lnTo>
                    <a:pt x="1091991" y="80518"/>
                  </a:lnTo>
                  <a:lnTo>
                    <a:pt x="1118166" y="77667"/>
                  </a:lnTo>
                  <a:lnTo>
                    <a:pt x="1144789" y="74356"/>
                  </a:lnTo>
                  <a:lnTo>
                    <a:pt x="1171709" y="70738"/>
                  </a:lnTo>
                  <a:lnTo>
                    <a:pt x="1198828" y="67619"/>
                  </a:lnTo>
                  <a:lnTo>
                    <a:pt x="1226079" y="64835"/>
                  </a:lnTo>
                  <a:lnTo>
                    <a:pt x="1253420" y="62273"/>
                  </a:lnTo>
                  <a:lnTo>
                    <a:pt x="1280819" y="59860"/>
                  </a:lnTo>
                  <a:lnTo>
                    <a:pt x="1308257" y="57545"/>
                  </a:lnTo>
                  <a:lnTo>
                    <a:pt x="1335721" y="55297"/>
                  </a:lnTo>
                  <a:lnTo>
                    <a:pt x="1363909" y="53092"/>
                  </a:lnTo>
                  <a:lnTo>
                    <a:pt x="1392578" y="50917"/>
                  </a:lnTo>
                  <a:lnTo>
                    <a:pt x="1421569" y="48761"/>
                  </a:lnTo>
                  <a:lnTo>
                    <a:pt x="1450068" y="46619"/>
                  </a:lnTo>
                  <a:lnTo>
                    <a:pt x="1478240" y="44484"/>
                  </a:lnTo>
                  <a:lnTo>
                    <a:pt x="1506193" y="42357"/>
                  </a:lnTo>
                  <a:lnTo>
                    <a:pt x="1534001" y="39527"/>
                  </a:lnTo>
                  <a:lnTo>
                    <a:pt x="1561712" y="36229"/>
                  </a:lnTo>
                  <a:lnTo>
                    <a:pt x="1589358" y="32619"/>
                  </a:lnTo>
                  <a:lnTo>
                    <a:pt x="1616960" y="29508"/>
                  </a:lnTo>
                  <a:lnTo>
                    <a:pt x="1644535" y="26727"/>
                  </a:lnTo>
                  <a:lnTo>
                    <a:pt x="1672089" y="24168"/>
                  </a:lnTo>
                  <a:lnTo>
                    <a:pt x="1700337" y="22462"/>
                  </a:lnTo>
                  <a:lnTo>
                    <a:pt x="1729047" y="21325"/>
                  </a:lnTo>
                  <a:lnTo>
                    <a:pt x="1758065" y="20566"/>
                  </a:lnTo>
                  <a:lnTo>
                    <a:pt x="1786582" y="19355"/>
                  </a:lnTo>
                  <a:lnTo>
                    <a:pt x="1814766" y="17842"/>
                  </a:lnTo>
                  <a:lnTo>
                    <a:pt x="1842727" y="16128"/>
                  </a:lnTo>
                  <a:lnTo>
                    <a:pt x="1870541" y="14986"/>
                  </a:lnTo>
                  <a:lnTo>
                    <a:pt x="1898255" y="14224"/>
                  </a:lnTo>
                  <a:lnTo>
                    <a:pt x="1925903" y="13715"/>
                  </a:lnTo>
                  <a:lnTo>
                    <a:pt x="1954214" y="12671"/>
                  </a:lnTo>
                  <a:lnTo>
                    <a:pt x="1982965" y="11270"/>
                  </a:lnTo>
                  <a:lnTo>
                    <a:pt x="2012010" y="9630"/>
                  </a:lnTo>
                  <a:lnTo>
                    <a:pt x="2040546" y="8536"/>
                  </a:lnTo>
                  <a:lnTo>
                    <a:pt x="2068741" y="7808"/>
                  </a:lnTo>
                  <a:lnTo>
                    <a:pt x="2096711" y="7322"/>
                  </a:lnTo>
                  <a:lnTo>
                    <a:pt x="2122413" y="6997"/>
                  </a:lnTo>
                  <a:lnTo>
                    <a:pt x="2169786" y="6638"/>
                  </a:lnTo>
                  <a:lnTo>
                    <a:pt x="2216240" y="4596"/>
                  </a:lnTo>
                  <a:lnTo>
                    <a:pt x="2262051" y="2043"/>
                  </a:lnTo>
                  <a:lnTo>
                    <a:pt x="2305931" y="908"/>
                  </a:lnTo>
                  <a:lnTo>
                    <a:pt x="2345187" y="403"/>
                  </a:lnTo>
                  <a:lnTo>
                    <a:pt x="2382861" y="179"/>
                  </a:lnTo>
                  <a:lnTo>
                    <a:pt x="2423122" y="79"/>
                  </a:lnTo>
                  <a:lnTo>
                    <a:pt x="2458891" y="1917"/>
                  </a:lnTo>
                  <a:lnTo>
                    <a:pt x="2491958" y="4380"/>
                  </a:lnTo>
                  <a:lnTo>
                    <a:pt x="2525469" y="5474"/>
                  </a:lnTo>
                  <a:lnTo>
                    <a:pt x="2569326" y="2720"/>
                  </a:lnTo>
                  <a:lnTo>
                    <a:pt x="2612503" y="806"/>
                  </a:lnTo>
                  <a:lnTo>
                    <a:pt x="2656574" y="239"/>
                  </a:lnTo>
                  <a:lnTo>
                    <a:pt x="2700913" y="71"/>
                  </a:lnTo>
                  <a:lnTo>
                    <a:pt x="2738589" y="21"/>
                  </a:lnTo>
                  <a:lnTo>
                    <a:pt x="2781513" y="4"/>
                  </a:lnTo>
                  <a:lnTo>
                    <a:pt x="2825211" y="0"/>
                  </a:lnTo>
                  <a:lnTo>
                    <a:pt x="2858027" y="705"/>
                  </a:lnTo>
                  <a:lnTo>
                    <a:pt x="2875199" y="5467"/>
                  </a:lnTo>
                  <a:lnTo>
                    <a:pt x="2919637" y="6348"/>
                  </a:lnTo>
                  <a:lnTo>
                    <a:pt x="2920091" y="5643"/>
                  </a:lnTo>
                  <a:lnTo>
                    <a:pt x="2921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957"/>
            <p:cNvSpPr/>
            <p:nvPr>
              <p:custDataLst>
                <p:tags r:id="rId9"/>
              </p:custDataLst>
            </p:nvPr>
          </p:nvSpPr>
          <p:spPr>
            <a:xfrm>
              <a:off x="6584950" y="4159250"/>
              <a:ext cx="151917" cy="215901"/>
            </a:xfrm>
            <a:custGeom>
              <a:avLst/>
              <a:gdLst/>
              <a:ahLst/>
              <a:cxnLst/>
              <a:rect l="0" t="0" r="0" b="0"/>
              <a:pathLst>
                <a:path w="151917" h="21590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9136" y="705"/>
                  </a:lnTo>
                  <a:lnTo>
                    <a:pt x="58474" y="1881"/>
                  </a:lnTo>
                  <a:lnTo>
                    <a:pt x="58033" y="3371"/>
                  </a:lnTo>
                  <a:lnTo>
                    <a:pt x="57033" y="4364"/>
                  </a:lnTo>
                  <a:lnTo>
                    <a:pt x="54040" y="5467"/>
                  </a:lnTo>
                  <a:lnTo>
                    <a:pt x="53666" y="6467"/>
                  </a:lnTo>
                  <a:lnTo>
                    <a:pt x="54122" y="7839"/>
                  </a:lnTo>
                  <a:lnTo>
                    <a:pt x="63293" y="18482"/>
                  </a:lnTo>
                  <a:lnTo>
                    <a:pt x="83764" y="33467"/>
                  </a:lnTo>
                  <a:lnTo>
                    <a:pt x="128901" y="61435"/>
                  </a:lnTo>
                  <a:lnTo>
                    <a:pt x="144125" y="72865"/>
                  </a:lnTo>
                  <a:lnTo>
                    <a:pt x="146883" y="73976"/>
                  </a:lnTo>
                  <a:lnTo>
                    <a:pt x="148723" y="75423"/>
                  </a:lnTo>
                  <a:lnTo>
                    <a:pt x="151916" y="81472"/>
                  </a:lnTo>
                  <a:lnTo>
                    <a:pt x="151371" y="81831"/>
                  </a:lnTo>
                  <a:lnTo>
                    <a:pt x="148885" y="82231"/>
                  </a:lnTo>
                  <a:lnTo>
                    <a:pt x="143518" y="85826"/>
                  </a:lnTo>
                  <a:lnTo>
                    <a:pt x="104742" y="132999"/>
                  </a:lnTo>
                  <a:lnTo>
                    <a:pt x="61612" y="165449"/>
                  </a:lnTo>
                  <a:lnTo>
                    <a:pt x="19069" y="19566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673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SMARTInkShape-Group354"/>
          <p:cNvGrpSpPr/>
          <p:nvPr/>
        </p:nvGrpSpPr>
        <p:grpSpPr>
          <a:xfrm>
            <a:off x="609600" y="501180"/>
            <a:ext cx="845771" cy="454926"/>
            <a:chOff x="609600" y="501180"/>
            <a:chExt cx="845771" cy="454926"/>
          </a:xfrm>
        </p:grpSpPr>
        <p:sp>
          <p:nvSpPr>
            <p:cNvPr id="3" name="SMARTInkShape-1958"/>
            <p:cNvSpPr/>
            <p:nvPr>
              <p:custDataLst>
                <p:tags r:id="rId191"/>
              </p:custDataLst>
            </p:nvPr>
          </p:nvSpPr>
          <p:spPr>
            <a:xfrm>
              <a:off x="609600" y="590550"/>
              <a:ext cx="57151" cy="298451"/>
            </a:xfrm>
            <a:custGeom>
              <a:avLst/>
              <a:gdLst/>
              <a:ahLst/>
              <a:cxnLst/>
              <a:rect l="0" t="0" r="0" b="0"/>
              <a:pathLst>
                <a:path w="57151" h="29845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5026" y="36088"/>
                  </a:lnTo>
                  <a:lnTo>
                    <a:pt x="9721" y="81248"/>
                  </a:lnTo>
                  <a:lnTo>
                    <a:pt x="15609" y="115838"/>
                  </a:lnTo>
                  <a:lnTo>
                    <a:pt x="20578" y="150026"/>
                  </a:lnTo>
                  <a:lnTo>
                    <a:pt x="28901" y="185917"/>
                  </a:lnTo>
                  <a:lnTo>
                    <a:pt x="38951" y="220919"/>
                  </a:lnTo>
                  <a:lnTo>
                    <a:pt x="51130" y="262307"/>
                  </a:lnTo>
                  <a:lnTo>
                    <a:pt x="571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59"/>
            <p:cNvSpPr/>
            <p:nvPr>
              <p:custDataLst>
                <p:tags r:id="rId192"/>
              </p:custDataLst>
            </p:nvPr>
          </p:nvSpPr>
          <p:spPr>
            <a:xfrm>
              <a:off x="612292" y="501180"/>
              <a:ext cx="192941" cy="341211"/>
            </a:xfrm>
            <a:custGeom>
              <a:avLst/>
              <a:gdLst/>
              <a:ahLst/>
              <a:cxnLst/>
              <a:rect l="0" t="0" r="0" b="0"/>
              <a:pathLst>
                <a:path w="192941" h="341211">
                  <a:moveTo>
                    <a:pt x="3658" y="102070"/>
                  </a:moveTo>
                  <a:lnTo>
                    <a:pt x="3658" y="102070"/>
                  </a:lnTo>
                  <a:lnTo>
                    <a:pt x="0" y="81792"/>
                  </a:lnTo>
                  <a:lnTo>
                    <a:pt x="3672" y="59451"/>
                  </a:lnTo>
                  <a:lnTo>
                    <a:pt x="9779" y="45734"/>
                  </a:lnTo>
                  <a:lnTo>
                    <a:pt x="31264" y="26111"/>
                  </a:lnTo>
                  <a:lnTo>
                    <a:pt x="73520" y="2941"/>
                  </a:lnTo>
                  <a:lnTo>
                    <a:pt x="81982" y="0"/>
                  </a:lnTo>
                  <a:lnTo>
                    <a:pt x="97030" y="497"/>
                  </a:lnTo>
                  <a:lnTo>
                    <a:pt x="104006" y="2604"/>
                  </a:lnTo>
                  <a:lnTo>
                    <a:pt x="108657" y="6832"/>
                  </a:lnTo>
                  <a:lnTo>
                    <a:pt x="113824" y="19055"/>
                  </a:lnTo>
                  <a:lnTo>
                    <a:pt x="109991" y="55287"/>
                  </a:lnTo>
                  <a:lnTo>
                    <a:pt x="99918" y="95029"/>
                  </a:lnTo>
                  <a:lnTo>
                    <a:pt x="83475" y="138407"/>
                  </a:lnTo>
                  <a:lnTo>
                    <a:pt x="82171" y="151381"/>
                  </a:lnTo>
                  <a:lnTo>
                    <a:pt x="83944" y="161851"/>
                  </a:lnTo>
                  <a:lnTo>
                    <a:pt x="92279" y="175678"/>
                  </a:lnTo>
                  <a:lnTo>
                    <a:pt x="117877" y="197357"/>
                  </a:lnTo>
                  <a:lnTo>
                    <a:pt x="158443" y="223700"/>
                  </a:lnTo>
                  <a:lnTo>
                    <a:pt x="180283" y="245431"/>
                  </a:lnTo>
                  <a:lnTo>
                    <a:pt x="187991" y="261507"/>
                  </a:lnTo>
                  <a:lnTo>
                    <a:pt x="192940" y="298193"/>
                  </a:lnTo>
                  <a:lnTo>
                    <a:pt x="187972" y="314825"/>
                  </a:lnTo>
                  <a:lnTo>
                    <a:pt x="179414" y="327861"/>
                  </a:lnTo>
                  <a:lnTo>
                    <a:pt x="170907" y="336007"/>
                  </a:lnTo>
                  <a:lnTo>
                    <a:pt x="160541" y="340097"/>
                  </a:lnTo>
                  <a:lnTo>
                    <a:pt x="148173" y="341210"/>
                  </a:lnTo>
                  <a:lnTo>
                    <a:pt x="98908" y="330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60"/>
            <p:cNvSpPr/>
            <p:nvPr>
              <p:custDataLst>
                <p:tags r:id="rId193"/>
              </p:custDataLst>
            </p:nvPr>
          </p:nvSpPr>
          <p:spPr>
            <a:xfrm>
              <a:off x="897846" y="642572"/>
              <a:ext cx="124505" cy="163322"/>
            </a:xfrm>
            <a:custGeom>
              <a:avLst/>
              <a:gdLst/>
              <a:ahLst/>
              <a:cxnLst/>
              <a:rect l="0" t="0" r="0" b="0"/>
              <a:pathLst>
                <a:path w="124505" h="163322">
                  <a:moveTo>
                    <a:pt x="54654" y="17828"/>
                  </a:moveTo>
                  <a:lnTo>
                    <a:pt x="54654" y="17828"/>
                  </a:lnTo>
                  <a:lnTo>
                    <a:pt x="54654" y="14457"/>
                  </a:lnTo>
                  <a:lnTo>
                    <a:pt x="52772" y="10920"/>
                  </a:lnTo>
                  <a:lnTo>
                    <a:pt x="48879" y="6997"/>
                  </a:lnTo>
                  <a:lnTo>
                    <a:pt x="42445" y="2901"/>
                  </a:lnTo>
                  <a:lnTo>
                    <a:pt x="30889" y="0"/>
                  </a:lnTo>
                  <a:lnTo>
                    <a:pt x="26816" y="1004"/>
                  </a:lnTo>
                  <a:lnTo>
                    <a:pt x="18528" y="5882"/>
                  </a:lnTo>
                  <a:lnTo>
                    <a:pt x="5928" y="30046"/>
                  </a:lnTo>
                  <a:lnTo>
                    <a:pt x="0" y="64017"/>
                  </a:lnTo>
                  <a:lnTo>
                    <a:pt x="1615" y="104264"/>
                  </a:lnTo>
                  <a:lnTo>
                    <a:pt x="9933" y="137356"/>
                  </a:lnTo>
                  <a:lnTo>
                    <a:pt x="19256" y="152326"/>
                  </a:lnTo>
                  <a:lnTo>
                    <a:pt x="24705" y="158293"/>
                  </a:lnTo>
                  <a:lnTo>
                    <a:pt x="29749" y="161566"/>
                  </a:lnTo>
                  <a:lnTo>
                    <a:pt x="34523" y="163042"/>
                  </a:lnTo>
                  <a:lnTo>
                    <a:pt x="39117" y="163321"/>
                  </a:lnTo>
                  <a:lnTo>
                    <a:pt x="42885" y="161390"/>
                  </a:lnTo>
                  <a:lnTo>
                    <a:pt x="48953" y="153600"/>
                  </a:lnTo>
                  <a:lnTo>
                    <a:pt x="56336" y="127201"/>
                  </a:lnTo>
                  <a:lnTo>
                    <a:pt x="55718" y="81766"/>
                  </a:lnTo>
                  <a:lnTo>
                    <a:pt x="54695" y="39430"/>
                  </a:lnTo>
                  <a:lnTo>
                    <a:pt x="58029" y="73730"/>
                  </a:lnTo>
                  <a:lnTo>
                    <a:pt x="75625" y="114661"/>
                  </a:lnTo>
                  <a:lnTo>
                    <a:pt x="102336" y="152554"/>
                  </a:lnTo>
                  <a:lnTo>
                    <a:pt x="106903" y="155623"/>
                  </a:lnTo>
                  <a:lnTo>
                    <a:pt x="111359" y="156963"/>
                  </a:lnTo>
                  <a:lnTo>
                    <a:pt x="124504" y="15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61"/>
            <p:cNvSpPr/>
            <p:nvPr>
              <p:custDataLst>
                <p:tags r:id="rId194"/>
              </p:custDataLst>
            </p:nvPr>
          </p:nvSpPr>
          <p:spPr>
            <a:xfrm>
              <a:off x="1048273" y="615950"/>
              <a:ext cx="208053" cy="340156"/>
            </a:xfrm>
            <a:custGeom>
              <a:avLst/>
              <a:gdLst/>
              <a:ahLst/>
              <a:cxnLst/>
              <a:rect l="0" t="0" r="0" b="0"/>
              <a:pathLst>
                <a:path w="208053" h="340156">
                  <a:moveTo>
                    <a:pt x="12177" y="0"/>
                  </a:moveTo>
                  <a:lnTo>
                    <a:pt x="12177" y="0"/>
                  </a:lnTo>
                  <a:lnTo>
                    <a:pt x="5435" y="3371"/>
                  </a:lnTo>
                  <a:lnTo>
                    <a:pt x="3449" y="7186"/>
                  </a:lnTo>
                  <a:lnTo>
                    <a:pt x="0" y="51555"/>
                  </a:lnTo>
                  <a:lnTo>
                    <a:pt x="6374" y="85753"/>
                  </a:lnTo>
                  <a:lnTo>
                    <a:pt x="23941" y="118228"/>
                  </a:lnTo>
                  <a:lnTo>
                    <a:pt x="37161" y="132038"/>
                  </a:lnTo>
                  <a:lnTo>
                    <a:pt x="43650" y="136709"/>
                  </a:lnTo>
                  <a:lnTo>
                    <a:pt x="56504" y="140017"/>
                  </a:lnTo>
                  <a:lnTo>
                    <a:pt x="62895" y="139911"/>
                  </a:lnTo>
                  <a:lnTo>
                    <a:pt x="75641" y="132268"/>
                  </a:lnTo>
                  <a:lnTo>
                    <a:pt x="82003" y="126279"/>
                  </a:lnTo>
                  <a:lnTo>
                    <a:pt x="90953" y="108335"/>
                  </a:lnTo>
                  <a:lnTo>
                    <a:pt x="98077" y="68788"/>
                  </a:lnTo>
                  <a:lnTo>
                    <a:pt x="100484" y="22133"/>
                  </a:lnTo>
                  <a:lnTo>
                    <a:pt x="99976" y="17577"/>
                  </a:lnTo>
                  <a:lnTo>
                    <a:pt x="98932" y="15246"/>
                  </a:lnTo>
                  <a:lnTo>
                    <a:pt x="97530" y="14397"/>
                  </a:lnTo>
                  <a:lnTo>
                    <a:pt x="96596" y="16654"/>
                  </a:lnTo>
                  <a:lnTo>
                    <a:pt x="95986" y="34725"/>
                  </a:lnTo>
                  <a:lnTo>
                    <a:pt x="105507" y="79923"/>
                  </a:lnTo>
                  <a:lnTo>
                    <a:pt x="121439" y="121753"/>
                  </a:lnTo>
                  <a:lnTo>
                    <a:pt x="143329" y="165427"/>
                  </a:lnTo>
                  <a:lnTo>
                    <a:pt x="161483" y="196290"/>
                  </a:lnTo>
                  <a:lnTo>
                    <a:pt x="178959" y="231173"/>
                  </a:lnTo>
                  <a:lnTo>
                    <a:pt x="192371" y="264081"/>
                  </a:lnTo>
                  <a:lnTo>
                    <a:pt x="204092" y="304729"/>
                  </a:lnTo>
                  <a:lnTo>
                    <a:pt x="208052" y="333635"/>
                  </a:lnTo>
                  <a:lnTo>
                    <a:pt x="207671" y="336724"/>
                  </a:lnTo>
                  <a:lnTo>
                    <a:pt x="206712" y="338782"/>
                  </a:lnTo>
                  <a:lnTo>
                    <a:pt x="205367" y="340155"/>
                  </a:lnTo>
                  <a:lnTo>
                    <a:pt x="202354" y="339659"/>
                  </a:lnTo>
                  <a:lnTo>
                    <a:pt x="193361" y="335345"/>
                  </a:lnTo>
                  <a:lnTo>
                    <a:pt x="176398" y="318240"/>
                  </a:lnTo>
                  <a:lnTo>
                    <a:pt x="15822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62"/>
            <p:cNvSpPr/>
            <p:nvPr>
              <p:custDataLst>
                <p:tags r:id="rId195"/>
              </p:custDataLst>
            </p:nvPr>
          </p:nvSpPr>
          <p:spPr>
            <a:xfrm>
              <a:off x="1221892" y="577320"/>
              <a:ext cx="130659" cy="161241"/>
            </a:xfrm>
            <a:custGeom>
              <a:avLst/>
              <a:gdLst/>
              <a:ahLst/>
              <a:cxnLst/>
              <a:rect l="0" t="0" r="0" b="0"/>
              <a:pathLst>
                <a:path w="130659" h="161241">
                  <a:moveTo>
                    <a:pt x="3658" y="89430"/>
                  </a:moveTo>
                  <a:lnTo>
                    <a:pt x="3658" y="89430"/>
                  </a:lnTo>
                  <a:lnTo>
                    <a:pt x="0" y="89430"/>
                  </a:lnTo>
                  <a:lnTo>
                    <a:pt x="1562" y="89430"/>
                  </a:lnTo>
                  <a:lnTo>
                    <a:pt x="4608" y="91311"/>
                  </a:lnTo>
                  <a:lnTo>
                    <a:pt x="6408" y="92801"/>
                  </a:lnTo>
                  <a:lnTo>
                    <a:pt x="14052" y="92574"/>
                  </a:lnTo>
                  <a:lnTo>
                    <a:pt x="24505" y="89416"/>
                  </a:lnTo>
                  <a:lnTo>
                    <a:pt x="36207" y="83309"/>
                  </a:lnTo>
                  <a:lnTo>
                    <a:pt x="51324" y="65195"/>
                  </a:lnTo>
                  <a:lnTo>
                    <a:pt x="61369" y="41954"/>
                  </a:lnTo>
                  <a:lnTo>
                    <a:pt x="62072" y="13823"/>
                  </a:lnTo>
                  <a:lnTo>
                    <a:pt x="59488" y="2910"/>
                  </a:lnTo>
                  <a:lnTo>
                    <a:pt x="57811" y="0"/>
                  </a:lnTo>
                  <a:lnTo>
                    <a:pt x="53871" y="177"/>
                  </a:lnTo>
                  <a:lnTo>
                    <a:pt x="41968" y="6017"/>
                  </a:lnTo>
                  <a:lnTo>
                    <a:pt x="22770" y="27948"/>
                  </a:lnTo>
                  <a:lnTo>
                    <a:pt x="15680" y="46818"/>
                  </a:lnTo>
                  <a:lnTo>
                    <a:pt x="13570" y="81037"/>
                  </a:lnTo>
                  <a:lnTo>
                    <a:pt x="17236" y="106161"/>
                  </a:lnTo>
                  <a:lnTo>
                    <a:pt x="25920" y="126735"/>
                  </a:lnTo>
                  <a:lnTo>
                    <a:pt x="46081" y="150813"/>
                  </a:lnTo>
                  <a:lnTo>
                    <a:pt x="65552" y="159045"/>
                  </a:lnTo>
                  <a:lnTo>
                    <a:pt x="76670" y="161240"/>
                  </a:lnTo>
                  <a:lnTo>
                    <a:pt x="98432" y="158034"/>
                  </a:lnTo>
                  <a:lnTo>
                    <a:pt x="130658" y="146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963"/>
            <p:cNvSpPr/>
            <p:nvPr>
              <p:custDataLst>
                <p:tags r:id="rId196"/>
              </p:custDataLst>
            </p:nvPr>
          </p:nvSpPr>
          <p:spPr>
            <a:xfrm>
              <a:off x="1360461" y="546100"/>
              <a:ext cx="94910" cy="185889"/>
            </a:xfrm>
            <a:custGeom>
              <a:avLst/>
              <a:gdLst/>
              <a:ahLst/>
              <a:cxnLst/>
              <a:rect l="0" t="0" r="0" b="0"/>
              <a:pathLst>
                <a:path w="94910" h="185889">
                  <a:moveTo>
                    <a:pt x="30189" y="0"/>
                  </a:moveTo>
                  <a:lnTo>
                    <a:pt x="30189" y="0"/>
                  </a:lnTo>
                  <a:lnTo>
                    <a:pt x="20050" y="706"/>
                  </a:lnTo>
                  <a:lnTo>
                    <a:pt x="12512" y="3371"/>
                  </a:lnTo>
                  <a:lnTo>
                    <a:pt x="6340" y="8789"/>
                  </a:lnTo>
                  <a:lnTo>
                    <a:pt x="3706" y="12209"/>
                  </a:lnTo>
                  <a:lnTo>
                    <a:pt x="0" y="33878"/>
                  </a:lnTo>
                  <a:lnTo>
                    <a:pt x="4777" y="50805"/>
                  </a:lnTo>
                  <a:lnTo>
                    <a:pt x="14661" y="67030"/>
                  </a:lnTo>
                  <a:lnTo>
                    <a:pt x="45884" y="94693"/>
                  </a:lnTo>
                  <a:lnTo>
                    <a:pt x="79072" y="120540"/>
                  </a:lnTo>
                  <a:lnTo>
                    <a:pt x="92729" y="139667"/>
                  </a:lnTo>
                  <a:lnTo>
                    <a:pt x="94909" y="152386"/>
                  </a:lnTo>
                  <a:lnTo>
                    <a:pt x="94502" y="158740"/>
                  </a:lnTo>
                  <a:lnTo>
                    <a:pt x="90287" y="169564"/>
                  </a:lnTo>
                  <a:lnTo>
                    <a:pt x="83710" y="178373"/>
                  </a:lnTo>
                  <a:lnTo>
                    <a:pt x="76084" y="184640"/>
                  </a:lnTo>
                  <a:lnTo>
                    <a:pt x="72075" y="185888"/>
                  </a:lnTo>
                  <a:lnTo>
                    <a:pt x="5558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55"/>
          <p:cNvGrpSpPr/>
          <p:nvPr/>
        </p:nvGrpSpPr>
        <p:grpSpPr>
          <a:xfrm>
            <a:off x="571500" y="342900"/>
            <a:ext cx="2432051" cy="774701"/>
            <a:chOff x="571500" y="342900"/>
            <a:chExt cx="2432051" cy="774701"/>
          </a:xfrm>
        </p:grpSpPr>
        <p:sp>
          <p:nvSpPr>
            <p:cNvPr id="10" name="SMARTInkShape-1964"/>
            <p:cNvSpPr/>
            <p:nvPr>
              <p:custDataLst>
                <p:tags r:id="rId180"/>
              </p:custDataLst>
            </p:nvPr>
          </p:nvSpPr>
          <p:spPr>
            <a:xfrm>
              <a:off x="2984500" y="565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2308" y="3371"/>
                  </a:lnTo>
                  <a:lnTo>
                    <a:pt x="7117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65"/>
            <p:cNvSpPr/>
            <p:nvPr>
              <p:custDataLst>
                <p:tags r:id="rId181"/>
              </p:custDataLst>
            </p:nvPr>
          </p:nvSpPr>
          <p:spPr>
            <a:xfrm>
              <a:off x="2985023" y="393700"/>
              <a:ext cx="12178" cy="44451"/>
            </a:xfrm>
            <a:custGeom>
              <a:avLst/>
              <a:gdLst/>
              <a:ahLst/>
              <a:cxnLst/>
              <a:rect l="0" t="0" r="0" b="0"/>
              <a:pathLst>
                <a:path w="12178" h="4445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706"/>
                  </a:lnTo>
                  <a:lnTo>
                    <a:pt x="2125" y="1881"/>
                  </a:lnTo>
                  <a:lnTo>
                    <a:pt x="1242" y="3371"/>
                  </a:lnTo>
                  <a:lnTo>
                    <a:pt x="0" y="12209"/>
                  </a:lnTo>
                  <a:lnTo>
                    <a:pt x="1217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66"/>
            <p:cNvSpPr/>
            <p:nvPr>
              <p:custDataLst>
                <p:tags r:id="rId182"/>
              </p:custDataLst>
            </p:nvPr>
          </p:nvSpPr>
          <p:spPr>
            <a:xfrm>
              <a:off x="571500" y="609600"/>
              <a:ext cx="2381251" cy="508001"/>
            </a:xfrm>
            <a:custGeom>
              <a:avLst/>
              <a:gdLst/>
              <a:ahLst/>
              <a:cxnLst/>
              <a:rect l="0" t="0" r="0" b="0"/>
              <a:pathLst>
                <a:path w="2381251" h="508001">
                  <a:moveTo>
                    <a:pt x="0" y="508000"/>
                  </a:moveTo>
                  <a:lnTo>
                    <a:pt x="0" y="508000"/>
                  </a:lnTo>
                  <a:lnTo>
                    <a:pt x="36754" y="502225"/>
                  </a:lnTo>
                  <a:lnTo>
                    <a:pt x="77248" y="495791"/>
                  </a:lnTo>
                  <a:lnTo>
                    <a:pt x="105121" y="490688"/>
                  </a:lnTo>
                  <a:lnTo>
                    <a:pt x="137108" y="484464"/>
                  </a:lnTo>
                  <a:lnTo>
                    <a:pt x="171839" y="477493"/>
                  </a:lnTo>
                  <a:lnTo>
                    <a:pt x="214043" y="467906"/>
                  </a:lnTo>
                  <a:lnTo>
                    <a:pt x="261228" y="456576"/>
                  </a:lnTo>
                  <a:lnTo>
                    <a:pt x="311736" y="444084"/>
                  </a:lnTo>
                  <a:lnTo>
                    <a:pt x="370102" y="428701"/>
                  </a:lnTo>
                  <a:lnTo>
                    <a:pt x="433707" y="411389"/>
                  </a:lnTo>
                  <a:lnTo>
                    <a:pt x="500804" y="392793"/>
                  </a:lnTo>
                  <a:lnTo>
                    <a:pt x="573053" y="374045"/>
                  </a:lnTo>
                  <a:lnTo>
                    <a:pt x="648735" y="355197"/>
                  </a:lnTo>
                  <a:lnTo>
                    <a:pt x="726707" y="336281"/>
                  </a:lnTo>
                  <a:lnTo>
                    <a:pt x="809732" y="317321"/>
                  </a:lnTo>
                  <a:lnTo>
                    <a:pt x="896127" y="298331"/>
                  </a:lnTo>
                  <a:lnTo>
                    <a:pt x="984768" y="279320"/>
                  </a:lnTo>
                  <a:lnTo>
                    <a:pt x="1077023" y="260297"/>
                  </a:lnTo>
                  <a:lnTo>
                    <a:pt x="1171688" y="241265"/>
                  </a:lnTo>
                  <a:lnTo>
                    <a:pt x="1267958" y="222226"/>
                  </a:lnTo>
                  <a:lnTo>
                    <a:pt x="1361772" y="203890"/>
                  </a:lnTo>
                  <a:lnTo>
                    <a:pt x="1453948" y="186021"/>
                  </a:lnTo>
                  <a:lnTo>
                    <a:pt x="1545032" y="168464"/>
                  </a:lnTo>
                  <a:lnTo>
                    <a:pt x="1631860" y="152526"/>
                  </a:lnTo>
                  <a:lnTo>
                    <a:pt x="1715851" y="137667"/>
                  </a:lnTo>
                  <a:lnTo>
                    <a:pt x="1797951" y="123528"/>
                  </a:lnTo>
                  <a:lnTo>
                    <a:pt x="1875262" y="109163"/>
                  </a:lnTo>
                  <a:lnTo>
                    <a:pt x="1949380" y="94648"/>
                  </a:lnTo>
                  <a:lnTo>
                    <a:pt x="2021370" y="80032"/>
                  </a:lnTo>
                  <a:lnTo>
                    <a:pt x="2083474" y="66760"/>
                  </a:lnTo>
                  <a:lnTo>
                    <a:pt x="2138989" y="54385"/>
                  </a:lnTo>
                  <a:lnTo>
                    <a:pt x="2190109" y="42606"/>
                  </a:lnTo>
                  <a:lnTo>
                    <a:pt x="2231951" y="33343"/>
                  </a:lnTo>
                  <a:lnTo>
                    <a:pt x="2267606" y="25756"/>
                  </a:lnTo>
                  <a:lnTo>
                    <a:pt x="2299137" y="19288"/>
                  </a:lnTo>
                  <a:lnTo>
                    <a:pt x="2339816" y="10219"/>
                  </a:lnTo>
                  <a:lnTo>
                    <a:pt x="2381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67"/>
            <p:cNvSpPr/>
            <p:nvPr>
              <p:custDataLst>
                <p:tags r:id="rId183"/>
              </p:custDataLst>
            </p:nvPr>
          </p:nvSpPr>
          <p:spPr>
            <a:xfrm>
              <a:off x="2654345" y="368066"/>
              <a:ext cx="138686" cy="171685"/>
            </a:xfrm>
            <a:custGeom>
              <a:avLst/>
              <a:gdLst/>
              <a:ahLst/>
              <a:cxnLst/>
              <a:rect l="0" t="0" r="0" b="0"/>
              <a:pathLst>
                <a:path w="138686" h="171685">
                  <a:moveTo>
                    <a:pt x="12655" y="44684"/>
                  </a:moveTo>
                  <a:lnTo>
                    <a:pt x="12655" y="44684"/>
                  </a:lnTo>
                  <a:lnTo>
                    <a:pt x="9284" y="44684"/>
                  </a:lnTo>
                  <a:lnTo>
                    <a:pt x="5747" y="42803"/>
                  </a:lnTo>
                  <a:lnTo>
                    <a:pt x="1099" y="39217"/>
                  </a:lnTo>
                  <a:lnTo>
                    <a:pt x="464" y="42489"/>
                  </a:lnTo>
                  <a:lnTo>
                    <a:pt x="0" y="86703"/>
                  </a:lnTo>
                  <a:lnTo>
                    <a:pt x="3335" y="130987"/>
                  </a:lnTo>
                  <a:lnTo>
                    <a:pt x="6044" y="161668"/>
                  </a:lnTo>
                  <a:lnTo>
                    <a:pt x="6131" y="161479"/>
                  </a:lnTo>
                  <a:lnTo>
                    <a:pt x="11359" y="121062"/>
                  </a:lnTo>
                  <a:lnTo>
                    <a:pt x="17837" y="74841"/>
                  </a:lnTo>
                  <a:lnTo>
                    <a:pt x="30429" y="29631"/>
                  </a:lnTo>
                  <a:lnTo>
                    <a:pt x="32971" y="24065"/>
                  </a:lnTo>
                  <a:lnTo>
                    <a:pt x="36077" y="20355"/>
                  </a:lnTo>
                  <a:lnTo>
                    <a:pt x="43291" y="16232"/>
                  </a:lnTo>
                  <a:lnTo>
                    <a:pt x="46484" y="17955"/>
                  </a:lnTo>
                  <a:lnTo>
                    <a:pt x="51914" y="27395"/>
                  </a:lnTo>
                  <a:lnTo>
                    <a:pt x="58303" y="69549"/>
                  </a:lnTo>
                  <a:lnTo>
                    <a:pt x="63153" y="99433"/>
                  </a:lnTo>
                  <a:lnTo>
                    <a:pt x="63254" y="99528"/>
                  </a:lnTo>
                  <a:lnTo>
                    <a:pt x="70170" y="75930"/>
                  </a:lnTo>
                  <a:lnTo>
                    <a:pt x="93134" y="29088"/>
                  </a:lnTo>
                  <a:lnTo>
                    <a:pt x="109192" y="941"/>
                  </a:lnTo>
                  <a:lnTo>
                    <a:pt x="112290" y="0"/>
                  </a:lnTo>
                  <a:lnTo>
                    <a:pt x="115768" y="784"/>
                  </a:lnTo>
                  <a:lnTo>
                    <a:pt x="119497" y="2717"/>
                  </a:lnTo>
                  <a:lnTo>
                    <a:pt x="125522" y="12391"/>
                  </a:lnTo>
                  <a:lnTo>
                    <a:pt x="135138" y="51711"/>
                  </a:lnTo>
                  <a:lnTo>
                    <a:pt x="138317" y="92706"/>
                  </a:lnTo>
                  <a:lnTo>
                    <a:pt x="138685" y="134891"/>
                  </a:lnTo>
                  <a:lnTo>
                    <a:pt x="133305" y="171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968"/>
            <p:cNvSpPr/>
            <p:nvPr>
              <p:custDataLst>
                <p:tags r:id="rId184"/>
              </p:custDataLst>
            </p:nvPr>
          </p:nvSpPr>
          <p:spPr>
            <a:xfrm>
              <a:off x="2394833" y="438412"/>
              <a:ext cx="86695" cy="148363"/>
            </a:xfrm>
            <a:custGeom>
              <a:avLst/>
              <a:gdLst/>
              <a:ahLst/>
              <a:cxnLst/>
              <a:rect l="0" t="0" r="0" b="0"/>
              <a:pathLst>
                <a:path w="86695" h="148363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6120" y="0"/>
                  </a:lnTo>
                  <a:lnTo>
                    <a:pt x="20242" y="3186"/>
                  </a:lnTo>
                  <a:lnTo>
                    <a:pt x="37832" y="15341"/>
                  </a:lnTo>
                  <a:lnTo>
                    <a:pt x="59820" y="42461"/>
                  </a:lnTo>
                  <a:lnTo>
                    <a:pt x="77467" y="80679"/>
                  </a:lnTo>
                  <a:lnTo>
                    <a:pt x="85933" y="125584"/>
                  </a:lnTo>
                  <a:lnTo>
                    <a:pt x="86694" y="143643"/>
                  </a:lnTo>
                  <a:lnTo>
                    <a:pt x="85724" y="146475"/>
                  </a:lnTo>
                  <a:lnTo>
                    <a:pt x="84371" y="148362"/>
                  </a:lnTo>
                  <a:lnTo>
                    <a:pt x="82059" y="147504"/>
                  </a:lnTo>
                  <a:lnTo>
                    <a:pt x="75726" y="140906"/>
                  </a:lnTo>
                  <a:lnTo>
                    <a:pt x="70970" y="115179"/>
                  </a:lnTo>
                  <a:lnTo>
                    <a:pt x="69560" y="74003"/>
                  </a:lnTo>
                  <a:lnTo>
                    <a:pt x="77812" y="28257"/>
                  </a:lnTo>
                  <a:lnTo>
                    <a:pt x="81667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69"/>
            <p:cNvSpPr/>
            <p:nvPr>
              <p:custDataLst>
                <p:tags r:id="rId185"/>
              </p:custDataLst>
            </p:nvPr>
          </p:nvSpPr>
          <p:spPr>
            <a:xfrm>
              <a:off x="2520950" y="403069"/>
              <a:ext cx="120651" cy="148404"/>
            </a:xfrm>
            <a:custGeom>
              <a:avLst/>
              <a:gdLst/>
              <a:ahLst/>
              <a:cxnLst/>
              <a:rect l="0" t="0" r="0" b="0"/>
              <a:pathLst>
                <a:path w="120651" h="148404">
                  <a:moveTo>
                    <a:pt x="0" y="60481"/>
                  </a:moveTo>
                  <a:lnTo>
                    <a:pt x="0" y="60481"/>
                  </a:lnTo>
                  <a:lnTo>
                    <a:pt x="0" y="63852"/>
                  </a:lnTo>
                  <a:lnTo>
                    <a:pt x="706" y="64845"/>
                  </a:lnTo>
                  <a:lnTo>
                    <a:pt x="1881" y="65507"/>
                  </a:lnTo>
                  <a:lnTo>
                    <a:pt x="3371" y="65948"/>
                  </a:lnTo>
                  <a:lnTo>
                    <a:pt x="12209" y="63198"/>
                  </a:lnTo>
                  <a:lnTo>
                    <a:pt x="42016" y="47024"/>
                  </a:lnTo>
                  <a:lnTo>
                    <a:pt x="51835" y="37567"/>
                  </a:lnTo>
                  <a:lnTo>
                    <a:pt x="63885" y="17787"/>
                  </a:lnTo>
                  <a:lnTo>
                    <a:pt x="67199" y="7169"/>
                  </a:lnTo>
                  <a:lnTo>
                    <a:pt x="65966" y="3773"/>
                  </a:lnTo>
                  <a:lnTo>
                    <a:pt x="63027" y="1509"/>
                  </a:lnTo>
                  <a:lnTo>
                    <a:pt x="58951" y="0"/>
                  </a:lnTo>
                  <a:lnTo>
                    <a:pt x="54117" y="1110"/>
                  </a:lnTo>
                  <a:lnTo>
                    <a:pt x="43102" y="7988"/>
                  </a:lnTo>
                  <a:lnTo>
                    <a:pt x="21630" y="33874"/>
                  </a:lnTo>
                  <a:lnTo>
                    <a:pt x="13141" y="56417"/>
                  </a:lnTo>
                  <a:lnTo>
                    <a:pt x="10779" y="80547"/>
                  </a:lnTo>
                  <a:lnTo>
                    <a:pt x="14433" y="105382"/>
                  </a:lnTo>
                  <a:lnTo>
                    <a:pt x="22643" y="124887"/>
                  </a:lnTo>
                  <a:lnTo>
                    <a:pt x="33347" y="139200"/>
                  </a:lnTo>
                  <a:lnTo>
                    <a:pt x="45160" y="147914"/>
                  </a:lnTo>
                  <a:lnTo>
                    <a:pt x="52684" y="148403"/>
                  </a:lnTo>
                  <a:lnTo>
                    <a:pt x="70452" y="143302"/>
                  </a:lnTo>
                  <a:lnTo>
                    <a:pt x="120650" y="111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70"/>
            <p:cNvSpPr/>
            <p:nvPr>
              <p:custDataLst>
                <p:tags r:id="rId186"/>
              </p:custDataLst>
            </p:nvPr>
          </p:nvSpPr>
          <p:spPr>
            <a:xfrm>
              <a:off x="1847850" y="444500"/>
              <a:ext cx="38101" cy="241301"/>
            </a:xfrm>
            <a:custGeom>
              <a:avLst/>
              <a:gdLst/>
              <a:ahLst/>
              <a:cxnLst/>
              <a:rect l="0" t="0" r="0" b="0"/>
              <a:pathLst>
                <a:path w="38101" h="241301">
                  <a:moveTo>
                    <a:pt x="0" y="0"/>
                  </a:moveTo>
                  <a:lnTo>
                    <a:pt x="0" y="0"/>
                  </a:lnTo>
                  <a:lnTo>
                    <a:pt x="4364" y="18031"/>
                  </a:lnTo>
                  <a:lnTo>
                    <a:pt x="5761" y="54183"/>
                  </a:lnTo>
                  <a:lnTo>
                    <a:pt x="6089" y="86876"/>
                  </a:lnTo>
                  <a:lnTo>
                    <a:pt x="9997" y="122573"/>
                  </a:lnTo>
                  <a:lnTo>
                    <a:pt x="16437" y="158193"/>
                  </a:lnTo>
                  <a:lnTo>
                    <a:pt x="27291" y="203192"/>
                  </a:lnTo>
                  <a:lnTo>
                    <a:pt x="381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71"/>
            <p:cNvSpPr/>
            <p:nvPr>
              <p:custDataLst>
                <p:tags r:id="rId187"/>
              </p:custDataLst>
            </p:nvPr>
          </p:nvSpPr>
          <p:spPr>
            <a:xfrm>
              <a:off x="1704779" y="355600"/>
              <a:ext cx="231972" cy="171451"/>
            </a:xfrm>
            <a:custGeom>
              <a:avLst/>
              <a:gdLst/>
              <a:ahLst/>
              <a:cxnLst/>
              <a:rect l="0" t="0" r="0" b="0"/>
              <a:pathLst>
                <a:path w="231972" h="171451">
                  <a:moveTo>
                    <a:pt x="3371" y="171450"/>
                  </a:moveTo>
                  <a:lnTo>
                    <a:pt x="3371" y="171450"/>
                  </a:lnTo>
                  <a:lnTo>
                    <a:pt x="0" y="164708"/>
                  </a:lnTo>
                  <a:lnTo>
                    <a:pt x="418" y="160605"/>
                  </a:lnTo>
                  <a:lnTo>
                    <a:pt x="4646" y="150402"/>
                  </a:lnTo>
                  <a:lnTo>
                    <a:pt x="44911" y="115761"/>
                  </a:lnTo>
                  <a:lnTo>
                    <a:pt x="89606" y="82512"/>
                  </a:lnTo>
                  <a:lnTo>
                    <a:pt x="134442" y="54160"/>
                  </a:lnTo>
                  <a:lnTo>
                    <a:pt x="178300" y="28591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72"/>
            <p:cNvSpPr/>
            <p:nvPr>
              <p:custDataLst>
                <p:tags r:id="rId188"/>
              </p:custDataLst>
            </p:nvPr>
          </p:nvSpPr>
          <p:spPr>
            <a:xfrm>
              <a:off x="1988138" y="342900"/>
              <a:ext cx="126413" cy="279697"/>
            </a:xfrm>
            <a:custGeom>
              <a:avLst/>
              <a:gdLst/>
              <a:ahLst/>
              <a:cxnLst/>
              <a:rect l="0" t="0" r="0" b="0"/>
              <a:pathLst>
                <a:path w="126413" h="279697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7892"/>
                  </a:lnTo>
                  <a:lnTo>
                    <a:pt x="3291" y="46140"/>
                  </a:lnTo>
                  <a:lnTo>
                    <a:pt x="11380" y="93164"/>
                  </a:lnTo>
                  <a:lnTo>
                    <a:pt x="16726" y="129600"/>
                  </a:lnTo>
                  <a:lnTo>
                    <a:pt x="23805" y="169313"/>
                  </a:lnTo>
                  <a:lnTo>
                    <a:pt x="29774" y="204837"/>
                  </a:lnTo>
                  <a:lnTo>
                    <a:pt x="37101" y="246959"/>
                  </a:lnTo>
                  <a:lnTo>
                    <a:pt x="43268" y="279696"/>
                  </a:lnTo>
                  <a:lnTo>
                    <a:pt x="43466" y="279598"/>
                  </a:lnTo>
                  <a:lnTo>
                    <a:pt x="37003" y="269346"/>
                  </a:lnTo>
                  <a:lnTo>
                    <a:pt x="32893" y="239418"/>
                  </a:lnTo>
                  <a:lnTo>
                    <a:pt x="36416" y="191986"/>
                  </a:lnTo>
                  <a:lnTo>
                    <a:pt x="36781" y="187257"/>
                  </a:lnTo>
                  <a:lnTo>
                    <a:pt x="38436" y="184105"/>
                  </a:lnTo>
                  <a:lnTo>
                    <a:pt x="40950" y="182003"/>
                  </a:lnTo>
                  <a:lnTo>
                    <a:pt x="44037" y="180602"/>
                  </a:lnTo>
                  <a:lnTo>
                    <a:pt x="48212" y="181079"/>
                  </a:lnTo>
                  <a:lnTo>
                    <a:pt x="58495" y="185372"/>
                  </a:lnTo>
                  <a:lnTo>
                    <a:pt x="100299" y="222032"/>
                  </a:lnTo>
                  <a:lnTo>
                    <a:pt x="12641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73"/>
            <p:cNvSpPr/>
            <p:nvPr>
              <p:custDataLst>
                <p:tags r:id="rId189"/>
              </p:custDataLst>
            </p:nvPr>
          </p:nvSpPr>
          <p:spPr>
            <a:xfrm>
              <a:off x="2130072" y="484828"/>
              <a:ext cx="111479" cy="110854"/>
            </a:xfrm>
            <a:custGeom>
              <a:avLst/>
              <a:gdLst/>
              <a:ahLst/>
              <a:cxnLst/>
              <a:rect l="0" t="0" r="0" b="0"/>
              <a:pathLst>
                <a:path w="111479" h="110854">
                  <a:moveTo>
                    <a:pt x="16228" y="48572"/>
                  </a:moveTo>
                  <a:lnTo>
                    <a:pt x="16228" y="48572"/>
                  </a:lnTo>
                  <a:lnTo>
                    <a:pt x="16228" y="43105"/>
                  </a:lnTo>
                  <a:lnTo>
                    <a:pt x="27072" y="40985"/>
                  </a:lnTo>
                  <a:lnTo>
                    <a:pt x="46984" y="28441"/>
                  </a:lnTo>
                  <a:lnTo>
                    <a:pt x="54592" y="21281"/>
                  </a:lnTo>
                  <a:lnTo>
                    <a:pt x="57973" y="15746"/>
                  </a:lnTo>
                  <a:lnTo>
                    <a:pt x="57463" y="12577"/>
                  </a:lnTo>
                  <a:lnTo>
                    <a:pt x="53134" y="5293"/>
                  </a:lnTo>
                  <a:lnTo>
                    <a:pt x="49299" y="2786"/>
                  </a:lnTo>
                  <a:lnTo>
                    <a:pt x="39393" y="0"/>
                  </a:lnTo>
                  <a:lnTo>
                    <a:pt x="33788" y="1374"/>
                  </a:lnTo>
                  <a:lnTo>
                    <a:pt x="21916" y="8545"/>
                  </a:lnTo>
                  <a:lnTo>
                    <a:pt x="6703" y="27854"/>
                  </a:lnTo>
                  <a:lnTo>
                    <a:pt x="0" y="51449"/>
                  </a:lnTo>
                  <a:lnTo>
                    <a:pt x="2195" y="67960"/>
                  </a:lnTo>
                  <a:lnTo>
                    <a:pt x="4756" y="76314"/>
                  </a:lnTo>
                  <a:lnTo>
                    <a:pt x="15127" y="91241"/>
                  </a:lnTo>
                  <a:lnTo>
                    <a:pt x="21844" y="98184"/>
                  </a:lnTo>
                  <a:lnTo>
                    <a:pt x="36833" y="105900"/>
                  </a:lnTo>
                  <a:lnTo>
                    <a:pt x="66081" y="110853"/>
                  </a:lnTo>
                  <a:lnTo>
                    <a:pt x="111478" y="93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74"/>
            <p:cNvSpPr/>
            <p:nvPr>
              <p:custDataLst>
                <p:tags r:id="rId190"/>
              </p:custDataLst>
            </p:nvPr>
          </p:nvSpPr>
          <p:spPr>
            <a:xfrm>
              <a:off x="2275771" y="463550"/>
              <a:ext cx="68712" cy="139253"/>
            </a:xfrm>
            <a:custGeom>
              <a:avLst/>
              <a:gdLst/>
              <a:ahLst/>
              <a:cxnLst/>
              <a:rect l="0" t="0" r="0" b="0"/>
              <a:pathLst>
                <a:path w="68712" h="139253">
                  <a:moveTo>
                    <a:pt x="41979" y="0"/>
                  </a:moveTo>
                  <a:lnTo>
                    <a:pt x="41979" y="0"/>
                  </a:lnTo>
                  <a:lnTo>
                    <a:pt x="33140" y="0"/>
                  </a:lnTo>
                  <a:lnTo>
                    <a:pt x="23681" y="3371"/>
                  </a:lnTo>
                  <a:lnTo>
                    <a:pt x="11941" y="22322"/>
                  </a:lnTo>
                  <a:lnTo>
                    <a:pt x="1107" y="61037"/>
                  </a:lnTo>
                  <a:lnTo>
                    <a:pt x="0" y="94990"/>
                  </a:lnTo>
                  <a:lnTo>
                    <a:pt x="7982" y="122141"/>
                  </a:lnTo>
                  <a:lnTo>
                    <a:pt x="15345" y="134483"/>
                  </a:lnTo>
                  <a:lnTo>
                    <a:pt x="19990" y="137633"/>
                  </a:lnTo>
                  <a:lnTo>
                    <a:pt x="30795" y="139252"/>
                  </a:lnTo>
                  <a:lnTo>
                    <a:pt x="40771" y="135738"/>
                  </a:lnTo>
                  <a:lnTo>
                    <a:pt x="45407" y="132825"/>
                  </a:lnTo>
                  <a:lnTo>
                    <a:pt x="58674" y="111871"/>
                  </a:lnTo>
                  <a:lnTo>
                    <a:pt x="68171" y="76578"/>
                  </a:lnTo>
                  <a:lnTo>
                    <a:pt x="68711" y="41583"/>
                  </a:lnTo>
                  <a:lnTo>
                    <a:pt x="61032" y="15613"/>
                  </a:lnTo>
                  <a:lnTo>
                    <a:pt x="56797" y="11114"/>
                  </a:lnTo>
                  <a:lnTo>
                    <a:pt x="51858" y="8821"/>
                  </a:lnTo>
                  <a:lnTo>
                    <a:pt x="46448" y="7997"/>
                  </a:lnTo>
                  <a:lnTo>
                    <a:pt x="42136" y="8859"/>
                  </a:lnTo>
                  <a:lnTo>
                    <a:pt x="2927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1975"/>
          <p:cNvSpPr/>
          <p:nvPr>
            <p:custDataLst>
              <p:tags r:id="rId1"/>
            </p:custDataLst>
          </p:nvPr>
        </p:nvSpPr>
        <p:spPr>
          <a:xfrm>
            <a:off x="1416050" y="393700"/>
            <a:ext cx="12701" cy="38101"/>
          </a:xfrm>
          <a:custGeom>
            <a:avLst/>
            <a:gdLst/>
            <a:ahLst/>
            <a:cxnLst/>
            <a:rect l="0" t="0" r="0" b="0"/>
            <a:pathLst>
              <a:path w="12701" h="38101">
                <a:moveTo>
                  <a:pt x="0" y="0"/>
                </a:moveTo>
                <a:lnTo>
                  <a:pt x="0" y="0"/>
                </a:lnTo>
                <a:lnTo>
                  <a:pt x="0" y="6742"/>
                </a:lnTo>
                <a:lnTo>
                  <a:pt x="1270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Shape-1976"/>
          <p:cNvSpPr/>
          <p:nvPr>
            <p:custDataLst>
              <p:tags r:id="rId2"/>
            </p:custDataLst>
          </p:nvPr>
        </p:nvSpPr>
        <p:spPr>
          <a:xfrm>
            <a:off x="3813537" y="433109"/>
            <a:ext cx="218714" cy="404702"/>
          </a:xfrm>
          <a:custGeom>
            <a:avLst/>
            <a:gdLst/>
            <a:ahLst/>
            <a:cxnLst/>
            <a:rect l="0" t="0" r="0" b="0"/>
            <a:pathLst>
              <a:path w="218714" h="404702">
                <a:moveTo>
                  <a:pt x="40913" y="62191"/>
                </a:moveTo>
                <a:lnTo>
                  <a:pt x="40913" y="62191"/>
                </a:lnTo>
                <a:lnTo>
                  <a:pt x="34825" y="62191"/>
                </a:lnTo>
                <a:lnTo>
                  <a:pt x="22664" y="69098"/>
                </a:lnTo>
                <a:lnTo>
                  <a:pt x="20280" y="71029"/>
                </a:lnTo>
                <a:lnTo>
                  <a:pt x="17985" y="71611"/>
                </a:lnTo>
                <a:lnTo>
                  <a:pt x="15750" y="71293"/>
                </a:lnTo>
                <a:lnTo>
                  <a:pt x="11385" y="69059"/>
                </a:lnTo>
                <a:lnTo>
                  <a:pt x="7093" y="65714"/>
                </a:lnTo>
                <a:lnTo>
                  <a:pt x="710" y="56493"/>
                </a:lnTo>
                <a:lnTo>
                  <a:pt x="0" y="52748"/>
                </a:lnTo>
                <a:lnTo>
                  <a:pt x="1093" y="44824"/>
                </a:lnTo>
                <a:lnTo>
                  <a:pt x="16543" y="12324"/>
                </a:lnTo>
                <a:lnTo>
                  <a:pt x="19498" y="7572"/>
                </a:lnTo>
                <a:lnTo>
                  <a:pt x="21551" y="0"/>
                </a:lnTo>
                <a:lnTo>
                  <a:pt x="21655" y="269"/>
                </a:lnTo>
                <a:lnTo>
                  <a:pt x="21771" y="2450"/>
                </a:lnTo>
                <a:lnTo>
                  <a:pt x="26877" y="20396"/>
                </a:lnTo>
                <a:lnTo>
                  <a:pt x="35003" y="59837"/>
                </a:lnTo>
                <a:lnTo>
                  <a:pt x="39746" y="98964"/>
                </a:lnTo>
                <a:lnTo>
                  <a:pt x="45752" y="145733"/>
                </a:lnTo>
                <a:lnTo>
                  <a:pt x="51676" y="182429"/>
                </a:lnTo>
                <a:lnTo>
                  <a:pt x="58117" y="224910"/>
                </a:lnTo>
                <a:lnTo>
                  <a:pt x="57534" y="248223"/>
                </a:lnTo>
                <a:lnTo>
                  <a:pt x="56227" y="253945"/>
                </a:lnTo>
                <a:lnTo>
                  <a:pt x="51012" y="262185"/>
                </a:lnTo>
                <a:lnTo>
                  <a:pt x="42908" y="269853"/>
                </a:lnTo>
                <a:lnTo>
                  <a:pt x="41537" y="269777"/>
                </a:lnTo>
                <a:lnTo>
                  <a:pt x="38133" y="267811"/>
                </a:lnTo>
                <a:lnTo>
                  <a:pt x="32250" y="262737"/>
                </a:lnTo>
                <a:lnTo>
                  <a:pt x="31610" y="260094"/>
                </a:lnTo>
                <a:lnTo>
                  <a:pt x="32780" y="253394"/>
                </a:lnTo>
                <a:lnTo>
                  <a:pt x="50125" y="216611"/>
                </a:lnTo>
                <a:lnTo>
                  <a:pt x="71315" y="176698"/>
                </a:lnTo>
                <a:lnTo>
                  <a:pt x="90608" y="134297"/>
                </a:lnTo>
                <a:lnTo>
                  <a:pt x="105575" y="95315"/>
                </a:lnTo>
                <a:lnTo>
                  <a:pt x="120829" y="49480"/>
                </a:lnTo>
                <a:lnTo>
                  <a:pt x="123394" y="19477"/>
                </a:lnTo>
                <a:lnTo>
                  <a:pt x="111248" y="63360"/>
                </a:lnTo>
                <a:lnTo>
                  <a:pt x="99696" y="107379"/>
                </a:lnTo>
                <a:lnTo>
                  <a:pt x="95261" y="143423"/>
                </a:lnTo>
                <a:lnTo>
                  <a:pt x="93290" y="183666"/>
                </a:lnTo>
                <a:lnTo>
                  <a:pt x="92414" y="227423"/>
                </a:lnTo>
                <a:lnTo>
                  <a:pt x="93906" y="270859"/>
                </a:lnTo>
                <a:lnTo>
                  <a:pt x="97627" y="312271"/>
                </a:lnTo>
                <a:lnTo>
                  <a:pt x="103984" y="349491"/>
                </a:lnTo>
                <a:lnTo>
                  <a:pt x="115496" y="388695"/>
                </a:lnTo>
                <a:lnTo>
                  <a:pt x="123685" y="401332"/>
                </a:lnTo>
                <a:lnTo>
                  <a:pt x="127845" y="404701"/>
                </a:lnTo>
                <a:lnTo>
                  <a:pt x="132734" y="404126"/>
                </a:lnTo>
                <a:lnTo>
                  <a:pt x="143811" y="395960"/>
                </a:lnTo>
                <a:lnTo>
                  <a:pt x="152027" y="377279"/>
                </a:lnTo>
                <a:lnTo>
                  <a:pt x="160619" y="340876"/>
                </a:lnTo>
                <a:lnTo>
                  <a:pt x="163260" y="316579"/>
                </a:lnTo>
                <a:lnTo>
                  <a:pt x="155339" y="275999"/>
                </a:lnTo>
                <a:lnTo>
                  <a:pt x="150330" y="262344"/>
                </a:lnTo>
                <a:lnTo>
                  <a:pt x="136798" y="247007"/>
                </a:lnTo>
                <a:lnTo>
                  <a:pt x="157266" y="255238"/>
                </a:lnTo>
                <a:lnTo>
                  <a:pt x="168826" y="255469"/>
                </a:lnTo>
                <a:lnTo>
                  <a:pt x="182430" y="251809"/>
                </a:lnTo>
                <a:lnTo>
                  <a:pt x="218713" y="2336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359"/>
          <p:cNvGrpSpPr/>
          <p:nvPr/>
        </p:nvGrpSpPr>
        <p:grpSpPr>
          <a:xfrm>
            <a:off x="4572523" y="472766"/>
            <a:ext cx="2036960" cy="409885"/>
            <a:chOff x="4572523" y="472766"/>
            <a:chExt cx="2036960" cy="409885"/>
          </a:xfrm>
        </p:grpSpPr>
        <p:sp>
          <p:nvSpPr>
            <p:cNvPr id="24" name="SMARTInkShape-1977"/>
            <p:cNvSpPr/>
            <p:nvPr>
              <p:custDataLst>
                <p:tags r:id="rId164"/>
              </p:custDataLst>
            </p:nvPr>
          </p:nvSpPr>
          <p:spPr>
            <a:xfrm>
              <a:off x="6546849" y="472766"/>
              <a:ext cx="62634" cy="384485"/>
            </a:xfrm>
            <a:custGeom>
              <a:avLst/>
              <a:gdLst/>
              <a:ahLst/>
              <a:cxnLst/>
              <a:rect l="0" t="0" r="0" b="0"/>
              <a:pathLst>
                <a:path w="62634" h="384485">
                  <a:moveTo>
                    <a:pt x="1" y="9834"/>
                  </a:moveTo>
                  <a:lnTo>
                    <a:pt x="1" y="9834"/>
                  </a:lnTo>
                  <a:lnTo>
                    <a:pt x="0" y="4367"/>
                  </a:lnTo>
                  <a:lnTo>
                    <a:pt x="3371" y="375"/>
                  </a:lnTo>
                  <a:lnTo>
                    <a:pt x="5070" y="0"/>
                  </a:lnTo>
                  <a:lnTo>
                    <a:pt x="6908" y="456"/>
                  </a:lnTo>
                  <a:lnTo>
                    <a:pt x="8839" y="1465"/>
                  </a:lnTo>
                  <a:lnTo>
                    <a:pt x="30038" y="29822"/>
                  </a:lnTo>
                  <a:lnTo>
                    <a:pt x="34517" y="43882"/>
                  </a:lnTo>
                  <a:lnTo>
                    <a:pt x="37393" y="75905"/>
                  </a:lnTo>
                  <a:lnTo>
                    <a:pt x="27955" y="120988"/>
                  </a:lnTo>
                  <a:lnTo>
                    <a:pt x="25550" y="162933"/>
                  </a:lnTo>
                  <a:lnTo>
                    <a:pt x="27348" y="171482"/>
                  </a:lnTo>
                  <a:lnTo>
                    <a:pt x="29794" y="179044"/>
                  </a:lnTo>
                  <a:lnTo>
                    <a:pt x="32582" y="194496"/>
                  </a:lnTo>
                  <a:lnTo>
                    <a:pt x="41688" y="212717"/>
                  </a:lnTo>
                  <a:lnTo>
                    <a:pt x="42609" y="217056"/>
                  </a:lnTo>
                  <a:lnTo>
                    <a:pt x="56474" y="238523"/>
                  </a:lnTo>
                  <a:lnTo>
                    <a:pt x="62633" y="283176"/>
                  </a:lnTo>
                  <a:lnTo>
                    <a:pt x="61917" y="313411"/>
                  </a:lnTo>
                  <a:lnTo>
                    <a:pt x="45801" y="354968"/>
                  </a:lnTo>
                  <a:lnTo>
                    <a:pt x="33640" y="373544"/>
                  </a:lnTo>
                  <a:lnTo>
                    <a:pt x="27181" y="379622"/>
                  </a:lnTo>
                  <a:lnTo>
                    <a:pt x="19051" y="384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78"/>
            <p:cNvSpPr/>
            <p:nvPr>
              <p:custDataLst>
                <p:tags r:id="rId165"/>
              </p:custDataLst>
            </p:nvPr>
          </p:nvSpPr>
          <p:spPr>
            <a:xfrm>
              <a:off x="6375399" y="768933"/>
              <a:ext cx="76202" cy="62918"/>
            </a:xfrm>
            <a:custGeom>
              <a:avLst/>
              <a:gdLst/>
              <a:ahLst/>
              <a:cxnLst/>
              <a:rect l="0" t="0" r="0" b="0"/>
              <a:pathLst>
                <a:path w="76202" h="62918">
                  <a:moveTo>
                    <a:pt x="1" y="5767"/>
                  </a:moveTo>
                  <a:lnTo>
                    <a:pt x="1" y="5767"/>
                  </a:lnTo>
                  <a:lnTo>
                    <a:pt x="0" y="9138"/>
                  </a:lnTo>
                  <a:lnTo>
                    <a:pt x="706" y="10131"/>
                  </a:lnTo>
                  <a:lnTo>
                    <a:pt x="1883" y="10793"/>
                  </a:lnTo>
                  <a:lnTo>
                    <a:pt x="3372" y="11234"/>
                  </a:lnTo>
                  <a:lnTo>
                    <a:pt x="5027" y="17369"/>
                  </a:lnTo>
                  <a:lnTo>
                    <a:pt x="5057" y="26446"/>
                  </a:lnTo>
                  <a:lnTo>
                    <a:pt x="22" y="62434"/>
                  </a:lnTo>
                  <a:lnTo>
                    <a:pt x="19775" y="24303"/>
                  </a:lnTo>
                  <a:lnTo>
                    <a:pt x="27840" y="13300"/>
                  </a:lnTo>
                  <a:lnTo>
                    <a:pt x="39607" y="3844"/>
                  </a:lnTo>
                  <a:lnTo>
                    <a:pt x="47876" y="729"/>
                  </a:lnTo>
                  <a:lnTo>
                    <a:pt x="52558" y="0"/>
                  </a:lnTo>
                  <a:lnTo>
                    <a:pt x="58873" y="3439"/>
                  </a:lnTo>
                  <a:lnTo>
                    <a:pt x="62532" y="6332"/>
                  </a:lnTo>
                  <a:lnTo>
                    <a:pt x="71053" y="23887"/>
                  </a:lnTo>
                  <a:lnTo>
                    <a:pt x="75523" y="49537"/>
                  </a:lnTo>
                  <a:lnTo>
                    <a:pt x="76201" y="62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79"/>
            <p:cNvSpPr/>
            <p:nvPr>
              <p:custDataLst>
                <p:tags r:id="rId166"/>
              </p:custDataLst>
            </p:nvPr>
          </p:nvSpPr>
          <p:spPr>
            <a:xfrm>
              <a:off x="6229350" y="6731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0542" y="821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80"/>
            <p:cNvSpPr/>
            <p:nvPr>
              <p:custDataLst>
                <p:tags r:id="rId167"/>
              </p:custDataLst>
            </p:nvPr>
          </p:nvSpPr>
          <p:spPr>
            <a:xfrm>
              <a:off x="6231640" y="527312"/>
              <a:ext cx="118361" cy="262311"/>
            </a:xfrm>
            <a:custGeom>
              <a:avLst/>
              <a:gdLst/>
              <a:ahLst/>
              <a:cxnLst/>
              <a:rect l="0" t="0" r="0" b="0"/>
              <a:pathLst>
                <a:path w="118361" h="262311">
                  <a:moveTo>
                    <a:pt x="118360" y="6088"/>
                  </a:moveTo>
                  <a:lnTo>
                    <a:pt x="118360" y="6088"/>
                  </a:lnTo>
                  <a:lnTo>
                    <a:pt x="112893" y="621"/>
                  </a:lnTo>
                  <a:lnTo>
                    <a:pt x="105529" y="0"/>
                  </a:lnTo>
                  <a:lnTo>
                    <a:pt x="78809" y="8599"/>
                  </a:lnTo>
                  <a:lnTo>
                    <a:pt x="59643" y="21819"/>
                  </a:lnTo>
                  <a:lnTo>
                    <a:pt x="34628" y="48934"/>
                  </a:lnTo>
                  <a:lnTo>
                    <a:pt x="15838" y="95892"/>
                  </a:lnTo>
                  <a:lnTo>
                    <a:pt x="7549" y="128887"/>
                  </a:lnTo>
                  <a:lnTo>
                    <a:pt x="4749" y="174592"/>
                  </a:lnTo>
                  <a:lnTo>
                    <a:pt x="1006" y="219440"/>
                  </a:lnTo>
                  <a:lnTo>
                    <a:pt x="1997" y="232850"/>
                  </a:lnTo>
                  <a:lnTo>
                    <a:pt x="0" y="246922"/>
                  </a:lnTo>
                  <a:lnTo>
                    <a:pt x="647" y="249194"/>
                  </a:lnTo>
                  <a:lnTo>
                    <a:pt x="1785" y="250709"/>
                  </a:lnTo>
                  <a:lnTo>
                    <a:pt x="30375" y="262310"/>
                  </a:lnTo>
                  <a:lnTo>
                    <a:pt x="69736" y="260608"/>
                  </a:lnTo>
                  <a:lnTo>
                    <a:pt x="99310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81"/>
            <p:cNvSpPr/>
            <p:nvPr>
              <p:custDataLst>
                <p:tags r:id="rId168"/>
              </p:custDataLst>
            </p:nvPr>
          </p:nvSpPr>
          <p:spPr>
            <a:xfrm>
              <a:off x="6045200" y="8001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82"/>
            <p:cNvSpPr/>
            <p:nvPr>
              <p:custDataLst>
                <p:tags r:id="rId169"/>
              </p:custDataLst>
            </p:nvPr>
          </p:nvSpPr>
          <p:spPr>
            <a:xfrm>
              <a:off x="5848350" y="7874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83"/>
            <p:cNvSpPr/>
            <p:nvPr>
              <p:custDataLst>
                <p:tags r:id="rId170"/>
              </p:custDataLst>
            </p:nvPr>
          </p:nvSpPr>
          <p:spPr>
            <a:xfrm>
              <a:off x="5530850" y="8128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18867" y="11994"/>
                  </a:lnTo>
                  <a:lnTo>
                    <a:pt x="62598" y="6742"/>
                  </a:lnTo>
                  <a:lnTo>
                    <a:pt x="105577" y="305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84"/>
            <p:cNvSpPr/>
            <p:nvPr>
              <p:custDataLst>
                <p:tags r:id="rId171"/>
              </p:custDataLst>
            </p:nvPr>
          </p:nvSpPr>
          <p:spPr>
            <a:xfrm>
              <a:off x="5397500" y="7874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7625" y="3604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985"/>
            <p:cNvSpPr/>
            <p:nvPr>
              <p:custDataLst>
                <p:tags r:id="rId172"/>
              </p:custDataLst>
            </p:nvPr>
          </p:nvSpPr>
          <p:spPr>
            <a:xfrm>
              <a:off x="5283200" y="693033"/>
              <a:ext cx="63501" cy="93976"/>
            </a:xfrm>
            <a:custGeom>
              <a:avLst/>
              <a:gdLst/>
              <a:ahLst/>
              <a:cxnLst/>
              <a:rect l="0" t="0" r="0" b="0"/>
              <a:pathLst>
                <a:path w="63501" h="93976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21669" y="2750"/>
                  </a:lnTo>
                  <a:lnTo>
                    <a:pt x="29151" y="8022"/>
                  </a:lnTo>
                  <a:lnTo>
                    <a:pt x="39703" y="22905"/>
                  </a:lnTo>
                  <a:lnTo>
                    <a:pt x="40459" y="32973"/>
                  </a:lnTo>
                  <a:lnTo>
                    <a:pt x="37737" y="44503"/>
                  </a:lnTo>
                  <a:lnTo>
                    <a:pt x="14313" y="84309"/>
                  </a:lnTo>
                  <a:lnTo>
                    <a:pt x="9183" y="89897"/>
                  </a:lnTo>
                  <a:lnTo>
                    <a:pt x="3740" y="93042"/>
                  </a:lnTo>
                  <a:lnTo>
                    <a:pt x="3904" y="93484"/>
                  </a:lnTo>
                  <a:lnTo>
                    <a:pt x="5969" y="93975"/>
                  </a:lnTo>
                  <a:lnTo>
                    <a:pt x="27225" y="93627"/>
                  </a:lnTo>
                  <a:lnTo>
                    <a:pt x="635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986"/>
            <p:cNvSpPr/>
            <p:nvPr>
              <p:custDataLst>
                <p:tags r:id="rId173"/>
              </p:custDataLst>
            </p:nvPr>
          </p:nvSpPr>
          <p:spPr>
            <a:xfrm>
              <a:off x="5156200" y="6667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8335" y="412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987"/>
            <p:cNvSpPr/>
            <p:nvPr>
              <p:custDataLst>
                <p:tags r:id="rId174"/>
              </p:custDataLst>
            </p:nvPr>
          </p:nvSpPr>
          <p:spPr>
            <a:xfrm>
              <a:off x="5157257" y="542442"/>
              <a:ext cx="100544" cy="218184"/>
            </a:xfrm>
            <a:custGeom>
              <a:avLst/>
              <a:gdLst/>
              <a:ahLst/>
              <a:cxnLst/>
              <a:rect l="0" t="0" r="0" b="0"/>
              <a:pathLst>
                <a:path w="100544" h="218184">
                  <a:moveTo>
                    <a:pt x="100543" y="3658"/>
                  </a:moveTo>
                  <a:lnTo>
                    <a:pt x="100543" y="3658"/>
                  </a:lnTo>
                  <a:lnTo>
                    <a:pt x="86237" y="3658"/>
                  </a:lnTo>
                  <a:lnTo>
                    <a:pt x="81720" y="1777"/>
                  </a:lnTo>
                  <a:lnTo>
                    <a:pt x="79528" y="287"/>
                  </a:lnTo>
                  <a:lnTo>
                    <a:pt x="76655" y="0"/>
                  </a:lnTo>
                  <a:lnTo>
                    <a:pt x="39936" y="8941"/>
                  </a:lnTo>
                  <a:lnTo>
                    <a:pt x="36150" y="10708"/>
                  </a:lnTo>
                  <a:lnTo>
                    <a:pt x="22666" y="24220"/>
                  </a:lnTo>
                  <a:lnTo>
                    <a:pt x="16006" y="34366"/>
                  </a:lnTo>
                  <a:lnTo>
                    <a:pt x="12936" y="46310"/>
                  </a:lnTo>
                  <a:lnTo>
                    <a:pt x="11813" y="84778"/>
                  </a:lnTo>
                  <a:lnTo>
                    <a:pt x="7930" y="117534"/>
                  </a:lnTo>
                  <a:lnTo>
                    <a:pt x="126" y="164338"/>
                  </a:lnTo>
                  <a:lnTo>
                    <a:pt x="0" y="181638"/>
                  </a:lnTo>
                  <a:lnTo>
                    <a:pt x="4116" y="194995"/>
                  </a:lnTo>
                  <a:lnTo>
                    <a:pt x="9947" y="206187"/>
                  </a:lnTo>
                  <a:lnTo>
                    <a:pt x="10512" y="208527"/>
                  </a:lnTo>
                  <a:lnTo>
                    <a:pt x="12301" y="210088"/>
                  </a:lnTo>
                  <a:lnTo>
                    <a:pt x="33945" y="217298"/>
                  </a:lnTo>
                  <a:lnTo>
                    <a:pt x="50707" y="218183"/>
                  </a:lnTo>
                  <a:lnTo>
                    <a:pt x="87843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988"/>
            <p:cNvSpPr/>
            <p:nvPr>
              <p:custDataLst>
                <p:tags r:id="rId175"/>
              </p:custDataLst>
            </p:nvPr>
          </p:nvSpPr>
          <p:spPr>
            <a:xfrm>
              <a:off x="4965700" y="8382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7135" y="2602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989"/>
            <p:cNvSpPr/>
            <p:nvPr>
              <p:custDataLst>
                <p:tags r:id="rId176"/>
              </p:custDataLst>
            </p:nvPr>
          </p:nvSpPr>
          <p:spPr>
            <a:xfrm>
              <a:off x="4902200" y="7175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5958" y="4926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990"/>
            <p:cNvSpPr/>
            <p:nvPr>
              <p:custDataLst>
                <p:tags r:id="rId177"/>
              </p:custDataLst>
            </p:nvPr>
          </p:nvSpPr>
          <p:spPr>
            <a:xfrm>
              <a:off x="4572523" y="489296"/>
              <a:ext cx="94728" cy="328734"/>
            </a:xfrm>
            <a:custGeom>
              <a:avLst/>
              <a:gdLst/>
              <a:ahLst/>
              <a:cxnLst/>
              <a:rect l="0" t="0" r="0" b="0"/>
              <a:pathLst>
                <a:path w="94728" h="328734">
                  <a:moveTo>
                    <a:pt x="94727" y="12354"/>
                  </a:moveTo>
                  <a:lnTo>
                    <a:pt x="94727" y="12354"/>
                  </a:lnTo>
                  <a:lnTo>
                    <a:pt x="94727" y="18704"/>
                  </a:lnTo>
                  <a:lnTo>
                    <a:pt x="94727" y="15333"/>
                  </a:lnTo>
                  <a:lnTo>
                    <a:pt x="94021" y="14340"/>
                  </a:lnTo>
                  <a:lnTo>
                    <a:pt x="92845" y="13678"/>
                  </a:lnTo>
                  <a:lnTo>
                    <a:pt x="91356" y="13237"/>
                  </a:lnTo>
                  <a:lnTo>
                    <a:pt x="68992" y="2280"/>
                  </a:lnTo>
                  <a:lnTo>
                    <a:pt x="58394" y="0"/>
                  </a:lnTo>
                  <a:lnTo>
                    <a:pt x="32364" y="11894"/>
                  </a:lnTo>
                  <a:lnTo>
                    <a:pt x="20914" y="23203"/>
                  </a:lnTo>
                  <a:lnTo>
                    <a:pt x="5436" y="46717"/>
                  </a:lnTo>
                  <a:lnTo>
                    <a:pt x="1242" y="60557"/>
                  </a:lnTo>
                  <a:lnTo>
                    <a:pt x="0" y="73595"/>
                  </a:lnTo>
                  <a:lnTo>
                    <a:pt x="3003" y="86395"/>
                  </a:lnTo>
                  <a:lnTo>
                    <a:pt x="23491" y="129476"/>
                  </a:lnTo>
                  <a:lnTo>
                    <a:pt x="47281" y="173046"/>
                  </a:lnTo>
                  <a:lnTo>
                    <a:pt x="48945" y="181610"/>
                  </a:lnTo>
                  <a:lnTo>
                    <a:pt x="47804" y="190120"/>
                  </a:lnTo>
                  <a:lnTo>
                    <a:pt x="46511" y="194364"/>
                  </a:lnTo>
                  <a:lnTo>
                    <a:pt x="39431" y="202844"/>
                  </a:lnTo>
                  <a:lnTo>
                    <a:pt x="29934" y="209905"/>
                  </a:lnTo>
                  <a:lnTo>
                    <a:pt x="16655" y="213880"/>
                  </a:lnTo>
                  <a:lnTo>
                    <a:pt x="8052" y="214810"/>
                  </a:lnTo>
                  <a:lnTo>
                    <a:pt x="5194" y="214352"/>
                  </a:lnTo>
                  <a:lnTo>
                    <a:pt x="3288" y="213342"/>
                  </a:lnTo>
                  <a:lnTo>
                    <a:pt x="230" y="210021"/>
                  </a:lnTo>
                  <a:lnTo>
                    <a:pt x="17219" y="209276"/>
                  </a:lnTo>
                  <a:lnTo>
                    <a:pt x="29350" y="209225"/>
                  </a:lnTo>
                  <a:lnTo>
                    <a:pt x="32798" y="211335"/>
                  </a:lnTo>
                  <a:lnTo>
                    <a:pt x="38510" y="219323"/>
                  </a:lnTo>
                  <a:lnTo>
                    <a:pt x="42322" y="235721"/>
                  </a:lnTo>
                  <a:lnTo>
                    <a:pt x="36709" y="257356"/>
                  </a:lnTo>
                  <a:lnTo>
                    <a:pt x="17403" y="299968"/>
                  </a:lnTo>
                  <a:lnTo>
                    <a:pt x="9550" y="317391"/>
                  </a:lnTo>
                  <a:lnTo>
                    <a:pt x="9720" y="319429"/>
                  </a:lnTo>
                  <a:lnTo>
                    <a:pt x="15062" y="326070"/>
                  </a:lnTo>
                  <a:lnTo>
                    <a:pt x="22631" y="328172"/>
                  </a:lnTo>
                  <a:lnTo>
                    <a:pt x="27613" y="328733"/>
                  </a:lnTo>
                  <a:lnTo>
                    <a:pt x="36912" y="325593"/>
                  </a:lnTo>
                  <a:lnTo>
                    <a:pt x="69327" y="304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91"/>
            <p:cNvSpPr/>
            <p:nvPr>
              <p:custDataLst>
                <p:tags r:id="rId178"/>
              </p:custDataLst>
            </p:nvPr>
          </p:nvSpPr>
          <p:spPr>
            <a:xfrm>
              <a:off x="4730758" y="558884"/>
              <a:ext cx="107943" cy="215691"/>
            </a:xfrm>
            <a:custGeom>
              <a:avLst/>
              <a:gdLst/>
              <a:ahLst/>
              <a:cxnLst/>
              <a:rect l="0" t="0" r="0" b="0"/>
              <a:pathLst>
                <a:path w="107943" h="215691">
                  <a:moveTo>
                    <a:pt x="107942" y="12616"/>
                  </a:moveTo>
                  <a:lnTo>
                    <a:pt x="107942" y="12616"/>
                  </a:lnTo>
                  <a:lnTo>
                    <a:pt x="107942" y="9245"/>
                  </a:lnTo>
                  <a:lnTo>
                    <a:pt x="107236" y="8252"/>
                  </a:lnTo>
                  <a:lnTo>
                    <a:pt x="106060" y="7590"/>
                  </a:lnTo>
                  <a:lnTo>
                    <a:pt x="104571" y="7149"/>
                  </a:lnTo>
                  <a:lnTo>
                    <a:pt x="95077" y="1356"/>
                  </a:lnTo>
                  <a:lnTo>
                    <a:pt x="68206" y="0"/>
                  </a:lnTo>
                  <a:lnTo>
                    <a:pt x="53678" y="3312"/>
                  </a:lnTo>
                  <a:lnTo>
                    <a:pt x="40437" y="8762"/>
                  </a:lnTo>
                  <a:lnTo>
                    <a:pt x="33724" y="16547"/>
                  </a:lnTo>
                  <a:lnTo>
                    <a:pt x="13670" y="58571"/>
                  </a:lnTo>
                  <a:lnTo>
                    <a:pt x="7084" y="97998"/>
                  </a:lnTo>
                  <a:lnTo>
                    <a:pt x="1602" y="137876"/>
                  </a:lnTo>
                  <a:lnTo>
                    <a:pt x="204" y="180309"/>
                  </a:lnTo>
                  <a:lnTo>
                    <a:pt x="0" y="210982"/>
                  </a:lnTo>
                  <a:lnTo>
                    <a:pt x="1409" y="212593"/>
                  </a:lnTo>
                  <a:lnTo>
                    <a:pt x="6737" y="214384"/>
                  </a:lnTo>
                  <a:lnTo>
                    <a:pt x="33217" y="215690"/>
                  </a:lnTo>
                  <a:lnTo>
                    <a:pt x="66600" y="210338"/>
                  </a:lnTo>
                  <a:lnTo>
                    <a:pt x="75692" y="206090"/>
                  </a:lnTo>
                  <a:lnTo>
                    <a:pt x="88892" y="196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992"/>
            <p:cNvSpPr/>
            <p:nvPr>
              <p:custDataLst>
                <p:tags r:id="rId179"/>
              </p:custDataLst>
            </p:nvPr>
          </p:nvSpPr>
          <p:spPr>
            <a:xfrm>
              <a:off x="4730750" y="67310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36401" y="18885"/>
                  </a:lnTo>
                  <a:lnTo>
                    <a:pt x="61115" y="1076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360"/>
          <p:cNvGrpSpPr/>
          <p:nvPr/>
        </p:nvGrpSpPr>
        <p:grpSpPr>
          <a:xfrm>
            <a:off x="7048500" y="497045"/>
            <a:ext cx="712316" cy="315756"/>
            <a:chOff x="7048500" y="497045"/>
            <a:chExt cx="712316" cy="315756"/>
          </a:xfrm>
        </p:grpSpPr>
        <p:sp>
          <p:nvSpPr>
            <p:cNvPr id="41" name="SMARTInkShape-1993"/>
            <p:cNvSpPr/>
            <p:nvPr>
              <p:custDataLst>
                <p:tags r:id="rId158"/>
              </p:custDataLst>
            </p:nvPr>
          </p:nvSpPr>
          <p:spPr>
            <a:xfrm>
              <a:off x="7712785" y="642494"/>
              <a:ext cx="48031" cy="157607"/>
            </a:xfrm>
            <a:custGeom>
              <a:avLst/>
              <a:gdLst/>
              <a:ahLst/>
              <a:cxnLst/>
              <a:rect l="0" t="0" r="0" b="0"/>
              <a:pathLst>
                <a:path w="48031" h="157607">
                  <a:moveTo>
                    <a:pt x="46915" y="11556"/>
                  </a:moveTo>
                  <a:lnTo>
                    <a:pt x="46915" y="11556"/>
                  </a:lnTo>
                  <a:lnTo>
                    <a:pt x="28911" y="1430"/>
                  </a:lnTo>
                  <a:lnTo>
                    <a:pt x="19157" y="0"/>
                  </a:lnTo>
                  <a:lnTo>
                    <a:pt x="11530" y="1246"/>
                  </a:lnTo>
                  <a:lnTo>
                    <a:pt x="3270" y="5914"/>
                  </a:lnTo>
                  <a:lnTo>
                    <a:pt x="884" y="7795"/>
                  </a:lnTo>
                  <a:lnTo>
                    <a:pt x="0" y="10460"/>
                  </a:lnTo>
                  <a:lnTo>
                    <a:pt x="899" y="17184"/>
                  </a:lnTo>
                  <a:lnTo>
                    <a:pt x="11048" y="39021"/>
                  </a:lnTo>
                  <a:lnTo>
                    <a:pt x="32529" y="79000"/>
                  </a:lnTo>
                  <a:lnTo>
                    <a:pt x="48030" y="123206"/>
                  </a:lnTo>
                  <a:lnTo>
                    <a:pt x="45363" y="137771"/>
                  </a:lnTo>
                  <a:lnTo>
                    <a:pt x="43764" y="142266"/>
                  </a:lnTo>
                  <a:lnTo>
                    <a:pt x="38223" y="149142"/>
                  </a:lnTo>
                  <a:lnTo>
                    <a:pt x="31059" y="153844"/>
                  </a:lnTo>
                  <a:lnTo>
                    <a:pt x="15165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94"/>
            <p:cNvSpPr/>
            <p:nvPr>
              <p:custDataLst>
                <p:tags r:id="rId159"/>
              </p:custDataLst>
            </p:nvPr>
          </p:nvSpPr>
          <p:spPr>
            <a:xfrm>
              <a:off x="7467600" y="665393"/>
              <a:ext cx="189657" cy="113803"/>
            </a:xfrm>
            <a:custGeom>
              <a:avLst/>
              <a:gdLst/>
              <a:ahLst/>
              <a:cxnLst/>
              <a:rect l="0" t="0" r="0" b="0"/>
              <a:pathLst>
                <a:path w="189657" h="113803">
                  <a:moveTo>
                    <a:pt x="0" y="7707"/>
                  </a:moveTo>
                  <a:lnTo>
                    <a:pt x="0" y="7707"/>
                  </a:lnTo>
                  <a:lnTo>
                    <a:pt x="0" y="53141"/>
                  </a:lnTo>
                  <a:lnTo>
                    <a:pt x="1881" y="92695"/>
                  </a:lnTo>
                  <a:lnTo>
                    <a:pt x="6088" y="113802"/>
                  </a:lnTo>
                  <a:lnTo>
                    <a:pt x="10078" y="95953"/>
                  </a:lnTo>
                  <a:lnTo>
                    <a:pt x="33077" y="49824"/>
                  </a:lnTo>
                  <a:lnTo>
                    <a:pt x="56931" y="15953"/>
                  </a:lnTo>
                  <a:lnTo>
                    <a:pt x="60532" y="13910"/>
                  </a:lnTo>
                  <a:lnTo>
                    <a:pt x="64343" y="13254"/>
                  </a:lnTo>
                  <a:lnTo>
                    <a:pt x="68296" y="13521"/>
                  </a:lnTo>
                  <a:lnTo>
                    <a:pt x="71635" y="15111"/>
                  </a:lnTo>
                  <a:lnTo>
                    <a:pt x="77229" y="20640"/>
                  </a:lnTo>
                  <a:lnTo>
                    <a:pt x="80185" y="31564"/>
                  </a:lnTo>
                  <a:lnTo>
                    <a:pt x="80793" y="45121"/>
                  </a:lnTo>
                  <a:lnTo>
                    <a:pt x="77169" y="63243"/>
                  </a:lnTo>
                  <a:lnTo>
                    <a:pt x="70953" y="75533"/>
                  </a:lnTo>
                  <a:lnTo>
                    <a:pt x="71291" y="75502"/>
                  </a:lnTo>
                  <a:lnTo>
                    <a:pt x="76548" y="69971"/>
                  </a:lnTo>
                  <a:lnTo>
                    <a:pt x="104174" y="28727"/>
                  </a:lnTo>
                  <a:lnTo>
                    <a:pt x="121412" y="9702"/>
                  </a:lnTo>
                  <a:lnTo>
                    <a:pt x="133689" y="2008"/>
                  </a:lnTo>
                  <a:lnTo>
                    <a:pt x="146200" y="0"/>
                  </a:lnTo>
                  <a:lnTo>
                    <a:pt x="152500" y="452"/>
                  </a:lnTo>
                  <a:lnTo>
                    <a:pt x="167025" y="8481"/>
                  </a:lnTo>
                  <a:lnTo>
                    <a:pt x="174851" y="14573"/>
                  </a:lnTo>
                  <a:lnTo>
                    <a:pt x="185426" y="30749"/>
                  </a:lnTo>
                  <a:lnTo>
                    <a:pt x="189234" y="40002"/>
                  </a:lnTo>
                  <a:lnTo>
                    <a:pt x="189656" y="48992"/>
                  </a:lnTo>
                  <a:lnTo>
                    <a:pt x="171450" y="96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95"/>
            <p:cNvSpPr/>
            <p:nvPr>
              <p:custDataLst>
                <p:tags r:id="rId160"/>
              </p:custDataLst>
            </p:nvPr>
          </p:nvSpPr>
          <p:spPr>
            <a:xfrm>
              <a:off x="7308850" y="660400"/>
              <a:ext cx="107951" cy="128223"/>
            </a:xfrm>
            <a:custGeom>
              <a:avLst/>
              <a:gdLst/>
              <a:ahLst/>
              <a:cxnLst/>
              <a:rect l="0" t="0" r="0" b="0"/>
              <a:pathLst>
                <a:path w="107951" h="128223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6907" y="26724"/>
                  </a:lnTo>
                  <a:lnTo>
                    <a:pt x="18297" y="25662"/>
                  </a:lnTo>
                  <a:lnTo>
                    <a:pt x="21370" y="26985"/>
                  </a:lnTo>
                  <a:lnTo>
                    <a:pt x="54947" y="54903"/>
                  </a:lnTo>
                  <a:lnTo>
                    <a:pt x="59914" y="62002"/>
                  </a:lnTo>
                  <a:lnTo>
                    <a:pt x="65434" y="79297"/>
                  </a:lnTo>
                  <a:lnTo>
                    <a:pt x="68977" y="112403"/>
                  </a:lnTo>
                  <a:lnTo>
                    <a:pt x="67581" y="122394"/>
                  </a:lnTo>
                  <a:lnTo>
                    <a:pt x="66220" y="126046"/>
                  </a:lnTo>
                  <a:lnTo>
                    <a:pt x="64608" y="127775"/>
                  </a:lnTo>
                  <a:lnTo>
                    <a:pt x="62828" y="128222"/>
                  </a:lnTo>
                  <a:lnTo>
                    <a:pt x="51529" y="123870"/>
                  </a:lnTo>
                  <a:lnTo>
                    <a:pt x="49875" y="119269"/>
                  </a:lnTo>
                  <a:lnTo>
                    <a:pt x="49919" y="104749"/>
                  </a:lnTo>
                  <a:lnTo>
                    <a:pt x="62176" y="57955"/>
                  </a:lnTo>
                  <a:lnTo>
                    <a:pt x="81844" y="2626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96"/>
            <p:cNvSpPr/>
            <p:nvPr>
              <p:custDataLst>
                <p:tags r:id="rId161"/>
              </p:custDataLst>
            </p:nvPr>
          </p:nvSpPr>
          <p:spPr>
            <a:xfrm>
              <a:off x="7204477" y="685800"/>
              <a:ext cx="71989" cy="122572"/>
            </a:xfrm>
            <a:custGeom>
              <a:avLst/>
              <a:gdLst/>
              <a:ahLst/>
              <a:cxnLst/>
              <a:rect l="0" t="0" r="0" b="0"/>
              <a:pathLst>
                <a:path w="71989" h="122572">
                  <a:moveTo>
                    <a:pt x="34523" y="0"/>
                  </a:moveTo>
                  <a:lnTo>
                    <a:pt x="34523" y="0"/>
                  </a:lnTo>
                  <a:lnTo>
                    <a:pt x="31152" y="0"/>
                  </a:lnTo>
                  <a:lnTo>
                    <a:pt x="22314" y="6742"/>
                  </a:lnTo>
                  <a:lnTo>
                    <a:pt x="7387" y="24419"/>
                  </a:lnTo>
                  <a:lnTo>
                    <a:pt x="1295" y="43308"/>
                  </a:lnTo>
                  <a:lnTo>
                    <a:pt x="0" y="65109"/>
                  </a:lnTo>
                  <a:lnTo>
                    <a:pt x="4127" y="86558"/>
                  </a:lnTo>
                  <a:lnTo>
                    <a:pt x="14429" y="104087"/>
                  </a:lnTo>
                  <a:lnTo>
                    <a:pt x="30451" y="120211"/>
                  </a:lnTo>
                  <a:lnTo>
                    <a:pt x="33925" y="122474"/>
                  </a:lnTo>
                  <a:lnTo>
                    <a:pt x="38358" y="122571"/>
                  </a:lnTo>
                  <a:lnTo>
                    <a:pt x="48927" y="118917"/>
                  </a:lnTo>
                  <a:lnTo>
                    <a:pt x="66778" y="105555"/>
                  </a:lnTo>
                  <a:lnTo>
                    <a:pt x="70137" y="99298"/>
                  </a:lnTo>
                  <a:lnTo>
                    <a:pt x="71988" y="84819"/>
                  </a:lnTo>
                  <a:lnTo>
                    <a:pt x="69064" y="64172"/>
                  </a:lnTo>
                  <a:lnTo>
                    <a:pt x="56988" y="44649"/>
                  </a:lnTo>
                  <a:lnTo>
                    <a:pt x="3452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97"/>
            <p:cNvSpPr/>
            <p:nvPr>
              <p:custDataLst>
                <p:tags r:id="rId162"/>
              </p:custDataLst>
            </p:nvPr>
          </p:nvSpPr>
          <p:spPr>
            <a:xfrm>
              <a:off x="7048500" y="6921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42095" y="14073"/>
                  </a:lnTo>
                  <a:lnTo>
                    <a:pt x="85455" y="351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98"/>
            <p:cNvSpPr/>
            <p:nvPr>
              <p:custDataLst>
                <p:tags r:id="rId163"/>
              </p:custDataLst>
            </p:nvPr>
          </p:nvSpPr>
          <p:spPr>
            <a:xfrm>
              <a:off x="7097371" y="497045"/>
              <a:ext cx="78130" cy="315756"/>
            </a:xfrm>
            <a:custGeom>
              <a:avLst/>
              <a:gdLst/>
              <a:ahLst/>
              <a:cxnLst/>
              <a:rect l="0" t="0" r="0" b="0"/>
              <a:pathLst>
                <a:path w="78130" h="315756">
                  <a:moveTo>
                    <a:pt x="78129" y="30005"/>
                  </a:moveTo>
                  <a:lnTo>
                    <a:pt x="78129" y="30005"/>
                  </a:lnTo>
                  <a:lnTo>
                    <a:pt x="78128" y="26634"/>
                  </a:lnTo>
                  <a:lnTo>
                    <a:pt x="54377" y="2181"/>
                  </a:lnTo>
                  <a:lnTo>
                    <a:pt x="50404" y="0"/>
                  </a:lnTo>
                  <a:lnTo>
                    <a:pt x="47651" y="829"/>
                  </a:lnTo>
                  <a:lnTo>
                    <a:pt x="40830" y="5514"/>
                  </a:lnTo>
                  <a:lnTo>
                    <a:pt x="25685" y="22827"/>
                  </a:lnTo>
                  <a:lnTo>
                    <a:pt x="11163" y="52573"/>
                  </a:lnTo>
                  <a:lnTo>
                    <a:pt x="1293" y="94939"/>
                  </a:lnTo>
                  <a:lnTo>
                    <a:pt x="0" y="128715"/>
                  </a:lnTo>
                  <a:lnTo>
                    <a:pt x="1777" y="164187"/>
                  </a:lnTo>
                  <a:lnTo>
                    <a:pt x="4919" y="198767"/>
                  </a:lnTo>
                  <a:lnTo>
                    <a:pt x="10549" y="231070"/>
                  </a:lnTo>
                  <a:lnTo>
                    <a:pt x="16006" y="271378"/>
                  </a:lnTo>
                  <a:lnTo>
                    <a:pt x="16918" y="297432"/>
                  </a:lnTo>
                  <a:lnTo>
                    <a:pt x="18469" y="307612"/>
                  </a:lnTo>
                  <a:lnTo>
                    <a:pt x="17895" y="310326"/>
                  </a:lnTo>
                  <a:lnTo>
                    <a:pt x="14629" y="315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1999"/>
          <p:cNvSpPr/>
          <p:nvPr>
            <p:custDataLst>
              <p:tags r:id="rId3"/>
            </p:custDataLst>
          </p:nvPr>
        </p:nvSpPr>
        <p:spPr>
          <a:xfrm>
            <a:off x="8216602" y="623038"/>
            <a:ext cx="120949" cy="145313"/>
          </a:xfrm>
          <a:custGeom>
            <a:avLst/>
            <a:gdLst/>
            <a:ahLst/>
            <a:cxnLst/>
            <a:rect l="0" t="0" r="0" b="0"/>
            <a:pathLst>
              <a:path w="120949" h="145313">
                <a:moveTo>
                  <a:pt x="89198" y="50062"/>
                </a:moveTo>
                <a:lnTo>
                  <a:pt x="89198" y="50062"/>
                </a:lnTo>
                <a:lnTo>
                  <a:pt x="85827" y="50062"/>
                </a:lnTo>
                <a:lnTo>
                  <a:pt x="82290" y="46299"/>
                </a:lnTo>
                <a:lnTo>
                  <a:pt x="80359" y="43320"/>
                </a:lnTo>
                <a:lnTo>
                  <a:pt x="79778" y="39923"/>
                </a:lnTo>
                <a:lnTo>
                  <a:pt x="80919" y="28400"/>
                </a:lnTo>
                <a:lnTo>
                  <a:pt x="77220" y="7663"/>
                </a:lnTo>
                <a:lnTo>
                  <a:pt x="75568" y="4863"/>
                </a:lnTo>
                <a:lnTo>
                  <a:pt x="73056" y="2996"/>
                </a:lnTo>
                <a:lnTo>
                  <a:pt x="65796" y="921"/>
                </a:lnTo>
                <a:lnTo>
                  <a:pt x="55514" y="0"/>
                </a:lnTo>
                <a:lnTo>
                  <a:pt x="42006" y="7116"/>
                </a:lnTo>
                <a:lnTo>
                  <a:pt x="34454" y="12964"/>
                </a:lnTo>
                <a:lnTo>
                  <a:pt x="17081" y="41422"/>
                </a:lnTo>
                <a:lnTo>
                  <a:pt x="686" y="83894"/>
                </a:lnTo>
                <a:lnTo>
                  <a:pt x="0" y="105080"/>
                </a:lnTo>
                <a:lnTo>
                  <a:pt x="3626" y="113552"/>
                </a:lnTo>
                <a:lnTo>
                  <a:pt x="17064" y="126728"/>
                </a:lnTo>
                <a:lnTo>
                  <a:pt x="37721" y="138708"/>
                </a:lnTo>
                <a:lnTo>
                  <a:pt x="44296" y="138793"/>
                </a:lnTo>
                <a:lnTo>
                  <a:pt x="57247" y="133242"/>
                </a:lnTo>
                <a:lnTo>
                  <a:pt x="76438" y="111475"/>
                </a:lnTo>
                <a:lnTo>
                  <a:pt x="83526" y="94525"/>
                </a:lnTo>
                <a:lnTo>
                  <a:pt x="88077" y="70761"/>
                </a:lnTo>
                <a:lnTo>
                  <a:pt x="87745" y="68800"/>
                </a:lnTo>
                <a:lnTo>
                  <a:pt x="86819" y="68199"/>
                </a:lnTo>
                <a:lnTo>
                  <a:pt x="85495" y="68503"/>
                </a:lnTo>
                <a:lnTo>
                  <a:pt x="84612" y="70117"/>
                </a:lnTo>
                <a:lnTo>
                  <a:pt x="83080" y="93477"/>
                </a:lnTo>
                <a:lnTo>
                  <a:pt x="88596" y="106752"/>
                </a:lnTo>
                <a:lnTo>
                  <a:pt x="120948" y="1453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362"/>
          <p:cNvGrpSpPr/>
          <p:nvPr/>
        </p:nvGrpSpPr>
        <p:grpSpPr>
          <a:xfrm>
            <a:off x="8750300" y="463550"/>
            <a:ext cx="1327151" cy="437677"/>
            <a:chOff x="8750300" y="463550"/>
            <a:chExt cx="1327151" cy="437677"/>
          </a:xfrm>
        </p:grpSpPr>
        <p:sp>
          <p:nvSpPr>
            <p:cNvPr id="49" name="SMARTInkShape-2000"/>
            <p:cNvSpPr/>
            <p:nvPr>
              <p:custDataLst>
                <p:tags r:id="rId144"/>
              </p:custDataLst>
            </p:nvPr>
          </p:nvSpPr>
          <p:spPr>
            <a:xfrm>
              <a:off x="10039350" y="8001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27987" y="6742"/>
                  </a:lnTo>
                  <a:lnTo>
                    <a:pt x="21141" y="1569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01"/>
            <p:cNvSpPr/>
            <p:nvPr>
              <p:custDataLst>
                <p:tags r:id="rId145"/>
              </p:custDataLst>
            </p:nvPr>
          </p:nvSpPr>
          <p:spPr>
            <a:xfrm>
              <a:off x="9880600" y="629334"/>
              <a:ext cx="114301" cy="126317"/>
            </a:xfrm>
            <a:custGeom>
              <a:avLst/>
              <a:gdLst/>
              <a:ahLst/>
              <a:cxnLst/>
              <a:rect l="0" t="0" r="0" b="0"/>
              <a:pathLst>
                <a:path w="114301" h="126317">
                  <a:moveTo>
                    <a:pt x="0" y="12016"/>
                  </a:moveTo>
                  <a:lnTo>
                    <a:pt x="0" y="12016"/>
                  </a:lnTo>
                  <a:lnTo>
                    <a:pt x="0" y="5928"/>
                  </a:lnTo>
                  <a:lnTo>
                    <a:pt x="705" y="16562"/>
                  </a:lnTo>
                  <a:lnTo>
                    <a:pt x="5762" y="59949"/>
                  </a:lnTo>
                  <a:lnTo>
                    <a:pt x="4352" y="90655"/>
                  </a:lnTo>
                  <a:lnTo>
                    <a:pt x="1290" y="100463"/>
                  </a:lnTo>
                  <a:lnTo>
                    <a:pt x="860" y="100614"/>
                  </a:lnTo>
                  <a:lnTo>
                    <a:pt x="9604" y="89306"/>
                  </a:lnTo>
                  <a:lnTo>
                    <a:pt x="31151" y="46636"/>
                  </a:lnTo>
                  <a:lnTo>
                    <a:pt x="63056" y="1400"/>
                  </a:lnTo>
                  <a:lnTo>
                    <a:pt x="66732" y="0"/>
                  </a:lnTo>
                  <a:lnTo>
                    <a:pt x="70593" y="477"/>
                  </a:lnTo>
                  <a:lnTo>
                    <a:pt x="93673" y="14754"/>
                  </a:lnTo>
                  <a:lnTo>
                    <a:pt x="103486" y="31577"/>
                  </a:lnTo>
                  <a:lnTo>
                    <a:pt x="111096" y="64849"/>
                  </a:lnTo>
                  <a:lnTo>
                    <a:pt x="113667" y="107276"/>
                  </a:lnTo>
                  <a:lnTo>
                    <a:pt x="114300" y="126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02"/>
            <p:cNvSpPr/>
            <p:nvPr>
              <p:custDataLst>
                <p:tags r:id="rId146"/>
              </p:custDataLst>
            </p:nvPr>
          </p:nvSpPr>
          <p:spPr>
            <a:xfrm>
              <a:off x="9762953" y="629794"/>
              <a:ext cx="66848" cy="112748"/>
            </a:xfrm>
            <a:custGeom>
              <a:avLst/>
              <a:gdLst/>
              <a:ahLst/>
              <a:cxnLst/>
              <a:rect l="0" t="0" r="0" b="0"/>
              <a:pathLst>
                <a:path w="66848" h="112748">
                  <a:moveTo>
                    <a:pt x="66847" y="11556"/>
                  </a:moveTo>
                  <a:lnTo>
                    <a:pt x="66847" y="11556"/>
                  </a:lnTo>
                  <a:lnTo>
                    <a:pt x="46142" y="572"/>
                  </a:lnTo>
                  <a:lnTo>
                    <a:pt x="42460" y="0"/>
                  </a:lnTo>
                  <a:lnTo>
                    <a:pt x="30845" y="5009"/>
                  </a:lnTo>
                  <a:lnTo>
                    <a:pt x="17683" y="14996"/>
                  </a:lnTo>
                  <a:lnTo>
                    <a:pt x="7132" y="28842"/>
                  </a:lnTo>
                  <a:lnTo>
                    <a:pt x="0" y="59246"/>
                  </a:lnTo>
                  <a:lnTo>
                    <a:pt x="5858" y="79083"/>
                  </a:lnTo>
                  <a:lnTo>
                    <a:pt x="22501" y="108072"/>
                  </a:lnTo>
                  <a:lnTo>
                    <a:pt x="27405" y="111178"/>
                  </a:lnTo>
                  <a:lnTo>
                    <a:pt x="40380" y="112747"/>
                  </a:lnTo>
                  <a:lnTo>
                    <a:pt x="45675" y="110061"/>
                  </a:lnTo>
                  <a:lnTo>
                    <a:pt x="53439" y="99551"/>
                  </a:lnTo>
                  <a:lnTo>
                    <a:pt x="61776" y="77767"/>
                  </a:lnTo>
                  <a:lnTo>
                    <a:pt x="61974" y="53438"/>
                  </a:lnTo>
                  <a:lnTo>
                    <a:pt x="47797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03"/>
            <p:cNvSpPr/>
            <p:nvPr>
              <p:custDataLst>
                <p:tags r:id="rId147"/>
              </p:custDataLst>
            </p:nvPr>
          </p:nvSpPr>
          <p:spPr>
            <a:xfrm>
              <a:off x="9715500" y="544428"/>
              <a:ext cx="31751" cy="14373"/>
            </a:xfrm>
            <a:custGeom>
              <a:avLst/>
              <a:gdLst/>
              <a:ahLst/>
              <a:cxnLst/>
              <a:rect l="0" t="0" r="0" b="0"/>
              <a:pathLst>
                <a:path w="31751" h="14373">
                  <a:moveTo>
                    <a:pt x="31750" y="8022"/>
                  </a:moveTo>
                  <a:lnTo>
                    <a:pt x="31750" y="8022"/>
                  </a:lnTo>
                  <a:lnTo>
                    <a:pt x="13588" y="0"/>
                  </a:lnTo>
                  <a:lnTo>
                    <a:pt x="6510" y="458"/>
                  </a:lnTo>
                  <a:lnTo>
                    <a:pt x="4339" y="2274"/>
                  </a:lnTo>
                  <a:lnTo>
                    <a:pt x="0" y="14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04"/>
            <p:cNvSpPr/>
            <p:nvPr>
              <p:custDataLst>
                <p:tags r:id="rId148"/>
              </p:custDataLst>
            </p:nvPr>
          </p:nvSpPr>
          <p:spPr>
            <a:xfrm>
              <a:off x="9683750" y="6223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16672" y="20984"/>
                  </a:lnTo>
                  <a:lnTo>
                    <a:pt x="6481" y="685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05"/>
            <p:cNvSpPr/>
            <p:nvPr>
              <p:custDataLst>
                <p:tags r:id="rId149"/>
              </p:custDataLst>
            </p:nvPr>
          </p:nvSpPr>
          <p:spPr>
            <a:xfrm>
              <a:off x="9536095" y="615950"/>
              <a:ext cx="84156" cy="25401"/>
            </a:xfrm>
            <a:custGeom>
              <a:avLst/>
              <a:gdLst/>
              <a:ahLst/>
              <a:cxnLst/>
              <a:rect l="0" t="0" r="0" b="0"/>
              <a:pathLst>
                <a:path w="84156" h="25401">
                  <a:moveTo>
                    <a:pt x="14305" y="25400"/>
                  </a:moveTo>
                  <a:lnTo>
                    <a:pt x="14305" y="25400"/>
                  </a:lnTo>
                  <a:lnTo>
                    <a:pt x="2372" y="20374"/>
                  </a:lnTo>
                  <a:lnTo>
                    <a:pt x="0" y="19933"/>
                  </a:lnTo>
                  <a:lnTo>
                    <a:pt x="535" y="18933"/>
                  </a:lnTo>
                  <a:lnTo>
                    <a:pt x="28928" y="6918"/>
                  </a:lnTo>
                  <a:lnTo>
                    <a:pt x="84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06"/>
            <p:cNvSpPr/>
            <p:nvPr>
              <p:custDataLst>
                <p:tags r:id="rId150"/>
              </p:custDataLst>
            </p:nvPr>
          </p:nvSpPr>
          <p:spPr>
            <a:xfrm>
              <a:off x="9579908" y="463550"/>
              <a:ext cx="65743" cy="272575"/>
            </a:xfrm>
            <a:custGeom>
              <a:avLst/>
              <a:gdLst/>
              <a:ahLst/>
              <a:cxnLst/>
              <a:rect l="0" t="0" r="0" b="0"/>
              <a:pathLst>
                <a:path w="65743" h="272575">
                  <a:moveTo>
                    <a:pt x="14942" y="0"/>
                  </a:moveTo>
                  <a:lnTo>
                    <a:pt x="14942" y="0"/>
                  </a:lnTo>
                  <a:lnTo>
                    <a:pt x="11571" y="0"/>
                  </a:lnTo>
                  <a:lnTo>
                    <a:pt x="10578" y="706"/>
                  </a:lnTo>
                  <a:lnTo>
                    <a:pt x="9916" y="1881"/>
                  </a:lnTo>
                  <a:lnTo>
                    <a:pt x="4402" y="32520"/>
                  </a:lnTo>
                  <a:lnTo>
                    <a:pt x="2881" y="71881"/>
                  </a:lnTo>
                  <a:lnTo>
                    <a:pt x="2526" y="105325"/>
                  </a:lnTo>
                  <a:lnTo>
                    <a:pt x="2368" y="141356"/>
                  </a:lnTo>
                  <a:lnTo>
                    <a:pt x="2298" y="177830"/>
                  </a:lnTo>
                  <a:lnTo>
                    <a:pt x="2267" y="212856"/>
                  </a:lnTo>
                  <a:lnTo>
                    <a:pt x="0" y="255280"/>
                  </a:lnTo>
                  <a:lnTo>
                    <a:pt x="6889" y="267739"/>
                  </a:lnTo>
                  <a:lnTo>
                    <a:pt x="12395" y="270921"/>
                  </a:lnTo>
                  <a:lnTo>
                    <a:pt x="26040" y="272574"/>
                  </a:lnTo>
                  <a:lnTo>
                    <a:pt x="41512" y="267194"/>
                  </a:lnTo>
                  <a:lnTo>
                    <a:pt x="6574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07"/>
            <p:cNvSpPr/>
            <p:nvPr>
              <p:custDataLst>
                <p:tags r:id="rId151"/>
              </p:custDataLst>
            </p:nvPr>
          </p:nvSpPr>
          <p:spPr>
            <a:xfrm>
              <a:off x="9461500" y="5969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08"/>
            <p:cNvSpPr/>
            <p:nvPr>
              <p:custDataLst>
                <p:tags r:id="rId152"/>
              </p:custDataLst>
            </p:nvPr>
          </p:nvSpPr>
          <p:spPr>
            <a:xfrm>
              <a:off x="9429750" y="6540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4363" y="4192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09"/>
            <p:cNvSpPr/>
            <p:nvPr>
              <p:custDataLst>
                <p:tags r:id="rId153"/>
              </p:custDataLst>
            </p:nvPr>
          </p:nvSpPr>
          <p:spPr>
            <a:xfrm>
              <a:off x="9272765" y="641350"/>
              <a:ext cx="106186" cy="38101"/>
            </a:xfrm>
            <a:custGeom>
              <a:avLst/>
              <a:gdLst/>
              <a:ahLst/>
              <a:cxnLst/>
              <a:rect l="0" t="0" r="0" b="0"/>
              <a:pathLst>
                <a:path w="1061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5500" y="34729"/>
                  </a:lnTo>
                  <a:lnTo>
                    <a:pt x="45810" y="17706"/>
                  </a:lnTo>
                  <a:lnTo>
                    <a:pt x="89138" y="4961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10"/>
            <p:cNvSpPr/>
            <p:nvPr>
              <p:custDataLst>
                <p:tags r:id="rId154"/>
              </p:custDataLst>
            </p:nvPr>
          </p:nvSpPr>
          <p:spPr>
            <a:xfrm>
              <a:off x="9316418" y="477966"/>
              <a:ext cx="37133" cy="298448"/>
            </a:xfrm>
            <a:custGeom>
              <a:avLst/>
              <a:gdLst/>
              <a:ahLst/>
              <a:cxnLst/>
              <a:rect l="0" t="0" r="0" b="0"/>
              <a:pathLst>
                <a:path w="37133" h="298448">
                  <a:moveTo>
                    <a:pt x="11732" y="42734"/>
                  </a:moveTo>
                  <a:lnTo>
                    <a:pt x="11732" y="42734"/>
                  </a:lnTo>
                  <a:lnTo>
                    <a:pt x="19571" y="6970"/>
                  </a:lnTo>
                  <a:lnTo>
                    <a:pt x="21191" y="4074"/>
                  </a:lnTo>
                  <a:lnTo>
                    <a:pt x="22977" y="2144"/>
                  </a:lnTo>
                  <a:lnTo>
                    <a:pt x="26843" y="0"/>
                  </a:lnTo>
                  <a:lnTo>
                    <a:pt x="28156" y="133"/>
                  </a:lnTo>
                  <a:lnTo>
                    <a:pt x="29031" y="928"/>
                  </a:lnTo>
                  <a:lnTo>
                    <a:pt x="29615" y="2163"/>
                  </a:lnTo>
                  <a:lnTo>
                    <a:pt x="30436" y="14015"/>
                  </a:lnTo>
                  <a:lnTo>
                    <a:pt x="21279" y="58672"/>
                  </a:lnTo>
                  <a:lnTo>
                    <a:pt x="16445" y="91445"/>
                  </a:lnTo>
                  <a:lnTo>
                    <a:pt x="10064" y="127178"/>
                  </a:lnTo>
                  <a:lnTo>
                    <a:pt x="3935" y="164226"/>
                  </a:lnTo>
                  <a:lnTo>
                    <a:pt x="1211" y="201858"/>
                  </a:lnTo>
                  <a:lnTo>
                    <a:pt x="0" y="237869"/>
                  </a:lnTo>
                  <a:lnTo>
                    <a:pt x="873" y="268455"/>
                  </a:lnTo>
                  <a:lnTo>
                    <a:pt x="5964" y="286753"/>
                  </a:lnTo>
                  <a:lnTo>
                    <a:pt x="11050" y="295826"/>
                  </a:lnTo>
                  <a:lnTo>
                    <a:pt x="13394" y="298245"/>
                  </a:lnTo>
                  <a:lnTo>
                    <a:pt x="17779" y="298447"/>
                  </a:lnTo>
                  <a:lnTo>
                    <a:pt x="30177" y="294908"/>
                  </a:lnTo>
                  <a:lnTo>
                    <a:pt x="33907" y="290578"/>
                  </a:lnTo>
                  <a:lnTo>
                    <a:pt x="35687" y="284869"/>
                  </a:lnTo>
                  <a:lnTo>
                    <a:pt x="37132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11"/>
            <p:cNvSpPr/>
            <p:nvPr>
              <p:custDataLst>
                <p:tags r:id="rId155"/>
              </p:custDataLst>
            </p:nvPr>
          </p:nvSpPr>
          <p:spPr>
            <a:xfrm>
              <a:off x="9124950" y="615950"/>
              <a:ext cx="63501" cy="151966"/>
            </a:xfrm>
            <a:custGeom>
              <a:avLst/>
              <a:gdLst/>
              <a:ahLst/>
              <a:cxnLst/>
              <a:rect l="0" t="0" r="0" b="0"/>
              <a:pathLst>
                <a:path w="63501" h="151966">
                  <a:moveTo>
                    <a:pt x="0" y="25400"/>
                  </a:moveTo>
                  <a:lnTo>
                    <a:pt x="0" y="25400"/>
                  </a:lnTo>
                  <a:lnTo>
                    <a:pt x="6741" y="28771"/>
                  </a:lnTo>
                  <a:lnTo>
                    <a:pt x="36595" y="64745"/>
                  </a:lnTo>
                  <a:lnTo>
                    <a:pt x="49962" y="97500"/>
                  </a:lnTo>
                  <a:lnTo>
                    <a:pt x="50192" y="117887"/>
                  </a:lnTo>
                  <a:lnTo>
                    <a:pt x="42214" y="147229"/>
                  </a:lnTo>
                  <a:lnTo>
                    <a:pt x="40136" y="150364"/>
                  </a:lnTo>
                  <a:lnTo>
                    <a:pt x="38047" y="151748"/>
                  </a:lnTo>
                  <a:lnTo>
                    <a:pt x="35947" y="151965"/>
                  </a:lnTo>
                  <a:lnTo>
                    <a:pt x="31734" y="150325"/>
                  </a:lnTo>
                  <a:lnTo>
                    <a:pt x="29623" y="148900"/>
                  </a:lnTo>
                  <a:lnTo>
                    <a:pt x="27277" y="137909"/>
                  </a:lnTo>
                  <a:lnTo>
                    <a:pt x="26651" y="130040"/>
                  </a:lnTo>
                  <a:lnTo>
                    <a:pt x="35883" y="88625"/>
                  </a:lnTo>
                  <a:lnTo>
                    <a:pt x="48653" y="4625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12"/>
            <p:cNvSpPr/>
            <p:nvPr>
              <p:custDataLst>
                <p:tags r:id="rId156"/>
              </p:custDataLst>
            </p:nvPr>
          </p:nvSpPr>
          <p:spPr>
            <a:xfrm>
              <a:off x="8955937" y="654389"/>
              <a:ext cx="105514" cy="101262"/>
            </a:xfrm>
            <a:custGeom>
              <a:avLst/>
              <a:gdLst/>
              <a:ahLst/>
              <a:cxnLst/>
              <a:rect l="0" t="0" r="0" b="0"/>
              <a:pathLst>
                <a:path w="105514" h="101262">
                  <a:moveTo>
                    <a:pt x="86463" y="12361"/>
                  </a:moveTo>
                  <a:lnTo>
                    <a:pt x="86463" y="12361"/>
                  </a:lnTo>
                  <a:lnTo>
                    <a:pt x="83092" y="12361"/>
                  </a:lnTo>
                  <a:lnTo>
                    <a:pt x="82099" y="11655"/>
                  </a:lnTo>
                  <a:lnTo>
                    <a:pt x="81437" y="10479"/>
                  </a:lnTo>
                  <a:lnTo>
                    <a:pt x="80995" y="8990"/>
                  </a:lnTo>
                  <a:lnTo>
                    <a:pt x="77003" y="3523"/>
                  </a:lnTo>
                  <a:lnTo>
                    <a:pt x="73321" y="1377"/>
                  </a:lnTo>
                  <a:lnTo>
                    <a:pt x="67216" y="424"/>
                  </a:lnTo>
                  <a:lnTo>
                    <a:pt x="55096" y="0"/>
                  </a:lnTo>
                  <a:lnTo>
                    <a:pt x="40301" y="5456"/>
                  </a:lnTo>
                  <a:lnTo>
                    <a:pt x="32405" y="9874"/>
                  </a:lnTo>
                  <a:lnTo>
                    <a:pt x="21750" y="22310"/>
                  </a:lnTo>
                  <a:lnTo>
                    <a:pt x="1219" y="62919"/>
                  </a:lnTo>
                  <a:lnTo>
                    <a:pt x="0" y="69350"/>
                  </a:lnTo>
                  <a:lnTo>
                    <a:pt x="599" y="75048"/>
                  </a:lnTo>
                  <a:lnTo>
                    <a:pt x="5027" y="85142"/>
                  </a:lnTo>
                  <a:lnTo>
                    <a:pt x="8888" y="87693"/>
                  </a:lnTo>
                  <a:lnTo>
                    <a:pt x="18824" y="88646"/>
                  </a:lnTo>
                  <a:lnTo>
                    <a:pt x="30296" y="82954"/>
                  </a:lnTo>
                  <a:lnTo>
                    <a:pt x="46773" y="67850"/>
                  </a:lnTo>
                  <a:lnTo>
                    <a:pt x="56828" y="53732"/>
                  </a:lnTo>
                  <a:lnTo>
                    <a:pt x="60227" y="46011"/>
                  </a:lnTo>
                  <a:lnTo>
                    <a:pt x="60505" y="46789"/>
                  </a:lnTo>
                  <a:lnTo>
                    <a:pt x="64360" y="65325"/>
                  </a:lnTo>
                  <a:lnTo>
                    <a:pt x="73250" y="82852"/>
                  </a:lnTo>
                  <a:lnTo>
                    <a:pt x="84589" y="91433"/>
                  </a:lnTo>
                  <a:lnTo>
                    <a:pt x="105513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13"/>
            <p:cNvSpPr/>
            <p:nvPr>
              <p:custDataLst>
                <p:tags r:id="rId157"/>
              </p:custDataLst>
            </p:nvPr>
          </p:nvSpPr>
          <p:spPr>
            <a:xfrm>
              <a:off x="8750300" y="630532"/>
              <a:ext cx="135156" cy="270695"/>
            </a:xfrm>
            <a:custGeom>
              <a:avLst/>
              <a:gdLst/>
              <a:ahLst/>
              <a:cxnLst/>
              <a:rect l="0" t="0" r="0" b="0"/>
              <a:pathLst>
                <a:path w="135156" h="270695">
                  <a:moveTo>
                    <a:pt x="0" y="61618"/>
                  </a:moveTo>
                  <a:lnTo>
                    <a:pt x="0" y="61618"/>
                  </a:lnTo>
                  <a:lnTo>
                    <a:pt x="0" y="64989"/>
                  </a:lnTo>
                  <a:lnTo>
                    <a:pt x="1881" y="68526"/>
                  </a:lnTo>
                  <a:lnTo>
                    <a:pt x="3370" y="70456"/>
                  </a:lnTo>
                  <a:lnTo>
                    <a:pt x="931" y="112110"/>
                  </a:lnTo>
                  <a:lnTo>
                    <a:pt x="2156" y="154190"/>
                  </a:lnTo>
                  <a:lnTo>
                    <a:pt x="5107" y="200524"/>
                  </a:lnTo>
                  <a:lnTo>
                    <a:pt x="4100" y="241770"/>
                  </a:lnTo>
                  <a:lnTo>
                    <a:pt x="3096" y="266926"/>
                  </a:lnTo>
                  <a:lnTo>
                    <a:pt x="4180" y="270457"/>
                  </a:lnTo>
                  <a:lnTo>
                    <a:pt x="5610" y="270694"/>
                  </a:lnTo>
                  <a:lnTo>
                    <a:pt x="9079" y="265313"/>
                  </a:lnTo>
                  <a:lnTo>
                    <a:pt x="11627" y="233528"/>
                  </a:lnTo>
                  <a:lnTo>
                    <a:pt x="14105" y="194702"/>
                  </a:lnTo>
                  <a:lnTo>
                    <a:pt x="15753" y="171507"/>
                  </a:lnTo>
                  <a:lnTo>
                    <a:pt x="18263" y="146167"/>
                  </a:lnTo>
                  <a:lnTo>
                    <a:pt x="21348" y="119395"/>
                  </a:lnTo>
                  <a:lnTo>
                    <a:pt x="24815" y="91669"/>
                  </a:lnTo>
                  <a:lnTo>
                    <a:pt x="30550" y="53337"/>
                  </a:lnTo>
                  <a:lnTo>
                    <a:pt x="39980" y="15846"/>
                  </a:lnTo>
                  <a:lnTo>
                    <a:pt x="46496" y="4468"/>
                  </a:lnTo>
                  <a:lnTo>
                    <a:pt x="49342" y="2351"/>
                  </a:lnTo>
                  <a:lnTo>
                    <a:pt x="56266" y="0"/>
                  </a:lnTo>
                  <a:lnTo>
                    <a:pt x="81582" y="8788"/>
                  </a:lnTo>
                  <a:lnTo>
                    <a:pt x="109152" y="28169"/>
                  </a:lnTo>
                  <a:lnTo>
                    <a:pt x="131825" y="55157"/>
                  </a:lnTo>
                  <a:lnTo>
                    <a:pt x="135155" y="64366"/>
                  </a:lnTo>
                  <a:lnTo>
                    <a:pt x="135093" y="82125"/>
                  </a:lnTo>
                  <a:lnTo>
                    <a:pt x="126598" y="97543"/>
                  </a:lnTo>
                  <a:lnTo>
                    <a:pt x="120382" y="104618"/>
                  </a:lnTo>
                  <a:lnTo>
                    <a:pt x="104068" y="114361"/>
                  </a:lnTo>
                  <a:lnTo>
                    <a:pt x="76931" y="121931"/>
                  </a:lnTo>
                  <a:lnTo>
                    <a:pt x="60297" y="122290"/>
                  </a:lnTo>
                  <a:lnTo>
                    <a:pt x="31750" y="11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64"/>
          <p:cNvGrpSpPr/>
          <p:nvPr/>
        </p:nvGrpSpPr>
        <p:grpSpPr>
          <a:xfrm>
            <a:off x="10323323" y="593810"/>
            <a:ext cx="368063" cy="228442"/>
            <a:chOff x="10323323" y="593810"/>
            <a:chExt cx="368063" cy="228442"/>
          </a:xfrm>
        </p:grpSpPr>
        <p:sp>
          <p:nvSpPr>
            <p:cNvPr id="64" name="SMARTInkShape-2014"/>
            <p:cNvSpPr/>
            <p:nvPr>
              <p:custDataLst>
                <p:tags r:id="rId141"/>
              </p:custDataLst>
            </p:nvPr>
          </p:nvSpPr>
          <p:spPr>
            <a:xfrm>
              <a:off x="10323323" y="664463"/>
              <a:ext cx="103378" cy="145367"/>
            </a:xfrm>
            <a:custGeom>
              <a:avLst/>
              <a:gdLst/>
              <a:ahLst/>
              <a:cxnLst/>
              <a:rect l="0" t="0" r="0" b="0"/>
              <a:pathLst>
                <a:path w="103378" h="145367">
                  <a:moveTo>
                    <a:pt x="84327" y="34037"/>
                  </a:moveTo>
                  <a:lnTo>
                    <a:pt x="84327" y="34037"/>
                  </a:lnTo>
                  <a:lnTo>
                    <a:pt x="84326" y="18305"/>
                  </a:lnTo>
                  <a:lnTo>
                    <a:pt x="77585" y="9228"/>
                  </a:lnTo>
                  <a:lnTo>
                    <a:pt x="66650" y="973"/>
                  </a:lnTo>
                  <a:lnTo>
                    <a:pt x="63369" y="0"/>
                  </a:lnTo>
                  <a:lnTo>
                    <a:pt x="60477" y="57"/>
                  </a:lnTo>
                  <a:lnTo>
                    <a:pt x="44024" y="5217"/>
                  </a:lnTo>
                  <a:lnTo>
                    <a:pt x="26524" y="21108"/>
                  </a:lnTo>
                  <a:lnTo>
                    <a:pt x="11304" y="50432"/>
                  </a:lnTo>
                  <a:lnTo>
                    <a:pt x="0" y="97561"/>
                  </a:lnTo>
                  <a:lnTo>
                    <a:pt x="2348" y="128667"/>
                  </a:lnTo>
                  <a:lnTo>
                    <a:pt x="8145" y="142182"/>
                  </a:lnTo>
                  <a:lnTo>
                    <a:pt x="12372" y="144939"/>
                  </a:lnTo>
                  <a:lnTo>
                    <a:pt x="17307" y="145366"/>
                  </a:lnTo>
                  <a:lnTo>
                    <a:pt x="22714" y="144240"/>
                  </a:lnTo>
                  <a:lnTo>
                    <a:pt x="40436" y="132542"/>
                  </a:lnTo>
                  <a:lnTo>
                    <a:pt x="49062" y="117798"/>
                  </a:lnTo>
                  <a:lnTo>
                    <a:pt x="63721" y="79589"/>
                  </a:lnTo>
                  <a:lnTo>
                    <a:pt x="76926" y="33206"/>
                  </a:lnTo>
                  <a:lnTo>
                    <a:pt x="77510" y="30140"/>
                  </a:lnTo>
                  <a:lnTo>
                    <a:pt x="74466" y="38527"/>
                  </a:lnTo>
                  <a:lnTo>
                    <a:pt x="72892" y="69757"/>
                  </a:lnTo>
                  <a:lnTo>
                    <a:pt x="77568" y="94637"/>
                  </a:lnTo>
                  <a:lnTo>
                    <a:pt x="83910" y="108948"/>
                  </a:lnTo>
                  <a:lnTo>
                    <a:pt x="87577" y="113611"/>
                  </a:lnTo>
                  <a:lnTo>
                    <a:pt x="103377" y="122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15"/>
            <p:cNvSpPr/>
            <p:nvPr>
              <p:custDataLst>
                <p:tags r:id="rId142"/>
              </p:custDataLst>
            </p:nvPr>
          </p:nvSpPr>
          <p:spPr>
            <a:xfrm>
              <a:off x="10477501" y="698500"/>
              <a:ext cx="63500" cy="98171"/>
            </a:xfrm>
            <a:custGeom>
              <a:avLst/>
              <a:gdLst/>
              <a:ahLst/>
              <a:cxnLst/>
              <a:rect l="0" t="0" r="0" b="0"/>
              <a:pathLst>
                <a:path w="63500" h="98171">
                  <a:moveTo>
                    <a:pt x="6349" y="0"/>
                  </a:moveTo>
                  <a:lnTo>
                    <a:pt x="6349" y="0"/>
                  </a:lnTo>
                  <a:lnTo>
                    <a:pt x="2978" y="0"/>
                  </a:lnTo>
                  <a:lnTo>
                    <a:pt x="1985" y="1411"/>
                  </a:lnTo>
                  <a:lnTo>
                    <a:pt x="587" y="10845"/>
                  </a:lnTo>
                  <a:lnTo>
                    <a:pt x="32" y="57971"/>
                  </a:lnTo>
                  <a:lnTo>
                    <a:pt x="0" y="98170"/>
                  </a:lnTo>
                  <a:lnTo>
                    <a:pt x="704" y="93607"/>
                  </a:lnTo>
                  <a:lnTo>
                    <a:pt x="10669" y="58446"/>
                  </a:lnTo>
                  <a:lnTo>
                    <a:pt x="24797" y="24373"/>
                  </a:lnTo>
                  <a:lnTo>
                    <a:pt x="29231" y="18365"/>
                  </a:lnTo>
                  <a:lnTo>
                    <a:pt x="32892" y="15771"/>
                  </a:lnTo>
                  <a:lnTo>
                    <a:pt x="36039" y="15453"/>
                  </a:lnTo>
                  <a:lnTo>
                    <a:pt x="38842" y="16652"/>
                  </a:lnTo>
                  <a:lnTo>
                    <a:pt x="43839" y="25510"/>
                  </a:lnTo>
                  <a:lnTo>
                    <a:pt x="57096" y="65391"/>
                  </a:lnTo>
                  <a:lnTo>
                    <a:pt x="6349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16"/>
            <p:cNvSpPr/>
            <p:nvPr>
              <p:custDataLst>
                <p:tags r:id="rId143"/>
              </p:custDataLst>
            </p:nvPr>
          </p:nvSpPr>
          <p:spPr>
            <a:xfrm>
              <a:off x="10594587" y="593810"/>
              <a:ext cx="96799" cy="228442"/>
            </a:xfrm>
            <a:custGeom>
              <a:avLst/>
              <a:gdLst/>
              <a:ahLst/>
              <a:cxnLst/>
              <a:rect l="0" t="0" r="0" b="0"/>
              <a:pathLst>
                <a:path w="96799" h="228442">
                  <a:moveTo>
                    <a:pt x="73413" y="130090"/>
                  </a:moveTo>
                  <a:lnTo>
                    <a:pt x="73413" y="130090"/>
                  </a:lnTo>
                  <a:lnTo>
                    <a:pt x="66670" y="126719"/>
                  </a:lnTo>
                  <a:lnTo>
                    <a:pt x="52365" y="124623"/>
                  </a:lnTo>
                  <a:lnTo>
                    <a:pt x="42657" y="127895"/>
                  </a:lnTo>
                  <a:lnTo>
                    <a:pt x="38092" y="130744"/>
                  </a:lnTo>
                  <a:lnTo>
                    <a:pt x="16263" y="159957"/>
                  </a:lnTo>
                  <a:lnTo>
                    <a:pt x="3483" y="185193"/>
                  </a:lnTo>
                  <a:lnTo>
                    <a:pt x="0" y="202087"/>
                  </a:lnTo>
                  <a:lnTo>
                    <a:pt x="2213" y="215241"/>
                  </a:lnTo>
                  <a:lnTo>
                    <a:pt x="4780" y="220724"/>
                  </a:lnTo>
                  <a:lnTo>
                    <a:pt x="8608" y="224379"/>
                  </a:lnTo>
                  <a:lnTo>
                    <a:pt x="18505" y="228441"/>
                  </a:lnTo>
                  <a:lnTo>
                    <a:pt x="31841" y="224601"/>
                  </a:lnTo>
                  <a:lnTo>
                    <a:pt x="39348" y="220614"/>
                  </a:lnTo>
                  <a:lnTo>
                    <a:pt x="60026" y="198148"/>
                  </a:lnTo>
                  <a:lnTo>
                    <a:pt x="79560" y="155665"/>
                  </a:lnTo>
                  <a:lnTo>
                    <a:pt x="88608" y="119114"/>
                  </a:lnTo>
                  <a:lnTo>
                    <a:pt x="94278" y="78645"/>
                  </a:lnTo>
                  <a:lnTo>
                    <a:pt x="96798" y="34789"/>
                  </a:lnTo>
                  <a:lnTo>
                    <a:pt x="94845" y="3545"/>
                  </a:lnTo>
                  <a:lnTo>
                    <a:pt x="92640" y="571"/>
                  </a:lnTo>
                  <a:lnTo>
                    <a:pt x="89759" y="0"/>
                  </a:lnTo>
                  <a:lnTo>
                    <a:pt x="86426" y="1030"/>
                  </a:lnTo>
                  <a:lnTo>
                    <a:pt x="80843" y="13463"/>
                  </a:lnTo>
                  <a:lnTo>
                    <a:pt x="75614" y="51789"/>
                  </a:lnTo>
                  <a:lnTo>
                    <a:pt x="75097" y="86118"/>
                  </a:lnTo>
                  <a:lnTo>
                    <a:pt x="79478" y="132505"/>
                  </a:lnTo>
                  <a:lnTo>
                    <a:pt x="92463" y="187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65"/>
          <p:cNvGrpSpPr/>
          <p:nvPr/>
        </p:nvGrpSpPr>
        <p:grpSpPr>
          <a:xfrm>
            <a:off x="11036494" y="581608"/>
            <a:ext cx="114107" cy="248891"/>
            <a:chOff x="11036494" y="581608"/>
            <a:chExt cx="114107" cy="248891"/>
          </a:xfrm>
        </p:grpSpPr>
        <p:sp>
          <p:nvSpPr>
            <p:cNvPr id="68" name="SMARTInkShape-2017"/>
            <p:cNvSpPr/>
            <p:nvPr>
              <p:custDataLst>
                <p:tags r:id="rId139"/>
              </p:custDataLst>
            </p:nvPr>
          </p:nvSpPr>
          <p:spPr>
            <a:xfrm>
              <a:off x="11043533" y="736600"/>
              <a:ext cx="81668" cy="6351"/>
            </a:xfrm>
            <a:custGeom>
              <a:avLst/>
              <a:gdLst/>
              <a:ahLst/>
              <a:cxnLst/>
              <a:rect l="0" t="0" r="0" b="0"/>
              <a:pathLst>
                <a:path w="816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0403" y="5644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018"/>
            <p:cNvSpPr/>
            <p:nvPr>
              <p:custDataLst>
                <p:tags r:id="rId140"/>
              </p:custDataLst>
            </p:nvPr>
          </p:nvSpPr>
          <p:spPr>
            <a:xfrm>
              <a:off x="11036494" y="581608"/>
              <a:ext cx="114107" cy="248891"/>
            </a:xfrm>
            <a:custGeom>
              <a:avLst/>
              <a:gdLst/>
              <a:ahLst/>
              <a:cxnLst/>
              <a:rect l="0" t="0" r="0" b="0"/>
              <a:pathLst>
                <a:path w="114107" h="248891">
                  <a:moveTo>
                    <a:pt x="44256" y="104192"/>
                  </a:moveTo>
                  <a:lnTo>
                    <a:pt x="44256" y="104192"/>
                  </a:lnTo>
                  <a:lnTo>
                    <a:pt x="40886" y="104192"/>
                  </a:lnTo>
                  <a:lnTo>
                    <a:pt x="37349" y="111718"/>
                  </a:lnTo>
                  <a:lnTo>
                    <a:pt x="22885" y="153292"/>
                  </a:lnTo>
                  <a:lnTo>
                    <a:pt x="11002" y="198479"/>
                  </a:lnTo>
                  <a:lnTo>
                    <a:pt x="461" y="245679"/>
                  </a:lnTo>
                  <a:lnTo>
                    <a:pt x="0" y="248890"/>
                  </a:lnTo>
                  <a:lnTo>
                    <a:pt x="6605" y="239728"/>
                  </a:lnTo>
                  <a:lnTo>
                    <a:pt x="22891" y="198933"/>
                  </a:lnTo>
                  <a:lnTo>
                    <a:pt x="36407" y="162056"/>
                  </a:lnTo>
                  <a:lnTo>
                    <a:pt x="51821" y="116034"/>
                  </a:lnTo>
                  <a:lnTo>
                    <a:pt x="66669" y="69944"/>
                  </a:lnTo>
                  <a:lnTo>
                    <a:pt x="81549" y="23724"/>
                  </a:lnTo>
                  <a:lnTo>
                    <a:pt x="87763" y="0"/>
                  </a:lnTo>
                  <a:lnTo>
                    <a:pt x="91994" y="42038"/>
                  </a:lnTo>
                  <a:lnTo>
                    <a:pt x="94148" y="89304"/>
                  </a:lnTo>
                  <a:lnTo>
                    <a:pt x="94787" y="136783"/>
                  </a:lnTo>
                  <a:lnTo>
                    <a:pt x="98347" y="178760"/>
                  </a:lnTo>
                  <a:lnTo>
                    <a:pt x="105165" y="222978"/>
                  </a:lnTo>
                  <a:lnTo>
                    <a:pt x="107415" y="240998"/>
                  </a:lnTo>
                  <a:lnTo>
                    <a:pt x="108233" y="241257"/>
                  </a:lnTo>
                  <a:lnTo>
                    <a:pt x="114106" y="237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366"/>
          <p:cNvGrpSpPr/>
          <p:nvPr/>
        </p:nvGrpSpPr>
        <p:grpSpPr>
          <a:xfrm>
            <a:off x="7118350" y="1060450"/>
            <a:ext cx="162612" cy="211486"/>
            <a:chOff x="7118350" y="1060450"/>
            <a:chExt cx="162612" cy="211486"/>
          </a:xfrm>
        </p:grpSpPr>
        <p:sp>
          <p:nvSpPr>
            <p:cNvPr id="71" name="SMARTInkShape-2019"/>
            <p:cNvSpPr/>
            <p:nvPr>
              <p:custDataLst>
                <p:tags r:id="rId136"/>
              </p:custDataLst>
            </p:nvPr>
          </p:nvSpPr>
          <p:spPr>
            <a:xfrm>
              <a:off x="7205156" y="1105161"/>
              <a:ext cx="75806" cy="166775"/>
            </a:xfrm>
            <a:custGeom>
              <a:avLst/>
              <a:gdLst/>
              <a:ahLst/>
              <a:cxnLst/>
              <a:rect l="0" t="0" r="0" b="0"/>
              <a:pathLst>
                <a:path w="75806" h="166775">
                  <a:moveTo>
                    <a:pt x="33844" y="6089"/>
                  </a:moveTo>
                  <a:lnTo>
                    <a:pt x="33844" y="6089"/>
                  </a:lnTo>
                  <a:lnTo>
                    <a:pt x="33844" y="622"/>
                  </a:lnTo>
                  <a:lnTo>
                    <a:pt x="33138" y="327"/>
                  </a:lnTo>
                  <a:lnTo>
                    <a:pt x="30473" y="0"/>
                  </a:lnTo>
                  <a:lnTo>
                    <a:pt x="21635" y="6558"/>
                  </a:lnTo>
                  <a:lnTo>
                    <a:pt x="6711" y="22122"/>
                  </a:lnTo>
                  <a:lnTo>
                    <a:pt x="1088" y="32970"/>
                  </a:lnTo>
                  <a:lnTo>
                    <a:pt x="0" y="42966"/>
                  </a:lnTo>
                  <a:lnTo>
                    <a:pt x="5050" y="60881"/>
                  </a:lnTo>
                  <a:lnTo>
                    <a:pt x="17551" y="77122"/>
                  </a:lnTo>
                  <a:lnTo>
                    <a:pt x="30600" y="85402"/>
                  </a:lnTo>
                  <a:lnTo>
                    <a:pt x="50052" y="95911"/>
                  </a:lnTo>
                  <a:lnTo>
                    <a:pt x="69265" y="112105"/>
                  </a:lnTo>
                  <a:lnTo>
                    <a:pt x="74281" y="122352"/>
                  </a:lnTo>
                  <a:lnTo>
                    <a:pt x="75805" y="133256"/>
                  </a:lnTo>
                  <a:lnTo>
                    <a:pt x="74131" y="142806"/>
                  </a:lnTo>
                  <a:lnTo>
                    <a:pt x="65850" y="156116"/>
                  </a:lnTo>
                  <a:lnTo>
                    <a:pt x="54459" y="165625"/>
                  </a:lnTo>
                  <a:lnTo>
                    <a:pt x="50410" y="166774"/>
                  </a:lnTo>
                  <a:lnTo>
                    <a:pt x="33844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20"/>
            <p:cNvSpPr/>
            <p:nvPr>
              <p:custDataLst>
                <p:tags r:id="rId137"/>
              </p:custDataLst>
            </p:nvPr>
          </p:nvSpPr>
          <p:spPr>
            <a:xfrm>
              <a:off x="7118350" y="1060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21"/>
            <p:cNvSpPr/>
            <p:nvPr>
              <p:custDataLst>
                <p:tags r:id="rId138"/>
              </p:custDataLst>
            </p:nvPr>
          </p:nvSpPr>
          <p:spPr>
            <a:xfrm>
              <a:off x="7137662" y="1136650"/>
              <a:ext cx="25464" cy="120651"/>
            </a:xfrm>
            <a:custGeom>
              <a:avLst/>
              <a:gdLst/>
              <a:ahLst/>
              <a:cxnLst/>
              <a:rect l="0" t="0" r="0" b="0"/>
              <a:pathLst>
                <a:path w="25464" h="12065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0" y="10113"/>
                  </a:lnTo>
                  <a:lnTo>
                    <a:pt x="8561" y="47384"/>
                  </a:lnTo>
                  <a:lnTo>
                    <a:pt x="25463" y="91978"/>
                  </a:lnTo>
                  <a:lnTo>
                    <a:pt x="2513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367"/>
          <p:cNvGrpSpPr/>
          <p:nvPr/>
        </p:nvGrpSpPr>
        <p:grpSpPr>
          <a:xfrm>
            <a:off x="7609693" y="1118301"/>
            <a:ext cx="470770" cy="314023"/>
            <a:chOff x="7609693" y="1118301"/>
            <a:chExt cx="470770" cy="314023"/>
          </a:xfrm>
        </p:grpSpPr>
        <p:sp>
          <p:nvSpPr>
            <p:cNvPr id="75" name="SMARTInkShape-2022"/>
            <p:cNvSpPr/>
            <p:nvPr>
              <p:custDataLst>
                <p:tags r:id="rId133"/>
              </p:custDataLst>
            </p:nvPr>
          </p:nvSpPr>
          <p:spPr>
            <a:xfrm>
              <a:off x="7906971" y="1132992"/>
              <a:ext cx="173492" cy="299332"/>
            </a:xfrm>
            <a:custGeom>
              <a:avLst/>
              <a:gdLst/>
              <a:ahLst/>
              <a:cxnLst/>
              <a:rect l="0" t="0" r="0" b="0"/>
              <a:pathLst>
                <a:path w="173492" h="299332">
                  <a:moveTo>
                    <a:pt x="17829" y="3658"/>
                  </a:moveTo>
                  <a:lnTo>
                    <a:pt x="17829" y="3658"/>
                  </a:lnTo>
                  <a:lnTo>
                    <a:pt x="14458" y="287"/>
                  </a:lnTo>
                  <a:lnTo>
                    <a:pt x="12760" y="0"/>
                  </a:lnTo>
                  <a:lnTo>
                    <a:pt x="10921" y="514"/>
                  </a:lnTo>
                  <a:lnTo>
                    <a:pt x="8990" y="1562"/>
                  </a:lnTo>
                  <a:lnTo>
                    <a:pt x="2902" y="16521"/>
                  </a:lnTo>
                  <a:lnTo>
                    <a:pt x="0" y="38827"/>
                  </a:lnTo>
                  <a:lnTo>
                    <a:pt x="2511" y="63311"/>
                  </a:lnTo>
                  <a:lnTo>
                    <a:pt x="11492" y="78148"/>
                  </a:lnTo>
                  <a:lnTo>
                    <a:pt x="36881" y="101549"/>
                  </a:lnTo>
                  <a:lnTo>
                    <a:pt x="53343" y="105256"/>
                  </a:lnTo>
                  <a:lnTo>
                    <a:pt x="74919" y="103376"/>
                  </a:lnTo>
                  <a:lnTo>
                    <a:pt x="79172" y="101887"/>
                  </a:lnTo>
                  <a:lnTo>
                    <a:pt x="87661" y="92706"/>
                  </a:lnTo>
                  <a:lnTo>
                    <a:pt x="109314" y="53208"/>
                  </a:lnTo>
                  <a:lnTo>
                    <a:pt x="111405" y="47552"/>
                  </a:lnTo>
                  <a:lnTo>
                    <a:pt x="111964" y="47032"/>
                  </a:lnTo>
                  <a:lnTo>
                    <a:pt x="112335" y="47391"/>
                  </a:lnTo>
                  <a:lnTo>
                    <a:pt x="110867" y="49671"/>
                  </a:lnTo>
                  <a:lnTo>
                    <a:pt x="109488" y="51266"/>
                  </a:lnTo>
                  <a:lnTo>
                    <a:pt x="107546" y="66996"/>
                  </a:lnTo>
                  <a:lnTo>
                    <a:pt x="113712" y="89531"/>
                  </a:lnTo>
                  <a:lnTo>
                    <a:pt x="134214" y="128205"/>
                  </a:lnTo>
                  <a:lnTo>
                    <a:pt x="155246" y="164268"/>
                  </a:lnTo>
                  <a:lnTo>
                    <a:pt x="169631" y="204508"/>
                  </a:lnTo>
                  <a:lnTo>
                    <a:pt x="173491" y="228156"/>
                  </a:lnTo>
                  <a:lnTo>
                    <a:pt x="171443" y="248544"/>
                  </a:lnTo>
                  <a:lnTo>
                    <a:pt x="165830" y="265602"/>
                  </a:lnTo>
                  <a:lnTo>
                    <a:pt x="158631" y="277887"/>
                  </a:lnTo>
                  <a:lnTo>
                    <a:pt x="143275" y="292736"/>
                  </a:lnTo>
                  <a:lnTo>
                    <a:pt x="131438" y="297943"/>
                  </a:lnTo>
                  <a:lnTo>
                    <a:pt x="125319" y="299331"/>
                  </a:lnTo>
                  <a:lnTo>
                    <a:pt x="112874" y="297111"/>
                  </a:lnTo>
                  <a:lnTo>
                    <a:pt x="106593" y="294543"/>
                  </a:lnTo>
                  <a:lnTo>
                    <a:pt x="102404" y="290715"/>
                  </a:lnTo>
                  <a:lnTo>
                    <a:pt x="97750" y="280817"/>
                  </a:lnTo>
                  <a:lnTo>
                    <a:pt x="99127" y="237512"/>
                  </a:lnTo>
                  <a:lnTo>
                    <a:pt x="100379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023"/>
            <p:cNvSpPr/>
            <p:nvPr>
              <p:custDataLst>
                <p:tags r:id="rId134"/>
              </p:custDataLst>
            </p:nvPr>
          </p:nvSpPr>
          <p:spPr>
            <a:xfrm>
              <a:off x="7756629" y="1154518"/>
              <a:ext cx="85622" cy="104623"/>
            </a:xfrm>
            <a:custGeom>
              <a:avLst/>
              <a:gdLst/>
              <a:ahLst/>
              <a:cxnLst/>
              <a:rect l="0" t="0" r="0" b="0"/>
              <a:pathLst>
                <a:path w="85622" h="104623">
                  <a:moveTo>
                    <a:pt x="9421" y="20232"/>
                  </a:moveTo>
                  <a:lnTo>
                    <a:pt x="9421" y="20232"/>
                  </a:lnTo>
                  <a:lnTo>
                    <a:pt x="6050" y="20232"/>
                  </a:lnTo>
                  <a:lnTo>
                    <a:pt x="2514" y="22113"/>
                  </a:lnTo>
                  <a:lnTo>
                    <a:pt x="582" y="23603"/>
                  </a:lnTo>
                  <a:lnTo>
                    <a:pt x="0" y="26713"/>
                  </a:lnTo>
                  <a:lnTo>
                    <a:pt x="2829" y="70087"/>
                  </a:lnTo>
                  <a:lnTo>
                    <a:pt x="3057" y="103217"/>
                  </a:lnTo>
                  <a:lnTo>
                    <a:pt x="3767" y="104483"/>
                  </a:lnTo>
                  <a:lnTo>
                    <a:pt x="4946" y="104622"/>
                  </a:lnTo>
                  <a:lnTo>
                    <a:pt x="6437" y="104008"/>
                  </a:lnTo>
                  <a:lnTo>
                    <a:pt x="8095" y="97683"/>
                  </a:lnTo>
                  <a:lnTo>
                    <a:pt x="12529" y="69633"/>
                  </a:lnTo>
                  <a:lnTo>
                    <a:pt x="39211" y="23532"/>
                  </a:lnTo>
                  <a:lnTo>
                    <a:pt x="53290" y="5923"/>
                  </a:lnTo>
                  <a:lnTo>
                    <a:pt x="57717" y="2226"/>
                  </a:lnTo>
                  <a:lnTo>
                    <a:pt x="61374" y="467"/>
                  </a:lnTo>
                  <a:lnTo>
                    <a:pt x="64517" y="0"/>
                  </a:lnTo>
                  <a:lnTo>
                    <a:pt x="67318" y="394"/>
                  </a:lnTo>
                  <a:lnTo>
                    <a:pt x="69891" y="2773"/>
                  </a:lnTo>
                  <a:lnTo>
                    <a:pt x="74632" y="11061"/>
                  </a:lnTo>
                  <a:lnTo>
                    <a:pt x="83364" y="56552"/>
                  </a:lnTo>
                  <a:lnTo>
                    <a:pt x="85621" y="83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024"/>
            <p:cNvSpPr/>
            <p:nvPr>
              <p:custDataLst>
                <p:tags r:id="rId135"/>
              </p:custDataLst>
            </p:nvPr>
          </p:nvSpPr>
          <p:spPr>
            <a:xfrm>
              <a:off x="7609693" y="1118301"/>
              <a:ext cx="86508" cy="144847"/>
            </a:xfrm>
            <a:custGeom>
              <a:avLst/>
              <a:gdLst/>
              <a:ahLst/>
              <a:cxnLst/>
              <a:rect l="0" t="0" r="0" b="0"/>
              <a:pathLst>
                <a:path w="86508" h="144847">
                  <a:moveTo>
                    <a:pt x="73807" y="31049"/>
                  </a:moveTo>
                  <a:lnTo>
                    <a:pt x="73807" y="31049"/>
                  </a:lnTo>
                  <a:lnTo>
                    <a:pt x="70436" y="27678"/>
                  </a:lnTo>
                  <a:lnTo>
                    <a:pt x="70148" y="25274"/>
                  </a:lnTo>
                  <a:lnTo>
                    <a:pt x="71710" y="18840"/>
                  </a:lnTo>
                  <a:lnTo>
                    <a:pt x="70999" y="15148"/>
                  </a:lnTo>
                  <a:lnTo>
                    <a:pt x="66444" y="7284"/>
                  </a:lnTo>
                  <a:lnTo>
                    <a:pt x="61597" y="2848"/>
                  </a:lnTo>
                  <a:lnTo>
                    <a:pt x="56386" y="876"/>
                  </a:lnTo>
                  <a:lnTo>
                    <a:pt x="49366" y="0"/>
                  </a:lnTo>
                  <a:lnTo>
                    <a:pt x="37780" y="7136"/>
                  </a:lnTo>
                  <a:lnTo>
                    <a:pt x="30738" y="12991"/>
                  </a:lnTo>
                  <a:lnTo>
                    <a:pt x="21034" y="28903"/>
                  </a:lnTo>
                  <a:lnTo>
                    <a:pt x="5683" y="71234"/>
                  </a:lnTo>
                  <a:lnTo>
                    <a:pt x="0" y="101125"/>
                  </a:lnTo>
                  <a:lnTo>
                    <a:pt x="2433" y="119109"/>
                  </a:lnTo>
                  <a:lnTo>
                    <a:pt x="8219" y="134392"/>
                  </a:lnTo>
                  <a:lnTo>
                    <a:pt x="15494" y="143537"/>
                  </a:lnTo>
                  <a:lnTo>
                    <a:pt x="20820" y="144846"/>
                  </a:lnTo>
                  <a:lnTo>
                    <a:pt x="34264" y="142539"/>
                  </a:lnTo>
                  <a:lnTo>
                    <a:pt x="39684" y="139242"/>
                  </a:lnTo>
                  <a:lnTo>
                    <a:pt x="47588" y="129935"/>
                  </a:lnTo>
                  <a:lnTo>
                    <a:pt x="62069" y="97279"/>
                  </a:lnTo>
                  <a:lnTo>
                    <a:pt x="67317" y="52989"/>
                  </a:lnTo>
                  <a:lnTo>
                    <a:pt x="67394" y="54440"/>
                  </a:lnTo>
                  <a:lnTo>
                    <a:pt x="64067" y="65967"/>
                  </a:lnTo>
                  <a:lnTo>
                    <a:pt x="66185" y="78788"/>
                  </a:lnTo>
                  <a:lnTo>
                    <a:pt x="75312" y="98111"/>
                  </a:lnTo>
                  <a:lnTo>
                    <a:pt x="86507" y="113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368"/>
          <p:cNvGrpSpPr/>
          <p:nvPr/>
        </p:nvGrpSpPr>
        <p:grpSpPr>
          <a:xfrm>
            <a:off x="8301133" y="1016883"/>
            <a:ext cx="1420718" cy="335668"/>
            <a:chOff x="8301133" y="1016883"/>
            <a:chExt cx="1420718" cy="335668"/>
          </a:xfrm>
        </p:grpSpPr>
        <p:sp>
          <p:nvSpPr>
            <p:cNvPr id="79" name="SMARTInkShape-2025"/>
            <p:cNvSpPr/>
            <p:nvPr>
              <p:custDataLst>
                <p:tags r:id="rId124"/>
              </p:custDataLst>
            </p:nvPr>
          </p:nvSpPr>
          <p:spPr>
            <a:xfrm>
              <a:off x="9709150" y="1276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026"/>
            <p:cNvSpPr/>
            <p:nvPr>
              <p:custDataLst>
                <p:tags r:id="rId125"/>
              </p:custDataLst>
            </p:nvPr>
          </p:nvSpPr>
          <p:spPr>
            <a:xfrm>
              <a:off x="9715500" y="1181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027"/>
            <p:cNvSpPr/>
            <p:nvPr>
              <p:custDataLst>
                <p:tags r:id="rId126"/>
              </p:custDataLst>
            </p:nvPr>
          </p:nvSpPr>
          <p:spPr>
            <a:xfrm>
              <a:off x="9272449" y="1026443"/>
              <a:ext cx="389920" cy="254560"/>
            </a:xfrm>
            <a:custGeom>
              <a:avLst/>
              <a:gdLst/>
              <a:ahLst/>
              <a:cxnLst/>
              <a:rect l="0" t="0" r="0" b="0"/>
              <a:pathLst>
                <a:path w="389920" h="254560">
                  <a:moveTo>
                    <a:pt x="49351" y="14957"/>
                  </a:moveTo>
                  <a:lnTo>
                    <a:pt x="49351" y="14957"/>
                  </a:lnTo>
                  <a:lnTo>
                    <a:pt x="43261" y="8869"/>
                  </a:lnTo>
                  <a:lnTo>
                    <a:pt x="39707" y="15426"/>
                  </a:lnTo>
                  <a:lnTo>
                    <a:pt x="27821" y="61407"/>
                  </a:lnTo>
                  <a:lnTo>
                    <a:pt x="22614" y="94868"/>
                  </a:lnTo>
                  <a:lnTo>
                    <a:pt x="21710" y="130906"/>
                  </a:lnTo>
                  <a:lnTo>
                    <a:pt x="22955" y="166679"/>
                  </a:lnTo>
                  <a:lnTo>
                    <a:pt x="25773" y="211763"/>
                  </a:lnTo>
                  <a:lnTo>
                    <a:pt x="40852" y="243627"/>
                  </a:lnTo>
                  <a:lnTo>
                    <a:pt x="43685" y="247837"/>
                  </a:lnTo>
                  <a:lnTo>
                    <a:pt x="46278" y="249232"/>
                  </a:lnTo>
                  <a:lnTo>
                    <a:pt x="48715" y="248752"/>
                  </a:lnTo>
                  <a:lnTo>
                    <a:pt x="51042" y="247020"/>
                  </a:lnTo>
                  <a:lnTo>
                    <a:pt x="51749" y="235689"/>
                  </a:lnTo>
                  <a:lnTo>
                    <a:pt x="48300" y="218188"/>
                  </a:lnTo>
                  <a:lnTo>
                    <a:pt x="28838" y="176222"/>
                  </a:lnTo>
                  <a:lnTo>
                    <a:pt x="0" y="137235"/>
                  </a:lnTo>
                  <a:lnTo>
                    <a:pt x="2958" y="132568"/>
                  </a:lnTo>
                  <a:lnTo>
                    <a:pt x="5722" y="129347"/>
                  </a:lnTo>
                  <a:lnTo>
                    <a:pt x="45059" y="106177"/>
                  </a:lnTo>
                  <a:lnTo>
                    <a:pt x="82370" y="72173"/>
                  </a:lnTo>
                  <a:lnTo>
                    <a:pt x="111142" y="24874"/>
                  </a:lnTo>
                  <a:lnTo>
                    <a:pt x="128889" y="0"/>
                  </a:lnTo>
                  <a:lnTo>
                    <a:pt x="117331" y="38362"/>
                  </a:lnTo>
                  <a:lnTo>
                    <a:pt x="112960" y="68868"/>
                  </a:lnTo>
                  <a:lnTo>
                    <a:pt x="109371" y="105945"/>
                  </a:lnTo>
                  <a:lnTo>
                    <a:pt x="107777" y="145943"/>
                  </a:lnTo>
                  <a:lnTo>
                    <a:pt x="105186" y="183475"/>
                  </a:lnTo>
                  <a:lnTo>
                    <a:pt x="99761" y="225049"/>
                  </a:lnTo>
                  <a:lnTo>
                    <a:pt x="94978" y="244997"/>
                  </a:lnTo>
                  <a:lnTo>
                    <a:pt x="95291" y="245928"/>
                  </a:lnTo>
                  <a:lnTo>
                    <a:pt x="96206" y="245843"/>
                  </a:lnTo>
                  <a:lnTo>
                    <a:pt x="97521" y="245081"/>
                  </a:lnTo>
                  <a:lnTo>
                    <a:pt x="131785" y="201041"/>
                  </a:lnTo>
                  <a:lnTo>
                    <a:pt x="145351" y="191057"/>
                  </a:lnTo>
                  <a:lnTo>
                    <a:pt x="151519" y="188473"/>
                  </a:lnTo>
                  <a:lnTo>
                    <a:pt x="154152" y="189196"/>
                  </a:lnTo>
                  <a:lnTo>
                    <a:pt x="158959" y="193761"/>
                  </a:lnTo>
                  <a:lnTo>
                    <a:pt x="159817" y="196954"/>
                  </a:lnTo>
                  <a:lnTo>
                    <a:pt x="159889" y="214099"/>
                  </a:lnTo>
                  <a:lnTo>
                    <a:pt x="166279" y="234289"/>
                  </a:lnTo>
                  <a:lnTo>
                    <a:pt x="170228" y="239438"/>
                  </a:lnTo>
                  <a:lnTo>
                    <a:pt x="172269" y="240811"/>
                  </a:lnTo>
                  <a:lnTo>
                    <a:pt x="180181" y="240455"/>
                  </a:lnTo>
                  <a:lnTo>
                    <a:pt x="190048" y="237239"/>
                  </a:lnTo>
                  <a:lnTo>
                    <a:pt x="218929" y="216349"/>
                  </a:lnTo>
                  <a:lnTo>
                    <a:pt x="235926" y="191829"/>
                  </a:lnTo>
                  <a:lnTo>
                    <a:pt x="239753" y="177998"/>
                  </a:lnTo>
                  <a:lnTo>
                    <a:pt x="239101" y="168559"/>
                  </a:lnTo>
                  <a:lnTo>
                    <a:pt x="237940" y="166041"/>
                  </a:lnTo>
                  <a:lnTo>
                    <a:pt x="236460" y="164363"/>
                  </a:lnTo>
                  <a:lnTo>
                    <a:pt x="234063" y="163950"/>
                  </a:lnTo>
                  <a:lnTo>
                    <a:pt x="227636" y="165372"/>
                  </a:lnTo>
                  <a:lnTo>
                    <a:pt x="212713" y="173511"/>
                  </a:lnTo>
                  <a:lnTo>
                    <a:pt x="209059" y="178515"/>
                  </a:lnTo>
                  <a:lnTo>
                    <a:pt x="203916" y="198337"/>
                  </a:lnTo>
                  <a:lnTo>
                    <a:pt x="202713" y="211465"/>
                  </a:lnTo>
                  <a:lnTo>
                    <a:pt x="205942" y="222473"/>
                  </a:lnTo>
                  <a:lnTo>
                    <a:pt x="208778" y="227385"/>
                  </a:lnTo>
                  <a:lnTo>
                    <a:pt x="217574" y="234723"/>
                  </a:lnTo>
                  <a:lnTo>
                    <a:pt x="222883" y="237668"/>
                  </a:lnTo>
                  <a:lnTo>
                    <a:pt x="234426" y="239058"/>
                  </a:lnTo>
                  <a:lnTo>
                    <a:pt x="250944" y="235874"/>
                  </a:lnTo>
                  <a:lnTo>
                    <a:pt x="261009" y="230970"/>
                  </a:lnTo>
                  <a:lnTo>
                    <a:pt x="277164" y="217015"/>
                  </a:lnTo>
                  <a:lnTo>
                    <a:pt x="293738" y="192843"/>
                  </a:lnTo>
                  <a:lnTo>
                    <a:pt x="294825" y="192108"/>
                  </a:lnTo>
                  <a:lnTo>
                    <a:pt x="295551" y="192325"/>
                  </a:lnTo>
                  <a:lnTo>
                    <a:pt x="294475" y="196328"/>
                  </a:lnTo>
                  <a:lnTo>
                    <a:pt x="293200" y="199371"/>
                  </a:lnTo>
                  <a:lnTo>
                    <a:pt x="293666" y="206515"/>
                  </a:lnTo>
                  <a:lnTo>
                    <a:pt x="296342" y="225970"/>
                  </a:lnTo>
                  <a:lnTo>
                    <a:pt x="296983" y="254559"/>
                  </a:lnTo>
                  <a:lnTo>
                    <a:pt x="297703" y="245783"/>
                  </a:lnTo>
                  <a:lnTo>
                    <a:pt x="311747" y="204224"/>
                  </a:lnTo>
                  <a:lnTo>
                    <a:pt x="319783" y="189387"/>
                  </a:lnTo>
                  <a:lnTo>
                    <a:pt x="340306" y="170245"/>
                  </a:lnTo>
                  <a:lnTo>
                    <a:pt x="350114" y="165113"/>
                  </a:lnTo>
                  <a:lnTo>
                    <a:pt x="361529" y="162832"/>
                  </a:lnTo>
                  <a:lnTo>
                    <a:pt x="366125" y="164340"/>
                  </a:lnTo>
                  <a:lnTo>
                    <a:pt x="369895" y="167463"/>
                  </a:lnTo>
                  <a:lnTo>
                    <a:pt x="384385" y="191053"/>
                  </a:lnTo>
                  <a:lnTo>
                    <a:pt x="389919" y="214673"/>
                  </a:lnTo>
                  <a:lnTo>
                    <a:pt x="388189" y="232804"/>
                  </a:lnTo>
                  <a:lnTo>
                    <a:pt x="379551" y="249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28"/>
            <p:cNvSpPr/>
            <p:nvPr>
              <p:custDataLst>
                <p:tags r:id="rId127"/>
              </p:custDataLst>
            </p:nvPr>
          </p:nvSpPr>
          <p:spPr>
            <a:xfrm>
              <a:off x="9010650" y="12827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36102" y="3535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29"/>
            <p:cNvSpPr/>
            <p:nvPr>
              <p:custDataLst>
                <p:tags r:id="rId128"/>
              </p:custDataLst>
            </p:nvPr>
          </p:nvSpPr>
          <p:spPr>
            <a:xfrm>
              <a:off x="8834926" y="1016883"/>
              <a:ext cx="81240" cy="251073"/>
            </a:xfrm>
            <a:custGeom>
              <a:avLst/>
              <a:gdLst/>
              <a:ahLst/>
              <a:cxnLst/>
              <a:rect l="0" t="0" r="0" b="0"/>
              <a:pathLst>
                <a:path w="81240" h="251073">
                  <a:moveTo>
                    <a:pt x="61424" y="5467"/>
                  </a:moveTo>
                  <a:lnTo>
                    <a:pt x="61424" y="5467"/>
                  </a:lnTo>
                  <a:lnTo>
                    <a:pt x="61424" y="2096"/>
                  </a:lnTo>
                  <a:lnTo>
                    <a:pt x="60718" y="1103"/>
                  </a:lnTo>
                  <a:lnTo>
                    <a:pt x="59543" y="441"/>
                  </a:lnTo>
                  <a:lnTo>
                    <a:pt x="58053" y="0"/>
                  </a:lnTo>
                  <a:lnTo>
                    <a:pt x="52635" y="5154"/>
                  </a:lnTo>
                  <a:lnTo>
                    <a:pt x="49215" y="9491"/>
                  </a:lnTo>
                  <a:lnTo>
                    <a:pt x="38655" y="48282"/>
                  </a:lnTo>
                  <a:lnTo>
                    <a:pt x="33354" y="92079"/>
                  </a:lnTo>
                  <a:lnTo>
                    <a:pt x="34919" y="137355"/>
                  </a:lnTo>
                  <a:lnTo>
                    <a:pt x="36402" y="184088"/>
                  </a:lnTo>
                  <a:lnTo>
                    <a:pt x="42865" y="226912"/>
                  </a:lnTo>
                  <a:lnTo>
                    <a:pt x="48869" y="242766"/>
                  </a:lnTo>
                  <a:lnTo>
                    <a:pt x="50938" y="246216"/>
                  </a:lnTo>
                  <a:lnTo>
                    <a:pt x="53727" y="248516"/>
                  </a:lnTo>
                  <a:lnTo>
                    <a:pt x="60590" y="251072"/>
                  </a:lnTo>
                  <a:lnTo>
                    <a:pt x="63690" y="251048"/>
                  </a:lnTo>
                  <a:lnTo>
                    <a:pt x="69017" y="249140"/>
                  </a:lnTo>
                  <a:lnTo>
                    <a:pt x="79353" y="237357"/>
                  </a:lnTo>
                  <a:lnTo>
                    <a:pt x="81137" y="232733"/>
                  </a:lnTo>
                  <a:lnTo>
                    <a:pt x="81239" y="223831"/>
                  </a:lnTo>
                  <a:lnTo>
                    <a:pt x="77330" y="207516"/>
                  </a:lnTo>
                  <a:lnTo>
                    <a:pt x="68023" y="197337"/>
                  </a:lnTo>
                  <a:lnTo>
                    <a:pt x="46916" y="185554"/>
                  </a:lnTo>
                  <a:lnTo>
                    <a:pt x="24670" y="179476"/>
                  </a:lnTo>
                  <a:lnTo>
                    <a:pt x="12634" y="177349"/>
                  </a:lnTo>
                  <a:lnTo>
                    <a:pt x="0" y="171599"/>
                  </a:lnTo>
                  <a:lnTo>
                    <a:pt x="719" y="171255"/>
                  </a:lnTo>
                  <a:lnTo>
                    <a:pt x="42576" y="163700"/>
                  </a:lnTo>
                  <a:lnTo>
                    <a:pt x="67774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30"/>
            <p:cNvSpPr/>
            <p:nvPr>
              <p:custDataLst>
                <p:tags r:id="rId129"/>
              </p:custDataLst>
            </p:nvPr>
          </p:nvSpPr>
          <p:spPr>
            <a:xfrm>
              <a:off x="8685304" y="1155049"/>
              <a:ext cx="96747" cy="119473"/>
            </a:xfrm>
            <a:custGeom>
              <a:avLst/>
              <a:gdLst/>
              <a:ahLst/>
              <a:cxnLst/>
              <a:rect l="0" t="0" r="0" b="0"/>
              <a:pathLst>
                <a:path w="96747" h="119473">
                  <a:moveTo>
                    <a:pt x="20546" y="32401"/>
                  </a:moveTo>
                  <a:lnTo>
                    <a:pt x="20546" y="32401"/>
                  </a:lnTo>
                  <a:lnTo>
                    <a:pt x="20546" y="29030"/>
                  </a:lnTo>
                  <a:lnTo>
                    <a:pt x="19840" y="28743"/>
                  </a:lnTo>
                  <a:lnTo>
                    <a:pt x="17175" y="30305"/>
                  </a:lnTo>
                  <a:lnTo>
                    <a:pt x="8337" y="41893"/>
                  </a:lnTo>
                  <a:lnTo>
                    <a:pt x="152" y="62103"/>
                  </a:lnTo>
                  <a:lnTo>
                    <a:pt x="0" y="85965"/>
                  </a:lnTo>
                  <a:lnTo>
                    <a:pt x="7545" y="119472"/>
                  </a:lnTo>
                  <a:lnTo>
                    <a:pt x="11191" y="83238"/>
                  </a:lnTo>
                  <a:lnTo>
                    <a:pt x="20048" y="45112"/>
                  </a:lnTo>
                  <a:lnTo>
                    <a:pt x="31608" y="17117"/>
                  </a:lnTo>
                  <a:lnTo>
                    <a:pt x="39808" y="6088"/>
                  </a:lnTo>
                  <a:lnTo>
                    <a:pt x="43971" y="2159"/>
                  </a:lnTo>
                  <a:lnTo>
                    <a:pt x="48157" y="245"/>
                  </a:lnTo>
                  <a:lnTo>
                    <a:pt x="56571" y="0"/>
                  </a:lnTo>
                  <a:lnTo>
                    <a:pt x="60790" y="3039"/>
                  </a:lnTo>
                  <a:lnTo>
                    <a:pt x="69241" y="13942"/>
                  </a:lnTo>
                  <a:lnTo>
                    <a:pt x="83489" y="53968"/>
                  </a:lnTo>
                  <a:lnTo>
                    <a:pt x="95458" y="101263"/>
                  </a:lnTo>
                  <a:lnTo>
                    <a:pt x="96746" y="114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31"/>
            <p:cNvSpPr/>
            <p:nvPr>
              <p:custDataLst>
                <p:tags r:id="rId130"/>
              </p:custDataLst>
            </p:nvPr>
          </p:nvSpPr>
          <p:spPr>
            <a:xfrm>
              <a:off x="8553450" y="1153916"/>
              <a:ext cx="114301" cy="117010"/>
            </a:xfrm>
            <a:custGeom>
              <a:avLst/>
              <a:gdLst/>
              <a:ahLst/>
              <a:cxnLst/>
              <a:rect l="0" t="0" r="0" b="0"/>
              <a:pathLst>
                <a:path w="114301" h="117010">
                  <a:moveTo>
                    <a:pt x="0" y="65284"/>
                  </a:moveTo>
                  <a:lnTo>
                    <a:pt x="0" y="65284"/>
                  </a:lnTo>
                  <a:lnTo>
                    <a:pt x="8839" y="65284"/>
                  </a:lnTo>
                  <a:lnTo>
                    <a:pt x="30037" y="56446"/>
                  </a:lnTo>
                  <a:lnTo>
                    <a:pt x="45824" y="43615"/>
                  </a:lnTo>
                  <a:lnTo>
                    <a:pt x="57165" y="26408"/>
                  </a:lnTo>
                  <a:lnTo>
                    <a:pt x="58803" y="16021"/>
                  </a:lnTo>
                  <a:lnTo>
                    <a:pt x="58252" y="11275"/>
                  </a:lnTo>
                  <a:lnTo>
                    <a:pt x="55768" y="7406"/>
                  </a:lnTo>
                  <a:lnTo>
                    <a:pt x="47363" y="1225"/>
                  </a:lnTo>
                  <a:lnTo>
                    <a:pt x="42864" y="0"/>
                  </a:lnTo>
                  <a:lnTo>
                    <a:pt x="34103" y="521"/>
                  </a:lnTo>
                  <a:lnTo>
                    <a:pt x="25505" y="4986"/>
                  </a:lnTo>
                  <a:lnTo>
                    <a:pt x="21237" y="8152"/>
                  </a:lnTo>
                  <a:lnTo>
                    <a:pt x="14612" y="19196"/>
                  </a:lnTo>
                  <a:lnTo>
                    <a:pt x="8797" y="41280"/>
                  </a:lnTo>
                  <a:lnTo>
                    <a:pt x="8956" y="65698"/>
                  </a:lnTo>
                  <a:lnTo>
                    <a:pt x="13153" y="82401"/>
                  </a:lnTo>
                  <a:lnTo>
                    <a:pt x="22073" y="99232"/>
                  </a:lnTo>
                  <a:lnTo>
                    <a:pt x="34975" y="110476"/>
                  </a:lnTo>
                  <a:lnTo>
                    <a:pt x="42366" y="114462"/>
                  </a:lnTo>
                  <a:lnTo>
                    <a:pt x="59987" y="117009"/>
                  </a:lnTo>
                  <a:lnTo>
                    <a:pt x="78871" y="114379"/>
                  </a:lnTo>
                  <a:lnTo>
                    <a:pt x="114300" y="97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32"/>
            <p:cNvSpPr/>
            <p:nvPr>
              <p:custDataLst>
                <p:tags r:id="rId131"/>
              </p:custDataLst>
            </p:nvPr>
          </p:nvSpPr>
          <p:spPr>
            <a:xfrm>
              <a:off x="8415043" y="1155700"/>
              <a:ext cx="93958" cy="122890"/>
            </a:xfrm>
            <a:custGeom>
              <a:avLst/>
              <a:gdLst/>
              <a:ahLst/>
              <a:cxnLst/>
              <a:rect l="0" t="0" r="0" b="0"/>
              <a:pathLst>
                <a:path w="93958" h="122890">
                  <a:moveTo>
                    <a:pt x="5057" y="19050"/>
                  </a:moveTo>
                  <a:lnTo>
                    <a:pt x="5057" y="19050"/>
                  </a:lnTo>
                  <a:lnTo>
                    <a:pt x="5057" y="15679"/>
                  </a:lnTo>
                  <a:lnTo>
                    <a:pt x="4351" y="15392"/>
                  </a:lnTo>
                  <a:lnTo>
                    <a:pt x="1686" y="16954"/>
                  </a:lnTo>
                  <a:lnTo>
                    <a:pt x="31" y="21881"/>
                  </a:lnTo>
                  <a:lnTo>
                    <a:pt x="0" y="30186"/>
                  </a:lnTo>
                  <a:lnTo>
                    <a:pt x="7613" y="58513"/>
                  </a:lnTo>
                  <a:lnTo>
                    <a:pt x="26560" y="98957"/>
                  </a:lnTo>
                  <a:lnTo>
                    <a:pt x="38317" y="117750"/>
                  </a:lnTo>
                  <a:lnTo>
                    <a:pt x="44064" y="122889"/>
                  </a:lnTo>
                  <a:lnTo>
                    <a:pt x="46583" y="122848"/>
                  </a:lnTo>
                  <a:lnTo>
                    <a:pt x="48968" y="121410"/>
                  </a:lnTo>
                  <a:lnTo>
                    <a:pt x="51265" y="119040"/>
                  </a:lnTo>
                  <a:lnTo>
                    <a:pt x="64609" y="85366"/>
                  </a:lnTo>
                  <a:lnTo>
                    <a:pt x="78597" y="41913"/>
                  </a:lnTo>
                  <a:lnTo>
                    <a:pt x="93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33"/>
            <p:cNvSpPr/>
            <p:nvPr>
              <p:custDataLst>
                <p:tags r:id="rId132"/>
              </p:custDataLst>
            </p:nvPr>
          </p:nvSpPr>
          <p:spPr>
            <a:xfrm>
              <a:off x="8301133" y="1154879"/>
              <a:ext cx="87218" cy="110064"/>
            </a:xfrm>
            <a:custGeom>
              <a:avLst/>
              <a:gdLst/>
              <a:ahLst/>
              <a:cxnLst/>
              <a:rect l="0" t="0" r="0" b="0"/>
              <a:pathLst>
                <a:path w="87218" h="110064">
                  <a:moveTo>
                    <a:pt x="11017" y="51621"/>
                  </a:moveTo>
                  <a:lnTo>
                    <a:pt x="11017" y="51621"/>
                  </a:lnTo>
                  <a:lnTo>
                    <a:pt x="11017" y="54992"/>
                  </a:lnTo>
                  <a:lnTo>
                    <a:pt x="11722" y="55985"/>
                  </a:lnTo>
                  <a:lnTo>
                    <a:pt x="12898" y="56647"/>
                  </a:lnTo>
                  <a:lnTo>
                    <a:pt x="14387" y="57088"/>
                  </a:lnTo>
                  <a:lnTo>
                    <a:pt x="23226" y="54338"/>
                  </a:lnTo>
                  <a:lnTo>
                    <a:pt x="31411" y="49055"/>
                  </a:lnTo>
                  <a:lnTo>
                    <a:pt x="41676" y="36279"/>
                  </a:lnTo>
                  <a:lnTo>
                    <a:pt x="45809" y="26928"/>
                  </a:lnTo>
                  <a:lnTo>
                    <a:pt x="48464" y="9427"/>
                  </a:lnTo>
                  <a:lnTo>
                    <a:pt x="47270" y="5853"/>
                  </a:lnTo>
                  <a:lnTo>
                    <a:pt x="42181" y="0"/>
                  </a:lnTo>
                  <a:lnTo>
                    <a:pt x="38143" y="274"/>
                  </a:lnTo>
                  <a:lnTo>
                    <a:pt x="28012" y="6222"/>
                  </a:lnTo>
                  <a:lnTo>
                    <a:pt x="13779" y="21471"/>
                  </a:lnTo>
                  <a:lnTo>
                    <a:pt x="3996" y="46137"/>
                  </a:lnTo>
                  <a:lnTo>
                    <a:pt x="0" y="72417"/>
                  </a:lnTo>
                  <a:lnTo>
                    <a:pt x="2260" y="80302"/>
                  </a:lnTo>
                  <a:lnTo>
                    <a:pt x="12299" y="94707"/>
                  </a:lnTo>
                  <a:lnTo>
                    <a:pt x="30447" y="107975"/>
                  </a:lnTo>
                  <a:lnTo>
                    <a:pt x="42936" y="110063"/>
                  </a:lnTo>
                  <a:lnTo>
                    <a:pt x="49229" y="109633"/>
                  </a:lnTo>
                  <a:lnTo>
                    <a:pt x="87217" y="8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369"/>
          <p:cNvGrpSpPr/>
          <p:nvPr/>
        </p:nvGrpSpPr>
        <p:grpSpPr>
          <a:xfrm>
            <a:off x="2693694" y="1647055"/>
            <a:ext cx="1641595" cy="740546"/>
            <a:chOff x="2693694" y="1647055"/>
            <a:chExt cx="1641595" cy="740546"/>
          </a:xfrm>
        </p:grpSpPr>
        <p:sp>
          <p:nvSpPr>
            <p:cNvPr id="89" name="SMARTInkShape-2034"/>
            <p:cNvSpPr/>
            <p:nvPr>
              <p:custDataLst>
                <p:tags r:id="rId113"/>
              </p:custDataLst>
            </p:nvPr>
          </p:nvSpPr>
          <p:spPr>
            <a:xfrm>
              <a:off x="4279900" y="1739900"/>
              <a:ext cx="55389" cy="482601"/>
            </a:xfrm>
            <a:custGeom>
              <a:avLst/>
              <a:gdLst/>
              <a:ahLst/>
              <a:cxnLst/>
              <a:rect l="0" t="0" r="0" b="0"/>
              <a:pathLst>
                <a:path w="55389" h="482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578" y="46758"/>
                  </a:lnTo>
                  <a:lnTo>
                    <a:pt x="30390" y="86398"/>
                  </a:lnTo>
                  <a:lnTo>
                    <a:pt x="35782" y="109810"/>
                  </a:lnTo>
                  <a:lnTo>
                    <a:pt x="40789" y="134590"/>
                  </a:lnTo>
                  <a:lnTo>
                    <a:pt x="44831" y="161693"/>
                  </a:lnTo>
                  <a:lnTo>
                    <a:pt x="48232" y="190346"/>
                  </a:lnTo>
                  <a:lnTo>
                    <a:pt x="51204" y="220030"/>
                  </a:lnTo>
                  <a:lnTo>
                    <a:pt x="53186" y="249698"/>
                  </a:lnTo>
                  <a:lnTo>
                    <a:pt x="54508" y="279354"/>
                  </a:lnTo>
                  <a:lnTo>
                    <a:pt x="55388" y="309003"/>
                  </a:lnTo>
                  <a:lnTo>
                    <a:pt x="54564" y="336530"/>
                  </a:lnTo>
                  <a:lnTo>
                    <a:pt x="52604" y="362642"/>
                  </a:lnTo>
                  <a:lnTo>
                    <a:pt x="45252" y="408824"/>
                  </a:lnTo>
                  <a:lnTo>
                    <a:pt x="26657" y="455096"/>
                  </a:lnTo>
                  <a:lnTo>
                    <a:pt x="635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35"/>
            <p:cNvSpPr/>
            <p:nvPr>
              <p:custDataLst>
                <p:tags r:id="rId114"/>
              </p:custDataLst>
            </p:nvPr>
          </p:nvSpPr>
          <p:spPr>
            <a:xfrm>
              <a:off x="4086029" y="2019300"/>
              <a:ext cx="92272" cy="19051"/>
            </a:xfrm>
            <a:custGeom>
              <a:avLst/>
              <a:gdLst/>
              <a:ahLst/>
              <a:cxnLst/>
              <a:rect l="0" t="0" r="0" b="0"/>
              <a:pathLst>
                <a:path w="922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4897" y="13275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36"/>
            <p:cNvSpPr/>
            <p:nvPr>
              <p:custDataLst>
                <p:tags r:id="rId115"/>
              </p:custDataLst>
            </p:nvPr>
          </p:nvSpPr>
          <p:spPr>
            <a:xfrm>
              <a:off x="4083210" y="1860117"/>
              <a:ext cx="126841" cy="297677"/>
            </a:xfrm>
            <a:custGeom>
              <a:avLst/>
              <a:gdLst/>
              <a:ahLst/>
              <a:cxnLst/>
              <a:rect l="0" t="0" r="0" b="0"/>
              <a:pathLst>
                <a:path w="126841" h="297677">
                  <a:moveTo>
                    <a:pt x="18890" y="82983"/>
                  </a:moveTo>
                  <a:lnTo>
                    <a:pt x="18890" y="82983"/>
                  </a:lnTo>
                  <a:lnTo>
                    <a:pt x="8059" y="111831"/>
                  </a:lnTo>
                  <a:lnTo>
                    <a:pt x="1672" y="158531"/>
                  </a:lnTo>
                  <a:lnTo>
                    <a:pt x="383" y="205321"/>
                  </a:lnTo>
                  <a:lnTo>
                    <a:pt x="0" y="251170"/>
                  </a:lnTo>
                  <a:lnTo>
                    <a:pt x="566" y="295108"/>
                  </a:lnTo>
                  <a:lnTo>
                    <a:pt x="1735" y="297072"/>
                  </a:lnTo>
                  <a:lnTo>
                    <a:pt x="3220" y="297676"/>
                  </a:lnTo>
                  <a:lnTo>
                    <a:pt x="6752" y="290821"/>
                  </a:lnTo>
                  <a:lnTo>
                    <a:pt x="14767" y="253311"/>
                  </a:lnTo>
                  <a:lnTo>
                    <a:pt x="20821" y="215364"/>
                  </a:lnTo>
                  <a:lnTo>
                    <a:pt x="24410" y="192403"/>
                  </a:lnTo>
                  <a:lnTo>
                    <a:pt x="28215" y="167219"/>
                  </a:lnTo>
                  <a:lnTo>
                    <a:pt x="32162" y="140551"/>
                  </a:lnTo>
                  <a:lnTo>
                    <a:pt x="36205" y="112895"/>
                  </a:lnTo>
                  <a:lnTo>
                    <a:pt x="44460" y="68996"/>
                  </a:lnTo>
                  <a:lnTo>
                    <a:pt x="55159" y="24040"/>
                  </a:lnTo>
                  <a:lnTo>
                    <a:pt x="60409" y="7397"/>
                  </a:lnTo>
                  <a:lnTo>
                    <a:pt x="65095" y="0"/>
                  </a:lnTo>
                  <a:lnTo>
                    <a:pt x="68038" y="1556"/>
                  </a:lnTo>
                  <a:lnTo>
                    <a:pt x="75070" y="12691"/>
                  </a:lnTo>
                  <a:lnTo>
                    <a:pt x="83592" y="52278"/>
                  </a:lnTo>
                  <a:lnTo>
                    <a:pt x="90215" y="90033"/>
                  </a:lnTo>
                  <a:lnTo>
                    <a:pt x="97862" y="131272"/>
                  </a:lnTo>
                  <a:lnTo>
                    <a:pt x="105965" y="170767"/>
                  </a:lnTo>
                  <a:lnTo>
                    <a:pt x="110507" y="205724"/>
                  </a:lnTo>
                  <a:lnTo>
                    <a:pt x="114945" y="249408"/>
                  </a:lnTo>
                  <a:lnTo>
                    <a:pt x="120728" y="275287"/>
                  </a:lnTo>
                  <a:lnTo>
                    <a:pt x="126840" y="286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037"/>
            <p:cNvSpPr/>
            <p:nvPr>
              <p:custDataLst>
                <p:tags r:id="rId116"/>
              </p:custDataLst>
            </p:nvPr>
          </p:nvSpPr>
          <p:spPr>
            <a:xfrm>
              <a:off x="3856277" y="1647055"/>
              <a:ext cx="61674" cy="740546"/>
            </a:xfrm>
            <a:custGeom>
              <a:avLst/>
              <a:gdLst/>
              <a:ahLst/>
              <a:cxnLst/>
              <a:rect l="0" t="0" r="0" b="0"/>
              <a:pathLst>
                <a:path w="61674" h="740546">
                  <a:moveTo>
                    <a:pt x="61673" y="29345"/>
                  </a:moveTo>
                  <a:lnTo>
                    <a:pt x="61673" y="29345"/>
                  </a:lnTo>
                  <a:lnTo>
                    <a:pt x="61673" y="0"/>
                  </a:lnTo>
                  <a:lnTo>
                    <a:pt x="61673" y="1721"/>
                  </a:lnTo>
                  <a:lnTo>
                    <a:pt x="50828" y="38156"/>
                  </a:lnTo>
                  <a:lnTo>
                    <a:pt x="40625" y="77005"/>
                  </a:lnTo>
                  <a:lnTo>
                    <a:pt x="36352" y="101335"/>
                  </a:lnTo>
                  <a:lnTo>
                    <a:pt x="32798" y="128139"/>
                  </a:lnTo>
                  <a:lnTo>
                    <a:pt x="29723" y="156591"/>
                  </a:lnTo>
                  <a:lnTo>
                    <a:pt x="25556" y="188259"/>
                  </a:lnTo>
                  <a:lnTo>
                    <a:pt x="20662" y="222071"/>
                  </a:lnTo>
                  <a:lnTo>
                    <a:pt x="15282" y="257312"/>
                  </a:lnTo>
                  <a:lnTo>
                    <a:pt x="10990" y="294212"/>
                  </a:lnTo>
                  <a:lnTo>
                    <a:pt x="7423" y="332218"/>
                  </a:lnTo>
                  <a:lnTo>
                    <a:pt x="4340" y="370960"/>
                  </a:lnTo>
                  <a:lnTo>
                    <a:pt x="2284" y="408783"/>
                  </a:lnTo>
                  <a:lnTo>
                    <a:pt x="914" y="445992"/>
                  </a:lnTo>
                  <a:lnTo>
                    <a:pt x="0" y="482793"/>
                  </a:lnTo>
                  <a:lnTo>
                    <a:pt x="97" y="516499"/>
                  </a:lnTo>
                  <a:lnTo>
                    <a:pt x="867" y="548142"/>
                  </a:lnTo>
                  <a:lnTo>
                    <a:pt x="2085" y="578410"/>
                  </a:lnTo>
                  <a:lnTo>
                    <a:pt x="3603" y="605644"/>
                  </a:lnTo>
                  <a:lnTo>
                    <a:pt x="5321" y="630855"/>
                  </a:lnTo>
                  <a:lnTo>
                    <a:pt x="8405" y="674155"/>
                  </a:lnTo>
                  <a:lnTo>
                    <a:pt x="10142" y="715543"/>
                  </a:lnTo>
                  <a:lnTo>
                    <a:pt x="10873" y="740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38"/>
            <p:cNvSpPr/>
            <p:nvPr>
              <p:custDataLst>
                <p:tags r:id="rId117"/>
              </p:custDataLst>
            </p:nvPr>
          </p:nvSpPr>
          <p:spPr>
            <a:xfrm>
              <a:off x="3619500" y="1987550"/>
              <a:ext cx="46471" cy="60928"/>
            </a:xfrm>
            <a:custGeom>
              <a:avLst/>
              <a:gdLst/>
              <a:ahLst/>
              <a:cxnLst/>
              <a:rect l="0" t="0" r="0" b="0"/>
              <a:pathLst>
                <a:path w="46471" h="60928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4123" y="27136"/>
                  </a:lnTo>
                  <a:lnTo>
                    <a:pt x="3714" y="36990"/>
                  </a:lnTo>
                  <a:lnTo>
                    <a:pt x="4593" y="41593"/>
                  </a:lnTo>
                  <a:lnTo>
                    <a:pt x="12571" y="54814"/>
                  </a:lnTo>
                  <a:lnTo>
                    <a:pt x="19933" y="59640"/>
                  </a:lnTo>
                  <a:lnTo>
                    <a:pt x="23872" y="60927"/>
                  </a:lnTo>
                  <a:lnTo>
                    <a:pt x="27909" y="60373"/>
                  </a:lnTo>
                  <a:lnTo>
                    <a:pt x="36157" y="55996"/>
                  </a:lnTo>
                  <a:lnTo>
                    <a:pt x="45364" y="45597"/>
                  </a:lnTo>
                  <a:lnTo>
                    <a:pt x="46470" y="40982"/>
                  </a:lnTo>
                  <a:lnTo>
                    <a:pt x="45818" y="30209"/>
                  </a:lnTo>
                  <a:lnTo>
                    <a:pt x="43951" y="25784"/>
                  </a:lnTo>
                  <a:lnTo>
                    <a:pt x="38113" y="18985"/>
                  </a:lnTo>
                  <a:lnTo>
                    <a:pt x="27052" y="1549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39"/>
            <p:cNvSpPr/>
            <p:nvPr>
              <p:custDataLst>
                <p:tags r:id="rId118"/>
              </p:custDataLst>
            </p:nvPr>
          </p:nvSpPr>
          <p:spPr>
            <a:xfrm>
              <a:off x="3651250" y="21463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42063"/>
                  </a:lnTo>
                  <a:lnTo>
                    <a:pt x="22" y="8780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40"/>
            <p:cNvSpPr/>
            <p:nvPr>
              <p:custDataLst>
                <p:tags r:id="rId119"/>
              </p:custDataLst>
            </p:nvPr>
          </p:nvSpPr>
          <p:spPr>
            <a:xfrm>
              <a:off x="3342791" y="2032000"/>
              <a:ext cx="137010" cy="31751"/>
            </a:xfrm>
            <a:custGeom>
              <a:avLst/>
              <a:gdLst/>
              <a:ahLst/>
              <a:cxnLst/>
              <a:rect l="0" t="0" r="0" b="0"/>
              <a:pathLst>
                <a:path w="1370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31750"/>
                  </a:lnTo>
                  <a:lnTo>
                    <a:pt x="0" y="31044"/>
                  </a:lnTo>
                  <a:lnTo>
                    <a:pt x="1563" y="28379"/>
                  </a:lnTo>
                  <a:lnTo>
                    <a:pt x="13151" y="22912"/>
                  </a:lnTo>
                  <a:lnTo>
                    <a:pt x="59751" y="12651"/>
                  </a:lnTo>
                  <a:lnTo>
                    <a:pt x="98595" y="6335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041"/>
            <p:cNvSpPr/>
            <p:nvPr>
              <p:custDataLst>
                <p:tags r:id="rId120"/>
              </p:custDataLst>
            </p:nvPr>
          </p:nvSpPr>
          <p:spPr>
            <a:xfrm>
              <a:off x="3367930" y="1861307"/>
              <a:ext cx="156321" cy="325051"/>
            </a:xfrm>
            <a:custGeom>
              <a:avLst/>
              <a:gdLst/>
              <a:ahLst/>
              <a:cxnLst/>
              <a:rect l="0" t="0" r="0" b="0"/>
              <a:pathLst>
                <a:path w="156321" h="325051">
                  <a:moveTo>
                    <a:pt x="156320" y="5593"/>
                  </a:moveTo>
                  <a:lnTo>
                    <a:pt x="156320" y="5593"/>
                  </a:lnTo>
                  <a:lnTo>
                    <a:pt x="152949" y="2222"/>
                  </a:lnTo>
                  <a:lnTo>
                    <a:pt x="147531" y="567"/>
                  </a:lnTo>
                  <a:lnTo>
                    <a:pt x="105163" y="0"/>
                  </a:lnTo>
                  <a:lnTo>
                    <a:pt x="78054" y="5033"/>
                  </a:lnTo>
                  <a:lnTo>
                    <a:pt x="45955" y="19639"/>
                  </a:lnTo>
                  <a:lnTo>
                    <a:pt x="31975" y="33273"/>
                  </a:lnTo>
                  <a:lnTo>
                    <a:pt x="22267" y="54089"/>
                  </a:lnTo>
                  <a:lnTo>
                    <a:pt x="18293" y="88244"/>
                  </a:lnTo>
                  <a:lnTo>
                    <a:pt x="13745" y="133015"/>
                  </a:lnTo>
                  <a:lnTo>
                    <a:pt x="9932" y="165471"/>
                  </a:lnTo>
                  <a:lnTo>
                    <a:pt x="5887" y="198006"/>
                  </a:lnTo>
                  <a:lnTo>
                    <a:pt x="348" y="242677"/>
                  </a:lnTo>
                  <a:lnTo>
                    <a:pt x="0" y="288211"/>
                  </a:lnTo>
                  <a:lnTo>
                    <a:pt x="3146" y="314478"/>
                  </a:lnTo>
                  <a:lnTo>
                    <a:pt x="4815" y="318055"/>
                  </a:lnTo>
                  <a:lnTo>
                    <a:pt x="10432" y="323911"/>
                  </a:lnTo>
                  <a:lnTo>
                    <a:pt x="14612" y="325050"/>
                  </a:lnTo>
                  <a:lnTo>
                    <a:pt x="38409" y="321807"/>
                  </a:lnTo>
                  <a:lnTo>
                    <a:pt x="70078" y="311001"/>
                  </a:lnTo>
                  <a:lnTo>
                    <a:pt x="96324" y="295984"/>
                  </a:lnTo>
                  <a:lnTo>
                    <a:pt x="101433" y="290348"/>
                  </a:lnTo>
                  <a:lnTo>
                    <a:pt x="103703" y="283610"/>
                  </a:lnTo>
                  <a:lnTo>
                    <a:pt x="105520" y="272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042"/>
            <p:cNvSpPr/>
            <p:nvPr>
              <p:custDataLst>
                <p:tags r:id="rId121"/>
              </p:custDataLst>
            </p:nvPr>
          </p:nvSpPr>
          <p:spPr>
            <a:xfrm>
              <a:off x="3111867" y="1824738"/>
              <a:ext cx="158384" cy="374919"/>
            </a:xfrm>
            <a:custGeom>
              <a:avLst/>
              <a:gdLst/>
              <a:ahLst/>
              <a:cxnLst/>
              <a:rect l="0" t="0" r="0" b="0"/>
              <a:pathLst>
                <a:path w="158384" h="374919">
                  <a:moveTo>
                    <a:pt x="158383" y="23112"/>
                  </a:moveTo>
                  <a:lnTo>
                    <a:pt x="158383" y="23112"/>
                  </a:lnTo>
                  <a:lnTo>
                    <a:pt x="136721" y="2861"/>
                  </a:lnTo>
                  <a:lnTo>
                    <a:pt x="128529" y="0"/>
                  </a:lnTo>
                  <a:lnTo>
                    <a:pt x="116422" y="2492"/>
                  </a:lnTo>
                  <a:lnTo>
                    <a:pt x="109242" y="5132"/>
                  </a:lnTo>
                  <a:lnTo>
                    <a:pt x="82283" y="29073"/>
                  </a:lnTo>
                  <a:lnTo>
                    <a:pt x="51952" y="73091"/>
                  </a:lnTo>
                  <a:lnTo>
                    <a:pt x="32999" y="115645"/>
                  </a:lnTo>
                  <a:lnTo>
                    <a:pt x="23993" y="139834"/>
                  </a:lnTo>
                  <a:lnTo>
                    <a:pt x="10225" y="187407"/>
                  </a:lnTo>
                  <a:lnTo>
                    <a:pt x="1518" y="232304"/>
                  </a:lnTo>
                  <a:lnTo>
                    <a:pt x="0" y="271073"/>
                  </a:lnTo>
                  <a:lnTo>
                    <a:pt x="9204" y="303356"/>
                  </a:lnTo>
                  <a:lnTo>
                    <a:pt x="34219" y="341568"/>
                  </a:lnTo>
                  <a:lnTo>
                    <a:pt x="54516" y="360087"/>
                  </a:lnTo>
                  <a:lnTo>
                    <a:pt x="77648" y="373021"/>
                  </a:lnTo>
                  <a:lnTo>
                    <a:pt x="89743" y="374918"/>
                  </a:lnTo>
                  <a:lnTo>
                    <a:pt x="139333" y="366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043"/>
            <p:cNvSpPr/>
            <p:nvPr>
              <p:custDataLst>
                <p:tags r:id="rId122"/>
              </p:custDataLst>
            </p:nvPr>
          </p:nvSpPr>
          <p:spPr>
            <a:xfrm>
              <a:off x="2857500" y="1974850"/>
              <a:ext cx="133351" cy="227876"/>
            </a:xfrm>
            <a:custGeom>
              <a:avLst/>
              <a:gdLst/>
              <a:ahLst/>
              <a:cxnLst/>
              <a:rect l="0" t="0" r="0" b="0"/>
              <a:pathLst>
                <a:path w="133351" h="227876">
                  <a:moveTo>
                    <a:pt x="0" y="101600"/>
                  </a:moveTo>
                  <a:lnTo>
                    <a:pt x="0" y="101600"/>
                  </a:lnTo>
                  <a:lnTo>
                    <a:pt x="0" y="98229"/>
                  </a:lnTo>
                  <a:lnTo>
                    <a:pt x="1881" y="94692"/>
                  </a:lnTo>
                  <a:lnTo>
                    <a:pt x="8838" y="86673"/>
                  </a:lnTo>
                  <a:lnTo>
                    <a:pt x="11537" y="86004"/>
                  </a:lnTo>
                  <a:lnTo>
                    <a:pt x="18298" y="87143"/>
                  </a:lnTo>
                  <a:lnTo>
                    <a:pt x="33408" y="101863"/>
                  </a:lnTo>
                  <a:lnTo>
                    <a:pt x="61136" y="142261"/>
                  </a:lnTo>
                  <a:lnTo>
                    <a:pt x="74872" y="177853"/>
                  </a:lnTo>
                  <a:lnTo>
                    <a:pt x="76080" y="200166"/>
                  </a:lnTo>
                  <a:lnTo>
                    <a:pt x="72384" y="216198"/>
                  </a:lnTo>
                  <a:lnTo>
                    <a:pt x="69423" y="222448"/>
                  </a:lnTo>
                  <a:lnTo>
                    <a:pt x="66037" y="225910"/>
                  </a:lnTo>
                  <a:lnTo>
                    <a:pt x="62369" y="227512"/>
                  </a:lnTo>
                  <a:lnTo>
                    <a:pt x="58513" y="227875"/>
                  </a:lnTo>
                  <a:lnTo>
                    <a:pt x="55236" y="226000"/>
                  </a:lnTo>
                  <a:lnTo>
                    <a:pt x="49714" y="218272"/>
                  </a:lnTo>
                  <a:lnTo>
                    <a:pt x="42638" y="188538"/>
                  </a:lnTo>
                  <a:lnTo>
                    <a:pt x="41998" y="156702"/>
                  </a:lnTo>
                  <a:lnTo>
                    <a:pt x="46182" y="121151"/>
                  </a:lnTo>
                  <a:lnTo>
                    <a:pt x="65111" y="74075"/>
                  </a:lnTo>
                  <a:lnTo>
                    <a:pt x="92749" y="351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044"/>
            <p:cNvSpPr/>
            <p:nvPr>
              <p:custDataLst>
                <p:tags r:id="rId123"/>
              </p:custDataLst>
            </p:nvPr>
          </p:nvSpPr>
          <p:spPr>
            <a:xfrm>
              <a:off x="2693694" y="1781554"/>
              <a:ext cx="150693" cy="446811"/>
            </a:xfrm>
            <a:custGeom>
              <a:avLst/>
              <a:gdLst/>
              <a:ahLst/>
              <a:cxnLst/>
              <a:rect l="0" t="0" r="0" b="0"/>
              <a:pathLst>
                <a:path w="150693" h="446811">
                  <a:moveTo>
                    <a:pt x="5056" y="155196"/>
                  </a:moveTo>
                  <a:lnTo>
                    <a:pt x="5056" y="155196"/>
                  </a:lnTo>
                  <a:lnTo>
                    <a:pt x="692" y="173932"/>
                  </a:lnTo>
                  <a:lnTo>
                    <a:pt x="0" y="214448"/>
                  </a:lnTo>
                  <a:lnTo>
                    <a:pt x="2339" y="250910"/>
                  </a:lnTo>
                  <a:lnTo>
                    <a:pt x="7611" y="290634"/>
                  </a:lnTo>
                  <a:lnTo>
                    <a:pt x="13953" y="331102"/>
                  </a:lnTo>
                  <a:lnTo>
                    <a:pt x="19123" y="370254"/>
                  </a:lnTo>
                  <a:lnTo>
                    <a:pt x="21891" y="403177"/>
                  </a:lnTo>
                  <a:lnTo>
                    <a:pt x="25331" y="436105"/>
                  </a:lnTo>
                  <a:lnTo>
                    <a:pt x="27473" y="445144"/>
                  </a:lnTo>
                  <a:lnTo>
                    <a:pt x="27056" y="446567"/>
                  </a:lnTo>
                  <a:lnTo>
                    <a:pt x="26073" y="446810"/>
                  </a:lnTo>
                  <a:lnTo>
                    <a:pt x="24980" y="441436"/>
                  </a:lnTo>
                  <a:lnTo>
                    <a:pt x="24221" y="395332"/>
                  </a:lnTo>
                  <a:lnTo>
                    <a:pt x="24157" y="355762"/>
                  </a:lnTo>
                  <a:lnTo>
                    <a:pt x="24140" y="329829"/>
                  </a:lnTo>
                  <a:lnTo>
                    <a:pt x="24129" y="300546"/>
                  </a:lnTo>
                  <a:lnTo>
                    <a:pt x="24121" y="269029"/>
                  </a:lnTo>
                  <a:lnTo>
                    <a:pt x="25527" y="236729"/>
                  </a:lnTo>
                  <a:lnTo>
                    <a:pt x="27876" y="203907"/>
                  </a:lnTo>
                  <a:lnTo>
                    <a:pt x="30852" y="170737"/>
                  </a:lnTo>
                  <a:lnTo>
                    <a:pt x="34248" y="140862"/>
                  </a:lnTo>
                  <a:lnTo>
                    <a:pt x="37923" y="113184"/>
                  </a:lnTo>
                  <a:lnTo>
                    <a:pt x="45769" y="65969"/>
                  </a:lnTo>
                  <a:lnTo>
                    <a:pt x="58120" y="22376"/>
                  </a:lnTo>
                  <a:lnTo>
                    <a:pt x="66505" y="8441"/>
                  </a:lnTo>
                  <a:lnTo>
                    <a:pt x="76817" y="1777"/>
                  </a:lnTo>
                  <a:lnTo>
                    <a:pt x="82530" y="0"/>
                  </a:lnTo>
                  <a:lnTo>
                    <a:pt x="88455" y="1638"/>
                  </a:lnTo>
                  <a:lnTo>
                    <a:pt x="100683" y="10983"/>
                  </a:lnTo>
                  <a:lnTo>
                    <a:pt x="133803" y="55893"/>
                  </a:lnTo>
                  <a:lnTo>
                    <a:pt x="149115" y="100686"/>
                  </a:lnTo>
                  <a:lnTo>
                    <a:pt x="150692" y="128147"/>
                  </a:lnTo>
                  <a:lnTo>
                    <a:pt x="143396" y="152582"/>
                  </a:lnTo>
                  <a:lnTo>
                    <a:pt x="129335" y="174495"/>
                  </a:lnTo>
                  <a:lnTo>
                    <a:pt x="108974" y="193642"/>
                  </a:lnTo>
                  <a:lnTo>
                    <a:pt x="73711" y="210175"/>
                  </a:lnTo>
                  <a:lnTo>
                    <a:pt x="62820" y="210899"/>
                  </a:lnTo>
                  <a:lnTo>
                    <a:pt x="24106" y="199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370"/>
          <p:cNvGrpSpPr/>
          <p:nvPr/>
        </p:nvGrpSpPr>
        <p:grpSpPr>
          <a:xfrm>
            <a:off x="4711700" y="2035280"/>
            <a:ext cx="127001" cy="98321"/>
            <a:chOff x="4711700" y="2035280"/>
            <a:chExt cx="127001" cy="98321"/>
          </a:xfrm>
        </p:grpSpPr>
        <p:sp>
          <p:nvSpPr>
            <p:cNvPr id="101" name="SMARTInkShape-2045"/>
            <p:cNvSpPr/>
            <p:nvPr>
              <p:custDataLst>
                <p:tags r:id="rId111"/>
              </p:custDataLst>
            </p:nvPr>
          </p:nvSpPr>
          <p:spPr>
            <a:xfrm>
              <a:off x="4711700" y="21145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5466" y="15679"/>
                  </a:lnTo>
                  <a:lnTo>
                    <a:pt x="92964" y="684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046"/>
            <p:cNvSpPr/>
            <p:nvPr>
              <p:custDataLst>
                <p:tags r:id="rId112"/>
              </p:custDataLst>
            </p:nvPr>
          </p:nvSpPr>
          <p:spPr>
            <a:xfrm>
              <a:off x="4711700" y="2035280"/>
              <a:ext cx="114301" cy="9421"/>
            </a:xfrm>
            <a:custGeom>
              <a:avLst/>
              <a:gdLst/>
              <a:ahLst/>
              <a:cxnLst/>
              <a:rect l="0" t="0" r="0" b="0"/>
              <a:pathLst>
                <a:path w="114301" h="9421">
                  <a:moveTo>
                    <a:pt x="0" y="9420"/>
                  </a:moveTo>
                  <a:lnTo>
                    <a:pt x="0" y="9420"/>
                  </a:lnTo>
                  <a:lnTo>
                    <a:pt x="44736" y="0"/>
                  </a:lnTo>
                  <a:lnTo>
                    <a:pt x="86448" y="2254"/>
                  </a:lnTo>
                  <a:lnTo>
                    <a:pt x="1143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371"/>
          <p:cNvGrpSpPr/>
          <p:nvPr/>
        </p:nvGrpSpPr>
        <p:grpSpPr>
          <a:xfrm>
            <a:off x="5316715" y="1715383"/>
            <a:ext cx="3090686" cy="748049"/>
            <a:chOff x="5316715" y="1715383"/>
            <a:chExt cx="3090686" cy="748049"/>
          </a:xfrm>
        </p:grpSpPr>
        <p:sp>
          <p:nvSpPr>
            <p:cNvPr id="104" name="SMARTInkShape-2047"/>
            <p:cNvSpPr/>
            <p:nvPr>
              <p:custDataLst>
                <p:tags r:id="rId90"/>
              </p:custDataLst>
            </p:nvPr>
          </p:nvSpPr>
          <p:spPr>
            <a:xfrm>
              <a:off x="6915150" y="1847850"/>
              <a:ext cx="59791" cy="323851"/>
            </a:xfrm>
            <a:custGeom>
              <a:avLst/>
              <a:gdLst/>
              <a:ahLst/>
              <a:cxnLst/>
              <a:rect l="0" t="0" r="0" b="0"/>
              <a:pathLst>
                <a:path w="59791" h="3238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882" y="6742"/>
                  </a:lnTo>
                  <a:lnTo>
                    <a:pt x="15812" y="47071"/>
                  </a:lnTo>
                  <a:lnTo>
                    <a:pt x="30791" y="93439"/>
                  </a:lnTo>
                  <a:lnTo>
                    <a:pt x="40495" y="129017"/>
                  </a:lnTo>
                  <a:lnTo>
                    <a:pt x="51865" y="165997"/>
                  </a:lnTo>
                  <a:lnTo>
                    <a:pt x="58329" y="201717"/>
                  </a:lnTo>
                  <a:lnTo>
                    <a:pt x="59790" y="235702"/>
                  </a:lnTo>
                  <a:lnTo>
                    <a:pt x="52680" y="279779"/>
                  </a:lnTo>
                  <a:lnTo>
                    <a:pt x="45520" y="299324"/>
                  </a:lnTo>
                  <a:lnTo>
                    <a:pt x="31991" y="313185"/>
                  </a:lnTo>
                  <a:lnTo>
                    <a:pt x="17040" y="32193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048"/>
            <p:cNvSpPr/>
            <p:nvPr>
              <p:custDataLst>
                <p:tags r:id="rId91"/>
              </p:custDataLst>
            </p:nvPr>
          </p:nvSpPr>
          <p:spPr>
            <a:xfrm>
              <a:off x="6781800" y="2032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049"/>
            <p:cNvSpPr/>
            <p:nvPr>
              <p:custDataLst>
                <p:tags r:id="rId92"/>
              </p:custDataLst>
            </p:nvPr>
          </p:nvSpPr>
          <p:spPr>
            <a:xfrm>
              <a:off x="6788150" y="2127250"/>
              <a:ext cx="3659" cy="57151"/>
            </a:xfrm>
            <a:custGeom>
              <a:avLst/>
              <a:gdLst/>
              <a:ahLst/>
              <a:cxnLst/>
              <a:rect l="0" t="0" r="0" b="0"/>
              <a:pathLst>
                <a:path w="3659" h="57151">
                  <a:moveTo>
                    <a:pt x="0" y="0"/>
                  </a:moveTo>
                  <a:lnTo>
                    <a:pt x="0" y="0"/>
                  </a:lnTo>
                  <a:lnTo>
                    <a:pt x="1881" y="27612"/>
                  </a:lnTo>
                  <a:lnTo>
                    <a:pt x="3658" y="383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50"/>
            <p:cNvSpPr/>
            <p:nvPr>
              <p:custDataLst>
                <p:tags r:id="rId93"/>
              </p:custDataLst>
            </p:nvPr>
          </p:nvSpPr>
          <p:spPr>
            <a:xfrm>
              <a:off x="6553200" y="20193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1939" y="7630"/>
                  </a:lnTo>
                  <a:lnTo>
                    <a:pt x="85895" y="17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51"/>
            <p:cNvSpPr/>
            <p:nvPr>
              <p:custDataLst>
                <p:tags r:id="rId94"/>
              </p:custDataLst>
            </p:nvPr>
          </p:nvSpPr>
          <p:spPr>
            <a:xfrm>
              <a:off x="6573257" y="1892379"/>
              <a:ext cx="132344" cy="218289"/>
            </a:xfrm>
            <a:custGeom>
              <a:avLst/>
              <a:gdLst/>
              <a:ahLst/>
              <a:cxnLst/>
              <a:rect l="0" t="0" r="0" b="0"/>
              <a:pathLst>
                <a:path w="132344" h="218289">
                  <a:moveTo>
                    <a:pt x="132343" y="12621"/>
                  </a:moveTo>
                  <a:lnTo>
                    <a:pt x="132343" y="12621"/>
                  </a:lnTo>
                  <a:lnTo>
                    <a:pt x="128972" y="9250"/>
                  </a:lnTo>
                  <a:lnTo>
                    <a:pt x="125435" y="7595"/>
                  </a:lnTo>
                  <a:lnTo>
                    <a:pt x="80176" y="189"/>
                  </a:lnTo>
                  <a:lnTo>
                    <a:pt x="62088" y="0"/>
                  </a:lnTo>
                  <a:lnTo>
                    <a:pt x="57284" y="1385"/>
                  </a:lnTo>
                  <a:lnTo>
                    <a:pt x="46446" y="10076"/>
                  </a:lnTo>
                  <a:lnTo>
                    <a:pt x="38663" y="17605"/>
                  </a:lnTo>
                  <a:lnTo>
                    <a:pt x="29718" y="36518"/>
                  </a:lnTo>
                  <a:lnTo>
                    <a:pt x="19670" y="73969"/>
                  </a:lnTo>
                  <a:lnTo>
                    <a:pt x="6710" y="121400"/>
                  </a:lnTo>
                  <a:lnTo>
                    <a:pt x="517" y="164793"/>
                  </a:lnTo>
                  <a:lnTo>
                    <a:pt x="0" y="194060"/>
                  </a:lnTo>
                  <a:lnTo>
                    <a:pt x="2497" y="202151"/>
                  </a:lnTo>
                  <a:lnTo>
                    <a:pt x="7841" y="208099"/>
                  </a:lnTo>
                  <a:lnTo>
                    <a:pt x="22769" y="217667"/>
                  </a:lnTo>
                  <a:lnTo>
                    <a:pt x="34725" y="218288"/>
                  </a:lnTo>
                  <a:lnTo>
                    <a:pt x="80011" y="209130"/>
                  </a:lnTo>
                  <a:lnTo>
                    <a:pt x="96375" y="203020"/>
                  </a:lnTo>
                  <a:lnTo>
                    <a:pt x="106943" y="19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52"/>
            <p:cNvSpPr/>
            <p:nvPr>
              <p:custDataLst>
                <p:tags r:id="rId95"/>
              </p:custDataLst>
            </p:nvPr>
          </p:nvSpPr>
          <p:spPr>
            <a:xfrm>
              <a:off x="6379494" y="1715383"/>
              <a:ext cx="27657" cy="513468"/>
            </a:xfrm>
            <a:custGeom>
              <a:avLst/>
              <a:gdLst/>
              <a:ahLst/>
              <a:cxnLst/>
              <a:rect l="0" t="0" r="0" b="0"/>
              <a:pathLst>
                <a:path w="27657" h="513468">
                  <a:moveTo>
                    <a:pt x="27656" y="5467"/>
                  </a:moveTo>
                  <a:lnTo>
                    <a:pt x="27656" y="5467"/>
                  </a:lnTo>
                  <a:lnTo>
                    <a:pt x="27656" y="0"/>
                  </a:lnTo>
                  <a:lnTo>
                    <a:pt x="26951" y="33806"/>
                  </a:lnTo>
                  <a:lnTo>
                    <a:pt x="24285" y="66275"/>
                  </a:lnTo>
                  <a:lnTo>
                    <a:pt x="20749" y="109869"/>
                  </a:lnTo>
                  <a:lnTo>
                    <a:pt x="18817" y="134335"/>
                  </a:lnTo>
                  <a:lnTo>
                    <a:pt x="16119" y="161229"/>
                  </a:lnTo>
                  <a:lnTo>
                    <a:pt x="12909" y="189742"/>
                  </a:lnTo>
                  <a:lnTo>
                    <a:pt x="9358" y="219333"/>
                  </a:lnTo>
                  <a:lnTo>
                    <a:pt x="6285" y="248939"/>
                  </a:lnTo>
                  <a:lnTo>
                    <a:pt x="3532" y="278554"/>
                  </a:lnTo>
                  <a:lnTo>
                    <a:pt x="989" y="308175"/>
                  </a:lnTo>
                  <a:lnTo>
                    <a:pt x="0" y="335683"/>
                  </a:lnTo>
                  <a:lnTo>
                    <a:pt x="47" y="361784"/>
                  </a:lnTo>
                  <a:lnTo>
                    <a:pt x="1274" y="408658"/>
                  </a:lnTo>
                  <a:lnTo>
                    <a:pt x="1819" y="445954"/>
                  </a:lnTo>
                  <a:lnTo>
                    <a:pt x="5497" y="487975"/>
                  </a:lnTo>
                  <a:lnTo>
                    <a:pt x="9106" y="502137"/>
                  </a:lnTo>
                  <a:lnTo>
                    <a:pt x="14956" y="51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53"/>
            <p:cNvSpPr/>
            <p:nvPr>
              <p:custDataLst>
                <p:tags r:id="rId96"/>
              </p:custDataLst>
            </p:nvPr>
          </p:nvSpPr>
          <p:spPr>
            <a:xfrm>
              <a:off x="6029129" y="1993900"/>
              <a:ext cx="136722" cy="19051"/>
            </a:xfrm>
            <a:custGeom>
              <a:avLst/>
              <a:gdLst/>
              <a:ahLst/>
              <a:cxnLst/>
              <a:rect l="0" t="0" r="0" b="0"/>
              <a:pathLst>
                <a:path w="1367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239" y="14686"/>
                  </a:lnTo>
                  <a:lnTo>
                    <a:pt x="79895" y="11877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54"/>
            <p:cNvSpPr/>
            <p:nvPr>
              <p:custDataLst>
                <p:tags r:id="rId97"/>
              </p:custDataLst>
            </p:nvPr>
          </p:nvSpPr>
          <p:spPr>
            <a:xfrm>
              <a:off x="6032790" y="1855224"/>
              <a:ext cx="139411" cy="261174"/>
            </a:xfrm>
            <a:custGeom>
              <a:avLst/>
              <a:gdLst/>
              <a:ahLst/>
              <a:cxnLst/>
              <a:rect l="0" t="0" r="0" b="0"/>
              <a:pathLst>
                <a:path w="139411" h="261174">
                  <a:moveTo>
                    <a:pt x="31460" y="75176"/>
                  </a:moveTo>
                  <a:lnTo>
                    <a:pt x="31460" y="75176"/>
                  </a:lnTo>
                  <a:lnTo>
                    <a:pt x="19251" y="90756"/>
                  </a:lnTo>
                  <a:lnTo>
                    <a:pt x="14436" y="111150"/>
                  </a:lnTo>
                  <a:lnTo>
                    <a:pt x="9640" y="148551"/>
                  </a:lnTo>
                  <a:lnTo>
                    <a:pt x="7121" y="188639"/>
                  </a:lnTo>
                  <a:lnTo>
                    <a:pt x="1906" y="233630"/>
                  </a:lnTo>
                  <a:lnTo>
                    <a:pt x="0" y="261038"/>
                  </a:lnTo>
                  <a:lnTo>
                    <a:pt x="608" y="261173"/>
                  </a:lnTo>
                  <a:lnTo>
                    <a:pt x="3166" y="257560"/>
                  </a:lnTo>
                  <a:lnTo>
                    <a:pt x="14467" y="218424"/>
                  </a:lnTo>
                  <a:lnTo>
                    <a:pt x="23202" y="186820"/>
                  </a:lnTo>
                  <a:lnTo>
                    <a:pt x="36492" y="144551"/>
                  </a:lnTo>
                  <a:lnTo>
                    <a:pt x="51806" y="99424"/>
                  </a:lnTo>
                  <a:lnTo>
                    <a:pt x="66607" y="58436"/>
                  </a:lnTo>
                  <a:lnTo>
                    <a:pt x="85727" y="12890"/>
                  </a:lnTo>
                  <a:lnTo>
                    <a:pt x="91562" y="2338"/>
                  </a:lnTo>
                  <a:lnTo>
                    <a:pt x="94106" y="512"/>
                  </a:lnTo>
                  <a:lnTo>
                    <a:pt x="96508" y="0"/>
                  </a:lnTo>
                  <a:lnTo>
                    <a:pt x="98814" y="2481"/>
                  </a:lnTo>
                  <a:lnTo>
                    <a:pt x="105431" y="21573"/>
                  </a:lnTo>
                  <a:lnTo>
                    <a:pt x="111860" y="58275"/>
                  </a:lnTo>
                  <a:lnTo>
                    <a:pt x="118234" y="104584"/>
                  </a:lnTo>
                  <a:lnTo>
                    <a:pt x="122473" y="137400"/>
                  </a:lnTo>
                  <a:lnTo>
                    <a:pt x="125455" y="180866"/>
                  </a:lnTo>
                  <a:lnTo>
                    <a:pt x="132066" y="227967"/>
                  </a:lnTo>
                  <a:lnTo>
                    <a:pt x="133103" y="229953"/>
                  </a:lnTo>
                  <a:lnTo>
                    <a:pt x="134501" y="231278"/>
                  </a:lnTo>
                  <a:lnTo>
                    <a:pt x="139410" y="23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55"/>
            <p:cNvSpPr/>
            <p:nvPr>
              <p:custDataLst>
                <p:tags r:id="rId98"/>
              </p:custDataLst>
            </p:nvPr>
          </p:nvSpPr>
          <p:spPr>
            <a:xfrm>
              <a:off x="5848423" y="1855083"/>
              <a:ext cx="88828" cy="291218"/>
            </a:xfrm>
            <a:custGeom>
              <a:avLst/>
              <a:gdLst/>
              <a:ahLst/>
              <a:cxnLst/>
              <a:rect l="0" t="0" r="0" b="0"/>
              <a:pathLst>
                <a:path w="88828" h="291218">
                  <a:moveTo>
                    <a:pt x="88827" y="5467"/>
                  </a:moveTo>
                  <a:lnTo>
                    <a:pt x="88827" y="5467"/>
                  </a:lnTo>
                  <a:lnTo>
                    <a:pt x="85456" y="2096"/>
                  </a:lnTo>
                  <a:lnTo>
                    <a:pt x="81920" y="441"/>
                  </a:lnTo>
                  <a:lnTo>
                    <a:pt x="79988" y="0"/>
                  </a:lnTo>
                  <a:lnTo>
                    <a:pt x="70529" y="2750"/>
                  </a:lnTo>
                  <a:lnTo>
                    <a:pt x="55418" y="11404"/>
                  </a:lnTo>
                  <a:lnTo>
                    <a:pt x="40906" y="29647"/>
                  </a:lnTo>
                  <a:lnTo>
                    <a:pt x="20928" y="63039"/>
                  </a:lnTo>
                  <a:lnTo>
                    <a:pt x="9026" y="93849"/>
                  </a:lnTo>
                  <a:lnTo>
                    <a:pt x="1149" y="128004"/>
                  </a:lnTo>
                  <a:lnTo>
                    <a:pt x="0" y="161998"/>
                  </a:lnTo>
                  <a:lnTo>
                    <a:pt x="1841" y="195921"/>
                  </a:lnTo>
                  <a:lnTo>
                    <a:pt x="7128" y="227697"/>
                  </a:lnTo>
                  <a:lnTo>
                    <a:pt x="25266" y="263302"/>
                  </a:lnTo>
                  <a:lnTo>
                    <a:pt x="50727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56"/>
            <p:cNvSpPr/>
            <p:nvPr>
              <p:custDataLst>
                <p:tags r:id="rId99"/>
              </p:custDataLst>
            </p:nvPr>
          </p:nvSpPr>
          <p:spPr>
            <a:xfrm>
              <a:off x="5524500" y="1949450"/>
              <a:ext cx="127001" cy="199853"/>
            </a:xfrm>
            <a:custGeom>
              <a:avLst/>
              <a:gdLst/>
              <a:ahLst/>
              <a:cxnLst/>
              <a:rect l="0" t="0" r="0" b="0"/>
              <a:pathLst>
                <a:path w="127001" h="199853">
                  <a:moveTo>
                    <a:pt x="0" y="101600"/>
                  </a:moveTo>
                  <a:lnTo>
                    <a:pt x="0" y="101600"/>
                  </a:lnTo>
                  <a:lnTo>
                    <a:pt x="0" y="90665"/>
                  </a:lnTo>
                  <a:lnTo>
                    <a:pt x="10113" y="86052"/>
                  </a:lnTo>
                  <a:lnTo>
                    <a:pt x="22604" y="87869"/>
                  </a:lnTo>
                  <a:lnTo>
                    <a:pt x="29886" y="90330"/>
                  </a:lnTo>
                  <a:lnTo>
                    <a:pt x="43622" y="104352"/>
                  </a:lnTo>
                  <a:lnTo>
                    <a:pt x="59492" y="134165"/>
                  </a:lnTo>
                  <a:lnTo>
                    <a:pt x="64541" y="154173"/>
                  </a:lnTo>
                  <a:lnTo>
                    <a:pt x="64433" y="172473"/>
                  </a:lnTo>
                  <a:lnTo>
                    <a:pt x="60152" y="186251"/>
                  </a:lnTo>
                  <a:lnTo>
                    <a:pt x="54251" y="195667"/>
                  </a:lnTo>
                  <a:lnTo>
                    <a:pt x="49276" y="199852"/>
                  </a:lnTo>
                  <a:lnTo>
                    <a:pt x="46961" y="198851"/>
                  </a:lnTo>
                  <a:lnTo>
                    <a:pt x="42509" y="192095"/>
                  </a:lnTo>
                  <a:lnTo>
                    <a:pt x="42778" y="169649"/>
                  </a:lnTo>
                  <a:lnTo>
                    <a:pt x="50696" y="123801"/>
                  </a:lnTo>
                  <a:lnTo>
                    <a:pt x="63689" y="87478"/>
                  </a:lnTo>
                  <a:lnTo>
                    <a:pt x="88956" y="426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57"/>
            <p:cNvSpPr/>
            <p:nvPr>
              <p:custDataLst>
                <p:tags r:id="rId100"/>
              </p:custDataLst>
            </p:nvPr>
          </p:nvSpPr>
          <p:spPr>
            <a:xfrm>
              <a:off x="5400366" y="1825804"/>
              <a:ext cx="114755" cy="327822"/>
            </a:xfrm>
            <a:custGeom>
              <a:avLst/>
              <a:gdLst/>
              <a:ahLst/>
              <a:cxnLst/>
              <a:rect l="0" t="0" r="0" b="0"/>
              <a:pathLst>
                <a:path w="114755" h="327822">
                  <a:moveTo>
                    <a:pt x="9834" y="123646"/>
                  </a:moveTo>
                  <a:lnTo>
                    <a:pt x="9834" y="123646"/>
                  </a:lnTo>
                  <a:lnTo>
                    <a:pt x="6463" y="127017"/>
                  </a:lnTo>
                  <a:lnTo>
                    <a:pt x="3367" y="161236"/>
                  </a:lnTo>
                  <a:lnTo>
                    <a:pt x="0" y="204947"/>
                  </a:lnTo>
                  <a:lnTo>
                    <a:pt x="2844" y="252236"/>
                  </a:lnTo>
                  <a:lnTo>
                    <a:pt x="8154" y="292274"/>
                  </a:lnTo>
                  <a:lnTo>
                    <a:pt x="14987" y="327250"/>
                  </a:lnTo>
                  <a:lnTo>
                    <a:pt x="15386" y="327821"/>
                  </a:lnTo>
                  <a:lnTo>
                    <a:pt x="15829" y="324692"/>
                  </a:lnTo>
                  <a:lnTo>
                    <a:pt x="9230" y="282130"/>
                  </a:lnTo>
                  <a:lnTo>
                    <a:pt x="6038" y="244178"/>
                  </a:lnTo>
                  <a:lnTo>
                    <a:pt x="5187" y="220228"/>
                  </a:lnTo>
                  <a:lnTo>
                    <a:pt x="4619" y="194384"/>
                  </a:lnTo>
                  <a:lnTo>
                    <a:pt x="6357" y="167982"/>
                  </a:lnTo>
                  <a:lnTo>
                    <a:pt x="9633" y="141209"/>
                  </a:lnTo>
                  <a:lnTo>
                    <a:pt x="13933" y="114188"/>
                  </a:lnTo>
                  <a:lnTo>
                    <a:pt x="22474" y="74757"/>
                  </a:lnTo>
                  <a:lnTo>
                    <a:pt x="36085" y="27441"/>
                  </a:lnTo>
                  <a:lnTo>
                    <a:pt x="46696" y="7965"/>
                  </a:lnTo>
                  <a:lnTo>
                    <a:pt x="54675" y="1677"/>
                  </a:lnTo>
                  <a:lnTo>
                    <a:pt x="58778" y="0"/>
                  </a:lnTo>
                  <a:lnTo>
                    <a:pt x="67099" y="18"/>
                  </a:lnTo>
                  <a:lnTo>
                    <a:pt x="71295" y="1011"/>
                  </a:lnTo>
                  <a:lnTo>
                    <a:pt x="90682" y="19263"/>
                  </a:lnTo>
                  <a:lnTo>
                    <a:pt x="107559" y="50384"/>
                  </a:lnTo>
                  <a:lnTo>
                    <a:pt x="114754" y="83046"/>
                  </a:lnTo>
                  <a:lnTo>
                    <a:pt x="112675" y="102544"/>
                  </a:lnTo>
                  <a:lnTo>
                    <a:pt x="110145" y="111695"/>
                  </a:lnTo>
                  <a:lnTo>
                    <a:pt x="99807" y="127506"/>
                  </a:lnTo>
                  <a:lnTo>
                    <a:pt x="85100" y="140178"/>
                  </a:lnTo>
                  <a:lnTo>
                    <a:pt x="56986" y="150574"/>
                  </a:lnTo>
                  <a:lnTo>
                    <a:pt x="28430" y="153262"/>
                  </a:lnTo>
                  <a:lnTo>
                    <a:pt x="3484" y="149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058"/>
            <p:cNvSpPr/>
            <p:nvPr>
              <p:custDataLst>
                <p:tags r:id="rId101"/>
              </p:custDataLst>
            </p:nvPr>
          </p:nvSpPr>
          <p:spPr>
            <a:xfrm>
              <a:off x="5316715" y="2414283"/>
              <a:ext cx="3090686" cy="49149"/>
            </a:xfrm>
            <a:custGeom>
              <a:avLst/>
              <a:gdLst/>
              <a:ahLst/>
              <a:cxnLst/>
              <a:rect l="0" t="0" r="0" b="0"/>
              <a:pathLst>
                <a:path w="3090686" h="49149">
                  <a:moveTo>
                    <a:pt x="10935" y="24117"/>
                  </a:moveTo>
                  <a:lnTo>
                    <a:pt x="10935" y="24117"/>
                  </a:lnTo>
                  <a:lnTo>
                    <a:pt x="4193" y="24117"/>
                  </a:lnTo>
                  <a:lnTo>
                    <a:pt x="2207" y="24822"/>
                  </a:lnTo>
                  <a:lnTo>
                    <a:pt x="884" y="25998"/>
                  </a:lnTo>
                  <a:lnTo>
                    <a:pt x="0" y="27488"/>
                  </a:lnTo>
                  <a:lnTo>
                    <a:pt x="117" y="29186"/>
                  </a:lnTo>
                  <a:lnTo>
                    <a:pt x="2129" y="32955"/>
                  </a:lnTo>
                  <a:lnTo>
                    <a:pt x="17341" y="39044"/>
                  </a:lnTo>
                  <a:lnTo>
                    <a:pt x="53206" y="45316"/>
                  </a:lnTo>
                  <a:lnTo>
                    <a:pt x="92987" y="47650"/>
                  </a:lnTo>
                  <a:lnTo>
                    <a:pt x="116436" y="48273"/>
                  </a:lnTo>
                  <a:lnTo>
                    <a:pt x="146886" y="48687"/>
                  </a:lnTo>
                  <a:lnTo>
                    <a:pt x="182002" y="48964"/>
                  </a:lnTo>
                  <a:lnTo>
                    <a:pt x="220230" y="49148"/>
                  </a:lnTo>
                  <a:lnTo>
                    <a:pt x="264765" y="48566"/>
                  </a:lnTo>
                  <a:lnTo>
                    <a:pt x="313505" y="47472"/>
                  </a:lnTo>
                  <a:lnTo>
                    <a:pt x="365049" y="46037"/>
                  </a:lnTo>
                  <a:lnTo>
                    <a:pt x="424105" y="43669"/>
                  </a:lnTo>
                  <a:lnTo>
                    <a:pt x="488170" y="40680"/>
                  </a:lnTo>
                  <a:lnTo>
                    <a:pt x="555576" y="37275"/>
                  </a:lnTo>
                  <a:lnTo>
                    <a:pt x="631556" y="33595"/>
                  </a:lnTo>
                  <a:lnTo>
                    <a:pt x="713254" y="29730"/>
                  </a:lnTo>
                  <a:lnTo>
                    <a:pt x="798765" y="25742"/>
                  </a:lnTo>
                  <a:lnTo>
                    <a:pt x="888227" y="22378"/>
                  </a:lnTo>
                  <a:lnTo>
                    <a:pt x="980324" y="19430"/>
                  </a:lnTo>
                  <a:lnTo>
                    <a:pt x="1074177" y="16759"/>
                  </a:lnTo>
                  <a:lnTo>
                    <a:pt x="1171319" y="14273"/>
                  </a:lnTo>
                  <a:lnTo>
                    <a:pt x="1270653" y="11910"/>
                  </a:lnTo>
                  <a:lnTo>
                    <a:pt x="1371447" y="9629"/>
                  </a:lnTo>
                  <a:lnTo>
                    <a:pt x="1476037" y="7403"/>
                  </a:lnTo>
                  <a:lnTo>
                    <a:pt x="1583159" y="5213"/>
                  </a:lnTo>
                  <a:lnTo>
                    <a:pt x="1691968" y="3048"/>
                  </a:lnTo>
                  <a:lnTo>
                    <a:pt x="1799785" y="1604"/>
                  </a:lnTo>
                  <a:lnTo>
                    <a:pt x="1906939" y="642"/>
                  </a:lnTo>
                  <a:lnTo>
                    <a:pt x="2013655" y="0"/>
                  </a:lnTo>
                  <a:lnTo>
                    <a:pt x="2118664" y="278"/>
                  </a:lnTo>
                  <a:lnTo>
                    <a:pt x="2222538" y="1169"/>
                  </a:lnTo>
                  <a:lnTo>
                    <a:pt x="2325653" y="2468"/>
                  </a:lnTo>
                  <a:lnTo>
                    <a:pt x="2421913" y="4746"/>
                  </a:lnTo>
                  <a:lnTo>
                    <a:pt x="2513605" y="7675"/>
                  </a:lnTo>
                  <a:lnTo>
                    <a:pt x="2602247" y="11039"/>
                  </a:lnTo>
                  <a:lnTo>
                    <a:pt x="2681099" y="13987"/>
                  </a:lnTo>
                  <a:lnTo>
                    <a:pt x="2753422" y="16658"/>
                  </a:lnTo>
                  <a:lnTo>
                    <a:pt x="2821393" y="19144"/>
                  </a:lnTo>
                  <a:lnTo>
                    <a:pt x="2877996" y="22213"/>
                  </a:lnTo>
                  <a:lnTo>
                    <a:pt x="2927020" y="25670"/>
                  </a:lnTo>
                  <a:lnTo>
                    <a:pt x="2970991" y="29385"/>
                  </a:lnTo>
                  <a:lnTo>
                    <a:pt x="3003833" y="31863"/>
                  </a:lnTo>
                  <a:lnTo>
                    <a:pt x="3049732" y="34615"/>
                  </a:lnTo>
                  <a:lnTo>
                    <a:pt x="3090685" y="36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59"/>
            <p:cNvSpPr/>
            <p:nvPr>
              <p:custDataLst>
                <p:tags r:id="rId102"/>
              </p:custDataLst>
            </p:nvPr>
          </p:nvSpPr>
          <p:spPr>
            <a:xfrm>
              <a:off x="8280400" y="1956944"/>
              <a:ext cx="79370" cy="265557"/>
            </a:xfrm>
            <a:custGeom>
              <a:avLst/>
              <a:gdLst/>
              <a:ahLst/>
              <a:cxnLst/>
              <a:rect l="0" t="0" r="0" b="0"/>
              <a:pathLst>
                <a:path w="79370" h="265557">
                  <a:moveTo>
                    <a:pt x="38100" y="11556"/>
                  </a:moveTo>
                  <a:lnTo>
                    <a:pt x="38100" y="11556"/>
                  </a:lnTo>
                  <a:lnTo>
                    <a:pt x="34729" y="8185"/>
                  </a:lnTo>
                  <a:lnTo>
                    <a:pt x="34441" y="6486"/>
                  </a:lnTo>
                  <a:lnTo>
                    <a:pt x="34955" y="4648"/>
                  </a:lnTo>
                  <a:lnTo>
                    <a:pt x="36004" y="2718"/>
                  </a:lnTo>
                  <a:lnTo>
                    <a:pt x="37408" y="1430"/>
                  </a:lnTo>
                  <a:lnTo>
                    <a:pt x="40849" y="0"/>
                  </a:lnTo>
                  <a:lnTo>
                    <a:pt x="42756" y="1030"/>
                  </a:lnTo>
                  <a:lnTo>
                    <a:pt x="59714" y="23375"/>
                  </a:lnTo>
                  <a:lnTo>
                    <a:pt x="73588" y="56529"/>
                  </a:lnTo>
                  <a:lnTo>
                    <a:pt x="78567" y="89164"/>
                  </a:lnTo>
                  <a:lnTo>
                    <a:pt x="79369" y="125776"/>
                  </a:lnTo>
                  <a:lnTo>
                    <a:pt x="75020" y="160863"/>
                  </a:lnTo>
                  <a:lnTo>
                    <a:pt x="68011" y="205608"/>
                  </a:lnTo>
                  <a:lnTo>
                    <a:pt x="57979" y="226918"/>
                  </a:lnTo>
                  <a:lnTo>
                    <a:pt x="44113" y="242739"/>
                  </a:lnTo>
                  <a:lnTo>
                    <a:pt x="21850" y="258168"/>
                  </a:lnTo>
                  <a:lnTo>
                    <a:pt x="0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60"/>
            <p:cNvSpPr/>
            <p:nvPr>
              <p:custDataLst>
                <p:tags r:id="rId103"/>
              </p:custDataLst>
            </p:nvPr>
          </p:nvSpPr>
          <p:spPr>
            <a:xfrm>
              <a:off x="8191500" y="2101850"/>
              <a:ext cx="36857" cy="25062"/>
            </a:xfrm>
            <a:custGeom>
              <a:avLst/>
              <a:gdLst/>
              <a:ahLst/>
              <a:cxnLst/>
              <a:rect l="0" t="0" r="0" b="0"/>
              <a:pathLst>
                <a:path w="36857" h="25062">
                  <a:moveTo>
                    <a:pt x="12700" y="12700"/>
                  </a:moveTo>
                  <a:lnTo>
                    <a:pt x="12700" y="12700"/>
                  </a:lnTo>
                  <a:lnTo>
                    <a:pt x="23531" y="22826"/>
                  </a:lnTo>
                  <a:lnTo>
                    <a:pt x="29707" y="24637"/>
                  </a:lnTo>
                  <a:lnTo>
                    <a:pt x="33899" y="25061"/>
                  </a:lnTo>
                  <a:lnTo>
                    <a:pt x="35299" y="24468"/>
                  </a:lnTo>
                  <a:lnTo>
                    <a:pt x="36233" y="23368"/>
                  </a:lnTo>
                  <a:lnTo>
                    <a:pt x="36856" y="21929"/>
                  </a:lnTo>
                  <a:lnTo>
                    <a:pt x="36564" y="20263"/>
                  </a:lnTo>
                  <a:lnTo>
                    <a:pt x="34360" y="16532"/>
                  </a:lnTo>
                  <a:lnTo>
                    <a:pt x="25781" y="7093"/>
                  </a:lnTo>
                  <a:lnTo>
                    <a:pt x="18279" y="315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61"/>
            <p:cNvSpPr/>
            <p:nvPr>
              <p:custDataLst>
                <p:tags r:id="rId104"/>
              </p:custDataLst>
            </p:nvPr>
          </p:nvSpPr>
          <p:spPr>
            <a:xfrm>
              <a:off x="8197850" y="21907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116" y="5418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62"/>
            <p:cNvSpPr/>
            <p:nvPr>
              <p:custDataLst>
                <p:tags r:id="rId105"/>
              </p:custDataLst>
            </p:nvPr>
          </p:nvSpPr>
          <p:spPr>
            <a:xfrm>
              <a:off x="7975600" y="21209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15696" y="3205"/>
                  </a:lnTo>
                  <a:lnTo>
                    <a:pt x="28849" y="424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63"/>
            <p:cNvSpPr/>
            <p:nvPr>
              <p:custDataLst>
                <p:tags r:id="rId106"/>
              </p:custDataLst>
            </p:nvPr>
          </p:nvSpPr>
          <p:spPr>
            <a:xfrm>
              <a:off x="7964697" y="1969383"/>
              <a:ext cx="131554" cy="227560"/>
            </a:xfrm>
            <a:custGeom>
              <a:avLst/>
              <a:gdLst/>
              <a:ahLst/>
              <a:cxnLst/>
              <a:rect l="0" t="0" r="0" b="0"/>
              <a:pathLst>
                <a:path w="131554" h="227560">
                  <a:moveTo>
                    <a:pt x="131553" y="5467"/>
                  </a:moveTo>
                  <a:lnTo>
                    <a:pt x="131553" y="5467"/>
                  </a:lnTo>
                  <a:lnTo>
                    <a:pt x="125072" y="4761"/>
                  </a:lnTo>
                  <a:lnTo>
                    <a:pt x="102320" y="0"/>
                  </a:lnTo>
                  <a:lnTo>
                    <a:pt x="80701" y="4361"/>
                  </a:lnTo>
                  <a:lnTo>
                    <a:pt x="54370" y="17438"/>
                  </a:lnTo>
                  <a:lnTo>
                    <a:pt x="42754" y="29161"/>
                  </a:lnTo>
                  <a:lnTo>
                    <a:pt x="15821" y="75234"/>
                  </a:lnTo>
                  <a:lnTo>
                    <a:pt x="11442" y="95271"/>
                  </a:lnTo>
                  <a:lnTo>
                    <a:pt x="7300" y="126385"/>
                  </a:lnTo>
                  <a:lnTo>
                    <a:pt x="0" y="168503"/>
                  </a:lnTo>
                  <a:lnTo>
                    <a:pt x="4775" y="215099"/>
                  </a:lnTo>
                  <a:lnTo>
                    <a:pt x="7709" y="221639"/>
                  </a:lnTo>
                  <a:lnTo>
                    <a:pt x="10184" y="223665"/>
                  </a:lnTo>
                  <a:lnTo>
                    <a:pt x="16699" y="225916"/>
                  </a:lnTo>
                  <a:lnTo>
                    <a:pt x="52883" y="227559"/>
                  </a:lnTo>
                  <a:lnTo>
                    <a:pt x="91139" y="218865"/>
                  </a:lnTo>
                  <a:lnTo>
                    <a:pt x="112503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64"/>
            <p:cNvSpPr/>
            <p:nvPr>
              <p:custDataLst>
                <p:tags r:id="rId107"/>
              </p:custDataLst>
            </p:nvPr>
          </p:nvSpPr>
          <p:spPr>
            <a:xfrm>
              <a:off x="7737428" y="1924389"/>
              <a:ext cx="98473" cy="310812"/>
            </a:xfrm>
            <a:custGeom>
              <a:avLst/>
              <a:gdLst/>
              <a:ahLst/>
              <a:cxnLst/>
              <a:rect l="0" t="0" r="0" b="0"/>
              <a:pathLst>
                <a:path w="98473" h="310812">
                  <a:moveTo>
                    <a:pt x="98472" y="12361"/>
                  </a:moveTo>
                  <a:lnTo>
                    <a:pt x="98472" y="12361"/>
                  </a:lnTo>
                  <a:lnTo>
                    <a:pt x="95101" y="8990"/>
                  </a:lnTo>
                  <a:lnTo>
                    <a:pt x="93445" y="5453"/>
                  </a:lnTo>
                  <a:lnTo>
                    <a:pt x="93004" y="3522"/>
                  </a:lnTo>
                  <a:lnTo>
                    <a:pt x="92004" y="2235"/>
                  </a:lnTo>
                  <a:lnTo>
                    <a:pt x="89012" y="805"/>
                  </a:lnTo>
                  <a:lnTo>
                    <a:pt x="79990" y="0"/>
                  </a:lnTo>
                  <a:lnTo>
                    <a:pt x="70502" y="5456"/>
                  </a:lnTo>
                  <a:lnTo>
                    <a:pt x="59229" y="16348"/>
                  </a:lnTo>
                  <a:lnTo>
                    <a:pt x="32865" y="57729"/>
                  </a:lnTo>
                  <a:lnTo>
                    <a:pt x="12711" y="105296"/>
                  </a:lnTo>
                  <a:lnTo>
                    <a:pt x="3911" y="140449"/>
                  </a:lnTo>
                  <a:lnTo>
                    <a:pt x="0" y="174887"/>
                  </a:lnTo>
                  <a:lnTo>
                    <a:pt x="144" y="209008"/>
                  </a:lnTo>
                  <a:lnTo>
                    <a:pt x="7954" y="256188"/>
                  </a:lnTo>
                  <a:lnTo>
                    <a:pt x="18731" y="280890"/>
                  </a:lnTo>
                  <a:lnTo>
                    <a:pt x="32928" y="296572"/>
                  </a:lnTo>
                  <a:lnTo>
                    <a:pt x="46764" y="304483"/>
                  </a:lnTo>
                  <a:lnTo>
                    <a:pt x="66722" y="310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65"/>
            <p:cNvSpPr/>
            <p:nvPr>
              <p:custDataLst>
                <p:tags r:id="rId108"/>
              </p:custDataLst>
            </p:nvPr>
          </p:nvSpPr>
          <p:spPr>
            <a:xfrm>
              <a:off x="7391400" y="2095500"/>
              <a:ext cx="127001" cy="135117"/>
            </a:xfrm>
            <a:custGeom>
              <a:avLst/>
              <a:gdLst/>
              <a:ahLst/>
              <a:cxnLst/>
              <a:rect l="0" t="0" r="0" b="0"/>
              <a:pathLst>
                <a:path w="127001" h="135117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11550" y="19638"/>
                  </a:lnTo>
                  <a:lnTo>
                    <a:pt x="24419" y="19311"/>
                  </a:lnTo>
                  <a:lnTo>
                    <a:pt x="39545" y="24811"/>
                  </a:lnTo>
                  <a:lnTo>
                    <a:pt x="54264" y="35016"/>
                  </a:lnTo>
                  <a:lnTo>
                    <a:pt x="65510" y="48959"/>
                  </a:lnTo>
                  <a:lnTo>
                    <a:pt x="73033" y="92901"/>
                  </a:lnTo>
                  <a:lnTo>
                    <a:pt x="71030" y="115608"/>
                  </a:lnTo>
                  <a:lnTo>
                    <a:pt x="66141" y="128993"/>
                  </a:lnTo>
                  <a:lnTo>
                    <a:pt x="61616" y="134941"/>
                  </a:lnTo>
                  <a:lnTo>
                    <a:pt x="60127" y="135116"/>
                  </a:lnTo>
                  <a:lnTo>
                    <a:pt x="59134" y="133822"/>
                  </a:lnTo>
                  <a:lnTo>
                    <a:pt x="58473" y="131548"/>
                  </a:lnTo>
                  <a:lnTo>
                    <a:pt x="66113" y="96206"/>
                  </a:lnTo>
                  <a:lnTo>
                    <a:pt x="87692" y="497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66"/>
            <p:cNvSpPr/>
            <p:nvPr>
              <p:custDataLst>
                <p:tags r:id="rId109"/>
              </p:custDataLst>
            </p:nvPr>
          </p:nvSpPr>
          <p:spPr>
            <a:xfrm>
              <a:off x="7310144" y="1878535"/>
              <a:ext cx="103885" cy="323709"/>
            </a:xfrm>
            <a:custGeom>
              <a:avLst/>
              <a:gdLst/>
              <a:ahLst/>
              <a:cxnLst/>
              <a:rect l="0" t="0" r="0" b="0"/>
              <a:pathLst>
                <a:path w="103885" h="323709">
                  <a:moveTo>
                    <a:pt x="5056" y="89965"/>
                  </a:moveTo>
                  <a:lnTo>
                    <a:pt x="5056" y="89965"/>
                  </a:lnTo>
                  <a:lnTo>
                    <a:pt x="1685" y="96707"/>
                  </a:lnTo>
                  <a:lnTo>
                    <a:pt x="0" y="138386"/>
                  </a:lnTo>
                  <a:lnTo>
                    <a:pt x="2338" y="170752"/>
                  </a:lnTo>
                  <a:lnTo>
                    <a:pt x="1966" y="204422"/>
                  </a:lnTo>
                  <a:lnTo>
                    <a:pt x="861" y="237496"/>
                  </a:lnTo>
                  <a:lnTo>
                    <a:pt x="3500" y="281766"/>
                  </a:lnTo>
                  <a:lnTo>
                    <a:pt x="4851" y="322046"/>
                  </a:lnTo>
                  <a:lnTo>
                    <a:pt x="5624" y="323708"/>
                  </a:lnTo>
                  <a:lnTo>
                    <a:pt x="6846" y="323405"/>
                  </a:lnTo>
                  <a:lnTo>
                    <a:pt x="11936" y="316236"/>
                  </a:lnTo>
                  <a:lnTo>
                    <a:pt x="13876" y="312779"/>
                  </a:lnTo>
                  <a:lnTo>
                    <a:pt x="16606" y="291059"/>
                  </a:lnTo>
                  <a:lnTo>
                    <a:pt x="14045" y="245425"/>
                  </a:lnTo>
                  <a:lnTo>
                    <a:pt x="14460" y="203508"/>
                  </a:lnTo>
                  <a:lnTo>
                    <a:pt x="16997" y="157362"/>
                  </a:lnTo>
                  <a:lnTo>
                    <a:pt x="20476" y="110982"/>
                  </a:lnTo>
                  <a:lnTo>
                    <a:pt x="24373" y="72024"/>
                  </a:lnTo>
                  <a:lnTo>
                    <a:pt x="30536" y="31733"/>
                  </a:lnTo>
                  <a:lnTo>
                    <a:pt x="35430" y="17517"/>
                  </a:lnTo>
                  <a:lnTo>
                    <a:pt x="42309" y="8847"/>
                  </a:lnTo>
                  <a:lnTo>
                    <a:pt x="57487" y="0"/>
                  </a:lnTo>
                  <a:lnTo>
                    <a:pt x="63999" y="1061"/>
                  </a:lnTo>
                  <a:lnTo>
                    <a:pt x="78760" y="9765"/>
                  </a:lnTo>
                  <a:lnTo>
                    <a:pt x="90965" y="26804"/>
                  </a:lnTo>
                  <a:lnTo>
                    <a:pt x="99682" y="49193"/>
                  </a:lnTo>
                  <a:lnTo>
                    <a:pt x="103884" y="87448"/>
                  </a:lnTo>
                  <a:lnTo>
                    <a:pt x="102366" y="108132"/>
                  </a:lnTo>
                  <a:lnTo>
                    <a:pt x="90803" y="135643"/>
                  </a:lnTo>
                  <a:lnTo>
                    <a:pt x="77972" y="149307"/>
                  </a:lnTo>
                  <a:lnTo>
                    <a:pt x="70601" y="154926"/>
                  </a:lnTo>
                  <a:lnTo>
                    <a:pt x="53002" y="161170"/>
                  </a:lnTo>
                  <a:lnTo>
                    <a:pt x="35537" y="163239"/>
                  </a:lnTo>
                  <a:lnTo>
                    <a:pt x="11406" y="159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67"/>
            <p:cNvSpPr/>
            <p:nvPr>
              <p:custDataLst>
                <p:tags r:id="rId110"/>
              </p:custDataLst>
            </p:nvPr>
          </p:nvSpPr>
          <p:spPr>
            <a:xfrm>
              <a:off x="7099300" y="2133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372"/>
          <p:cNvGrpSpPr/>
          <p:nvPr/>
        </p:nvGrpSpPr>
        <p:grpSpPr>
          <a:xfrm>
            <a:off x="5548801" y="2670280"/>
            <a:ext cx="1893400" cy="484863"/>
            <a:chOff x="5548801" y="2670280"/>
            <a:chExt cx="1893400" cy="484863"/>
          </a:xfrm>
        </p:grpSpPr>
        <p:sp>
          <p:nvSpPr>
            <p:cNvPr id="126" name="SMARTInkShape-2068"/>
            <p:cNvSpPr/>
            <p:nvPr>
              <p:custDataLst>
                <p:tags r:id="rId77"/>
              </p:custDataLst>
            </p:nvPr>
          </p:nvSpPr>
          <p:spPr>
            <a:xfrm>
              <a:off x="7423150" y="30162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7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069"/>
            <p:cNvSpPr/>
            <p:nvPr>
              <p:custDataLst>
                <p:tags r:id="rId78"/>
              </p:custDataLst>
            </p:nvPr>
          </p:nvSpPr>
          <p:spPr>
            <a:xfrm>
              <a:off x="7297032" y="2762512"/>
              <a:ext cx="69151" cy="307495"/>
            </a:xfrm>
            <a:custGeom>
              <a:avLst/>
              <a:gdLst/>
              <a:ahLst/>
              <a:cxnLst/>
              <a:rect l="0" t="0" r="0" b="0"/>
              <a:pathLst>
                <a:path w="69151" h="307495">
                  <a:moveTo>
                    <a:pt x="5468" y="6088"/>
                  </a:moveTo>
                  <a:lnTo>
                    <a:pt x="5468" y="6088"/>
                  </a:lnTo>
                  <a:lnTo>
                    <a:pt x="0" y="621"/>
                  </a:lnTo>
                  <a:lnTo>
                    <a:pt x="412" y="326"/>
                  </a:lnTo>
                  <a:lnTo>
                    <a:pt x="2750" y="0"/>
                  </a:lnTo>
                  <a:lnTo>
                    <a:pt x="14775" y="16670"/>
                  </a:lnTo>
                  <a:lnTo>
                    <a:pt x="31744" y="54065"/>
                  </a:lnTo>
                  <a:lnTo>
                    <a:pt x="43957" y="88560"/>
                  </a:lnTo>
                  <a:lnTo>
                    <a:pt x="55735" y="128114"/>
                  </a:lnTo>
                  <a:lnTo>
                    <a:pt x="65674" y="171564"/>
                  </a:lnTo>
                  <a:lnTo>
                    <a:pt x="69150" y="211101"/>
                  </a:lnTo>
                  <a:lnTo>
                    <a:pt x="66932" y="245372"/>
                  </a:lnTo>
                  <a:lnTo>
                    <a:pt x="54489" y="282382"/>
                  </a:lnTo>
                  <a:lnTo>
                    <a:pt x="45835" y="297277"/>
                  </a:lnTo>
                  <a:lnTo>
                    <a:pt x="40846" y="301815"/>
                  </a:lnTo>
                  <a:lnTo>
                    <a:pt x="29658" y="306855"/>
                  </a:lnTo>
                  <a:lnTo>
                    <a:pt x="25828" y="307494"/>
                  </a:lnTo>
                  <a:lnTo>
                    <a:pt x="23275" y="307214"/>
                  </a:lnTo>
                  <a:lnTo>
                    <a:pt x="18168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70"/>
            <p:cNvSpPr/>
            <p:nvPr>
              <p:custDataLst>
                <p:tags r:id="rId79"/>
              </p:custDataLst>
            </p:nvPr>
          </p:nvSpPr>
          <p:spPr>
            <a:xfrm>
              <a:off x="7156450" y="2927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071"/>
            <p:cNvSpPr/>
            <p:nvPr>
              <p:custDataLst>
                <p:tags r:id="rId80"/>
              </p:custDataLst>
            </p:nvPr>
          </p:nvSpPr>
          <p:spPr>
            <a:xfrm>
              <a:off x="7175500" y="3016250"/>
              <a:ext cx="30000" cy="138893"/>
            </a:xfrm>
            <a:custGeom>
              <a:avLst/>
              <a:gdLst/>
              <a:ahLst/>
              <a:cxnLst/>
              <a:rect l="0" t="0" r="0" b="0"/>
              <a:pathLst>
                <a:path w="30000" h="138893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22159" y="48335"/>
                  </a:lnTo>
                  <a:lnTo>
                    <a:pt x="29999" y="89133"/>
                  </a:lnTo>
                  <a:lnTo>
                    <a:pt x="29349" y="110606"/>
                  </a:lnTo>
                  <a:lnTo>
                    <a:pt x="22809" y="130503"/>
                  </a:lnTo>
                  <a:lnTo>
                    <a:pt x="18839" y="135612"/>
                  </a:lnTo>
                  <a:lnTo>
                    <a:pt x="13912" y="138892"/>
                  </a:lnTo>
                  <a:lnTo>
                    <a:pt x="12803" y="138456"/>
                  </a:lnTo>
                  <a:lnTo>
                    <a:pt x="9688" y="136090"/>
                  </a:lnTo>
                  <a:lnTo>
                    <a:pt x="3968" y="12742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072"/>
            <p:cNvSpPr/>
            <p:nvPr>
              <p:custDataLst>
                <p:tags r:id="rId81"/>
              </p:custDataLst>
            </p:nvPr>
          </p:nvSpPr>
          <p:spPr>
            <a:xfrm>
              <a:off x="6978650" y="29210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6480" y="18344"/>
                  </a:lnTo>
                  <a:lnTo>
                    <a:pt x="48808" y="8219"/>
                  </a:lnTo>
                  <a:lnTo>
                    <a:pt x="93037" y="122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073"/>
            <p:cNvSpPr/>
            <p:nvPr>
              <p:custDataLst>
                <p:tags r:id="rId82"/>
              </p:custDataLst>
            </p:nvPr>
          </p:nvSpPr>
          <p:spPr>
            <a:xfrm>
              <a:off x="7004138" y="2778819"/>
              <a:ext cx="107863" cy="235913"/>
            </a:xfrm>
            <a:custGeom>
              <a:avLst/>
              <a:gdLst/>
              <a:ahLst/>
              <a:cxnLst/>
              <a:rect l="0" t="0" r="0" b="0"/>
              <a:pathLst>
                <a:path w="107863" h="235913">
                  <a:moveTo>
                    <a:pt x="101512" y="15181"/>
                  </a:moveTo>
                  <a:lnTo>
                    <a:pt x="101512" y="15181"/>
                  </a:lnTo>
                  <a:lnTo>
                    <a:pt x="101512" y="8439"/>
                  </a:lnTo>
                  <a:lnTo>
                    <a:pt x="99631" y="3247"/>
                  </a:lnTo>
                  <a:lnTo>
                    <a:pt x="98141" y="875"/>
                  </a:lnTo>
                  <a:lnTo>
                    <a:pt x="95737" y="0"/>
                  </a:lnTo>
                  <a:lnTo>
                    <a:pt x="67665" y="4156"/>
                  </a:lnTo>
                  <a:lnTo>
                    <a:pt x="56836" y="8164"/>
                  </a:lnTo>
                  <a:lnTo>
                    <a:pt x="34028" y="26234"/>
                  </a:lnTo>
                  <a:lnTo>
                    <a:pt x="24524" y="41975"/>
                  </a:lnTo>
                  <a:lnTo>
                    <a:pt x="12787" y="81304"/>
                  </a:lnTo>
                  <a:lnTo>
                    <a:pt x="7550" y="124904"/>
                  </a:lnTo>
                  <a:lnTo>
                    <a:pt x="2153" y="168506"/>
                  </a:lnTo>
                  <a:lnTo>
                    <a:pt x="109" y="215843"/>
                  </a:lnTo>
                  <a:lnTo>
                    <a:pt x="0" y="223838"/>
                  </a:lnTo>
                  <a:lnTo>
                    <a:pt x="1832" y="229743"/>
                  </a:lnTo>
                  <a:lnTo>
                    <a:pt x="3309" y="232306"/>
                  </a:lnTo>
                  <a:lnTo>
                    <a:pt x="6409" y="234014"/>
                  </a:lnTo>
                  <a:lnTo>
                    <a:pt x="15500" y="235912"/>
                  </a:lnTo>
                  <a:lnTo>
                    <a:pt x="59804" y="231830"/>
                  </a:lnTo>
                  <a:lnTo>
                    <a:pt x="91052" y="226159"/>
                  </a:lnTo>
                  <a:lnTo>
                    <a:pt x="99920" y="222308"/>
                  </a:lnTo>
                  <a:lnTo>
                    <a:pt x="104333" y="218245"/>
                  </a:lnTo>
                  <a:lnTo>
                    <a:pt x="107862" y="2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074"/>
            <p:cNvSpPr/>
            <p:nvPr>
              <p:custDataLst>
                <p:tags r:id="rId83"/>
              </p:custDataLst>
            </p:nvPr>
          </p:nvSpPr>
          <p:spPr>
            <a:xfrm>
              <a:off x="6896100" y="2670280"/>
              <a:ext cx="6351" cy="434871"/>
            </a:xfrm>
            <a:custGeom>
              <a:avLst/>
              <a:gdLst/>
              <a:ahLst/>
              <a:cxnLst/>
              <a:rect l="0" t="0" r="0" b="0"/>
              <a:pathLst>
                <a:path w="6351" h="434871">
                  <a:moveTo>
                    <a:pt x="6350" y="9420"/>
                  </a:moveTo>
                  <a:lnTo>
                    <a:pt x="6350" y="9420"/>
                  </a:lnTo>
                  <a:lnTo>
                    <a:pt x="2979" y="6049"/>
                  </a:lnTo>
                  <a:lnTo>
                    <a:pt x="1323" y="2513"/>
                  </a:lnTo>
                  <a:lnTo>
                    <a:pt x="882" y="582"/>
                  </a:lnTo>
                  <a:lnTo>
                    <a:pt x="1294" y="0"/>
                  </a:lnTo>
                  <a:lnTo>
                    <a:pt x="2273" y="318"/>
                  </a:lnTo>
                  <a:lnTo>
                    <a:pt x="3632" y="1235"/>
                  </a:lnTo>
                  <a:lnTo>
                    <a:pt x="5142" y="7899"/>
                  </a:lnTo>
                  <a:lnTo>
                    <a:pt x="6111" y="46279"/>
                  </a:lnTo>
                  <a:lnTo>
                    <a:pt x="4363" y="79894"/>
                  </a:lnTo>
                  <a:lnTo>
                    <a:pt x="1939" y="120470"/>
                  </a:lnTo>
                  <a:lnTo>
                    <a:pt x="1292" y="144131"/>
                  </a:lnTo>
                  <a:lnTo>
                    <a:pt x="860" y="169077"/>
                  </a:lnTo>
                  <a:lnTo>
                    <a:pt x="574" y="193469"/>
                  </a:lnTo>
                  <a:lnTo>
                    <a:pt x="383" y="217492"/>
                  </a:lnTo>
                  <a:lnTo>
                    <a:pt x="170" y="264174"/>
                  </a:lnTo>
                  <a:lnTo>
                    <a:pt x="75" y="308441"/>
                  </a:lnTo>
                  <a:lnTo>
                    <a:pt x="33" y="344107"/>
                  </a:lnTo>
                  <a:lnTo>
                    <a:pt x="7" y="391385"/>
                  </a:lnTo>
                  <a:lnTo>
                    <a:pt x="0" y="43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075"/>
            <p:cNvSpPr/>
            <p:nvPr>
              <p:custDataLst>
                <p:tags r:id="rId84"/>
              </p:custDataLst>
            </p:nvPr>
          </p:nvSpPr>
          <p:spPr>
            <a:xfrm>
              <a:off x="6663841" y="2895600"/>
              <a:ext cx="98910" cy="12701"/>
            </a:xfrm>
            <a:custGeom>
              <a:avLst/>
              <a:gdLst/>
              <a:ahLst/>
              <a:cxnLst/>
              <a:rect l="0" t="0" r="0" b="0"/>
              <a:pathLst>
                <a:path w="989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1563" y="7233"/>
                  </a:lnTo>
                  <a:lnTo>
                    <a:pt x="48148" y="4503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076"/>
            <p:cNvSpPr/>
            <p:nvPr>
              <p:custDataLst>
                <p:tags r:id="rId85"/>
              </p:custDataLst>
            </p:nvPr>
          </p:nvSpPr>
          <p:spPr>
            <a:xfrm>
              <a:off x="6654910" y="2765884"/>
              <a:ext cx="120541" cy="252915"/>
            </a:xfrm>
            <a:custGeom>
              <a:avLst/>
              <a:gdLst/>
              <a:ahLst/>
              <a:cxnLst/>
              <a:rect l="0" t="0" r="0" b="0"/>
              <a:pathLst>
                <a:path w="120541" h="252915">
                  <a:moveTo>
                    <a:pt x="37990" y="91616"/>
                  </a:moveTo>
                  <a:lnTo>
                    <a:pt x="37990" y="91616"/>
                  </a:lnTo>
                  <a:lnTo>
                    <a:pt x="34619" y="91616"/>
                  </a:lnTo>
                  <a:lnTo>
                    <a:pt x="31082" y="95379"/>
                  </a:lnTo>
                  <a:lnTo>
                    <a:pt x="27159" y="103166"/>
                  </a:lnTo>
                  <a:lnTo>
                    <a:pt x="16790" y="142517"/>
                  </a:lnTo>
                  <a:lnTo>
                    <a:pt x="10464" y="179449"/>
                  </a:lnTo>
                  <a:lnTo>
                    <a:pt x="2710" y="224624"/>
                  </a:lnTo>
                  <a:lnTo>
                    <a:pt x="137" y="252914"/>
                  </a:lnTo>
                  <a:lnTo>
                    <a:pt x="55" y="252770"/>
                  </a:lnTo>
                  <a:lnTo>
                    <a:pt x="0" y="251969"/>
                  </a:lnTo>
                  <a:lnTo>
                    <a:pt x="12109" y="210508"/>
                  </a:lnTo>
                  <a:lnTo>
                    <a:pt x="21548" y="174796"/>
                  </a:lnTo>
                  <a:lnTo>
                    <a:pt x="32799" y="131407"/>
                  </a:lnTo>
                  <a:lnTo>
                    <a:pt x="44855" y="86253"/>
                  </a:lnTo>
                  <a:lnTo>
                    <a:pt x="55387" y="49721"/>
                  </a:lnTo>
                  <a:lnTo>
                    <a:pt x="69249" y="14762"/>
                  </a:lnTo>
                  <a:lnTo>
                    <a:pt x="77283" y="4542"/>
                  </a:lnTo>
                  <a:lnTo>
                    <a:pt x="83205" y="0"/>
                  </a:lnTo>
                  <a:lnTo>
                    <a:pt x="85772" y="1611"/>
                  </a:lnTo>
                  <a:lnTo>
                    <a:pt x="90506" y="10927"/>
                  </a:lnTo>
                  <a:lnTo>
                    <a:pt x="100509" y="45522"/>
                  </a:lnTo>
                  <a:lnTo>
                    <a:pt x="104582" y="77480"/>
                  </a:lnTo>
                  <a:lnTo>
                    <a:pt x="107097" y="111439"/>
                  </a:lnTo>
                  <a:lnTo>
                    <a:pt x="111775" y="156913"/>
                  </a:lnTo>
                  <a:lnTo>
                    <a:pt x="115595" y="200836"/>
                  </a:lnTo>
                  <a:lnTo>
                    <a:pt x="120106" y="225992"/>
                  </a:lnTo>
                  <a:lnTo>
                    <a:pt x="120540" y="22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077"/>
            <p:cNvSpPr/>
            <p:nvPr>
              <p:custDataLst>
                <p:tags r:id="rId86"/>
              </p:custDataLst>
            </p:nvPr>
          </p:nvSpPr>
          <p:spPr>
            <a:xfrm>
              <a:off x="6480595" y="2778230"/>
              <a:ext cx="91656" cy="282471"/>
            </a:xfrm>
            <a:custGeom>
              <a:avLst/>
              <a:gdLst/>
              <a:ahLst/>
              <a:cxnLst/>
              <a:rect l="0" t="0" r="0" b="0"/>
              <a:pathLst>
                <a:path w="91656" h="282471">
                  <a:moveTo>
                    <a:pt x="91655" y="9420"/>
                  </a:moveTo>
                  <a:lnTo>
                    <a:pt x="91655" y="9420"/>
                  </a:lnTo>
                  <a:lnTo>
                    <a:pt x="77349" y="582"/>
                  </a:lnTo>
                  <a:lnTo>
                    <a:pt x="74357" y="0"/>
                  </a:lnTo>
                  <a:lnTo>
                    <a:pt x="67269" y="1235"/>
                  </a:lnTo>
                  <a:lnTo>
                    <a:pt x="51974" y="9268"/>
                  </a:lnTo>
                  <a:lnTo>
                    <a:pt x="43915" y="22288"/>
                  </a:lnTo>
                  <a:lnTo>
                    <a:pt x="26250" y="66133"/>
                  </a:lnTo>
                  <a:lnTo>
                    <a:pt x="14609" y="99302"/>
                  </a:lnTo>
                  <a:lnTo>
                    <a:pt x="4496" y="136856"/>
                  </a:lnTo>
                  <a:lnTo>
                    <a:pt x="0" y="174714"/>
                  </a:lnTo>
                  <a:lnTo>
                    <a:pt x="4212" y="218244"/>
                  </a:lnTo>
                  <a:lnTo>
                    <a:pt x="14457" y="240284"/>
                  </a:lnTo>
                  <a:lnTo>
                    <a:pt x="28417" y="258077"/>
                  </a:lnTo>
                  <a:lnTo>
                    <a:pt x="59905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078"/>
            <p:cNvSpPr/>
            <p:nvPr>
              <p:custDataLst>
                <p:tags r:id="rId87"/>
              </p:custDataLst>
            </p:nvPr>
          </p:nvSpPr>
          <p:spPr>
            <a:xfrm>
              <a:off x="6216650" y="2901950"/>
              <a:ext cx="114301" cy="146343"/>
            </a:xfrm>
            <a:custGeom>
              <a:avLst/>
              <a:gdLst/>
              <a:ahLst/>
              <a:cxnLst/>
              <a:rect l="0" t="0" r="0" b="0"/>
              <a:pathLst>
                <a:path w="114301" h="146343">
                  <a:moveTo>
                    <a:pt x="0" y="44450"/>
                  </a:moveTo>
                  <a:lnTo>
                    <a:pt x="0" y="44450"/>
                  </a:lnTo>
                  <a:lnTo>
                    <a:pt x="5069" y="38675"/>
                  </a:lnTo>
                  <a:lnTo>
                    <a:pt x="8839" y="32241"/>
                  </a:lnTo>
                  <a:lnTo>
                    <a:pt x="11536" y="30666"/>
                  </a:lnTo>
                  <a:lnTo>
                    <a:pt x="14747" y="30322"/>
                  </a:lnTo>
                  <a:lnTo>
                    <a:pt x="23487" y="32526"/>
                  </a:lnTo>
                  <a:lnTo>
                    <a:pt x="36780" y="38209"/>
                  </a:lnTo>
                  <a:lnTo>
                    <a:pt x="56758" y="59456"/>
                  </a:lnTo>
                  <a:lnTo>
                    <a:pt x="69342" y="91465"/>
                  </a:lnTo>
                  <a:lnTo>
                    <a:pt x="69390" y="113558"/>
                  </a:lnTo>
                  <a:lnTo>
                    <a:pt x="63364" y="138304"/>
                  </a:lnTo>
                  <a:lnTo>
                    <a:pt x="61292" y="143003"/>
                  </a:lnTo>
                  <a:lnTo>
                    <a:pt x="58500" y="145429"/>
                  </a:lnTo>
                  <a:lnTo>
                    <a:pt x="55228" y="146342"/>
                  </a:lnTo>
                  <a:lnTo>
                    <a:pt x="51635" y="146245"/>
                  </a:lnTo>
                  <a:lnTo>
                    <a:pt x="49946" y="144063"/>
                  </a:lnTo>
                  <a:lnTo>
                    <a:pt x="49949" y="135995"/>
                  </a:lnTo>
                  <a:lnTo>
                    <a:pt x="56407" y="93996"/>
                  </a:lnTo>
                  <a:lnTo>
                    <a:pt x="68062" y="58189"/>
                  </a:lnTo>
                  <a:lnTo>
                    <a:pt x="101225" y="1464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079"/>
            <p:cNvSpPr/>
            <p:nvPr>
              <p:custDataLst>
                <p:tags r:id="rId88"/>
              </p:custDataLst>
            </p:nvPr>
          </p:nvSpPr>
          <p:spPr>
            <a:xfrm>
              <a:off x="6097294" y="2746987"/>
              <a:ext cx="98706" cy="297200"/>
            </a:xfrm>
            <a:custGeom>
              <a:avLst/>
              <a:gdLst/>
              <a:ahLst/>
              <a:cxnLst/>
              <a:rect l="0" t="0" r="0" b="0"/>
              <a:pathLst>
                <a:path w="98706" h="297200">
                  <a:moveTo>
                    <a:pt x="5056" y="123213"/>
                  </a:moveTo>
                  <a:lnTo>
                    <a:pt x="5056" y="123213"/>
                  </a:lnTo>
                  <a:lnTo>
                    <a:pt x="1685" y="129955"/>
                  </a:lnTo>
                  <a:lnTo>
                    <a:pt x="0" y="161495"/>
                  </a:lnTo>
                  <a:lnTo>
                    <a:pt x="3950" y="199859"/>
                  </a:lnTo>
                  <a:lnTo>
                    <a:pt x="9589" y="241095"/>
                  </a:lnTo>
                  <a:lnTo>
                    <a:pt x="14052" y="281704"/>
                  </a:lnTo>
                  <a:lnTo>
                    <a:pt x="11928" y="297199"/>
                  </a:lnTo>
                  <a:lnTo>
                    <a:pt x="14932" y="289770"/>
                  </a:lnTo>
                  <a:lnTo>
                    <a:pt x="19265" y="244691"/>
                  </a:lnTo>
                  <a:lnTo>
                    <a:pt x="21249" y="213892"/>
                  </a:lnTo>
                  <a:lnTo>
                    <a:pt x="19779" y="169630"/>
                  </a:lnTo>
                  <a:lnTo>
                    <a:pt x="20516" y="145691"/>
                  </a:lnTo>
                  <a:lnTo>
                    <a:pt x="22419" y="121265"/>
                  </a:lnTo>
                  <a:lnTo>
                    <a:pt x="28295" y="75780"/>
                  </a:lnTo>
                  <a:lnTo>
                    <a:pt x="38832" y="29196"/>
                  </a:lnTo>
                  <a:lnTo>
                    <a:pt x="44292" y="11813"/>
                  </a:lnTo>
                  <a:lnTo>
                    <a:pt x="47440" y="6613"/>
                  </a:lnTo>
                  <a:lnTo>
                    <a:pt x="50952" y="3146"/>
                  </a:lnTo>
                  <a:lnTo>
                    <a:pt x="54703" y="835"/>
                  </a:lnTo>
                  <a:lnTo>
                    <a:pt x="57909" y="0"/>
                  </a:lnTo>
                  <a:lnTo>
                    <a:pt x="60753" y="149"/>
                  </a:lnTo>
                  <a:lnTo>
                    <a:pt x="63354" y="953"/>
                  </a:lnTo>
                  <a:lnTo>
                    <a:pt x="73757" y="12199"/>
                  </a:lnTo>
                  <a:lnTo>
                    <a:pt x="89208" y="45807"/>
                  </a:lnTo>
                  <a:lnTo>
                    <a:pt x="97905" y="88716"/>
                  </a:lnTo>
                  <a:lnTo>
                    <a:pt x="98705" y="98098"/>
                  </a:lnTo>
                  <a:lnTo>
                    <a:pt x="93949" y="114167"/>
                  </a:lnTo>
                  <a:lnTo>
                    <a:pt x="89719" y="121416"/>
                  </a:lnTo>
                  <a:lnTo>
                    <a:pt x="77491" y="131351"/>
                  </a:lnTo>
                  <a:lnTo>
                    <a:pt x="63355" y="137413"/>
                  </a:lnTo>
                  <a:lnTo>
                    <a:pt x="50017" y="140108"/>
                  </a:lnTo>
                  <a:lnTo>
                    <a:pt x="38915" y="137542"/>
                  </a:lnTo>
                  <a:lnTo>
                    <a:pt x="26613" y="131927"/>
                  </a:lnTo>
                  <a:lnTo>
                    <a:pt x="17756" y="129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80"/>
            <p:cNvSpPr/>
            <p:nvPr>
              <p:custDataLst>
                <p:tags r:id="rId89"/>
              </p:custDataLst>
            </p:nvPr>
          </p:nvSpPr>
          <p:spPr>
            <a:xfrm>
              <a:off x="5548801" y="2717800"/>
              <a:ext cx="388450" cy="393701"/>
            </a:xfrm>
            <a:custGeom>
              <a:avLst/>
              <a:gdLst/>
              <a:ahLst/>
              <a:cxnLst/>
              <a:rect l="0" t="0" r="0" b="0"/>
              <a:pathLst>
                <a:path w="388450" h="393701">
                  <a:moveTo>
                    <a:pt x="216999" y="0"/>
                  </a:moveTo>
                  <a:lnTo>
                    <a:pt x="216999" y="0"/>
                  </a:lnTo>
                  <a:lnTo>
                    <a:pt x="213628" y="0"/>
                  </a:lnTo>
                  <a:lnTo>
                    <a:pt x="212635" y="706"/>
                  </a:lnTo>
                  <a:lnTo>
                    <a:pt x="211973" y="1882"/>
                  </a:lnTo>
                  <a:lnTo>
                    <a:pt x="211532" y="3371"/>
                  </a:lnTo>
                  <a:lnTo>
                    <a:pt x="207278" y="6907"/>
                  </a:lnTo>
                  <a:lnTo>
                    <a:pt x="161867" y="36780"/>
                  </a:lnTo>
                  <a:lnTo>
                    <a:pt x="119613" y="63945"/>
                  </a:lnTo>
                  <a:lnTo>
                    <a:pt x="75414" y="95756"/>
                  </a:lnTo>
                  <a:lnTo>
                    <a:pt x="32869" y="125846"/>
                  </a:lnTo>
                  <a:lnTo>
                    <a:pt x="12707" y="142337"/>
                  </a:lnTo>
                  <a:lnTo>
                    <a:pt x="9543" y="147102"/>
                  </a:lnTo>
                  <a:lnTo>
                    <a:pt x="8140" y="151691"/>
                  </a:lnTo>
                  <a:lnTo>
                    <a:pt x="7910" y="156160"/>
                  </a:lnTo>
                  <a:lnTo>
                    <a:pt x="11417" y="164890"/>
                  </a:lnTo>
                  <a:lnTo>
                    <a:pt x="14327" y="169193"/>
                  </a:lnTo>
                  <a:lnTo>
                    <a:pt x="30732" y="173975"/>
                  </a:lnTo>
                  <a:lnTo>
                    <a:pt x="74764" y="180416"/>
                  </a:lnTo>
                  <a:lnTo>
                    <a:pt x="113550" y="186414"/>
                  </a:lnTo>
                  <a:lnTo>
                    <a:pt x="155694" y="199127"/>
                  </a:lnTo>
                  <a:lnTo>
                    <a:pt x="181118" y="208265"/>
                  </a:lnTo>
                  <a:lnTo>
                    <a:pt x="193056" y="218151"/>
                  </a:lnTo>
                  <a:lnTo>
                    <a:pt x="199302" y="227719"/>
                  </a:lnTo>
                  <a:lnTo>
                    <a:pt x="200968" y="232246"/>
                  </a:lnTo>
                  <a:lnTo>
                    <a:pt x="199961" y="237380"/>
                  </a:lnTo>
                  <a:lnTo>
                    <a:pt x="193199" y="248730"/>
                  </a:lnTo>
                  <a:lnTo>
                    <a:pt x="165835" y="273263"/>
                  </a:lnTo>
                  <a:lnTo>
                    <a:pt x="125309" y="300373"/>
                  </a:lnTo>
                  <a:lnTo>
                    <a:pt x="89172" y="322538"/>
                  </a:lnTo>
                  <a:lnTo>
                    <a:pt x="42407" y="345620"/>
                  </a:lnTo>
                  <a:lnTo>
                    <a:pt x="2330" y="369030"/>
                  </a:lnTo>
                  <a:lnTo>
                    <a:pt x="508" y="371609"/>
                  </a:lnTo>
                  <a:lnTo>
                    <a:pt x="0" y="374033"/>
                  </a:lnTo>
                  <a:lnTo>
                    <a:pt x="366" y="376356"/>
                  </a:lnTo>
                  <a:lnTo>
                    <a:pt x="6417" y="380817"/>
                  </a:lnTo>
                  <a:lnTo>
                    <a:pt x="10995" y="382995"/>
                  </a:lnTo>
                  <a:lnTo>
                    <a:pt x="55238" y="386490"/>
                  </a:lnTo>
                  <a:lnTo>
                    <a:pt x="87955" y="386968"/>
                  </a:lnTo>
                  <a:lnTo>
                    <a:pt x="125545" y="387180"/>
                  </a:lnTo>
                  <a:lnTo>
                    <a:pt x="166475" y="387275"/>
                  </a:lnTo>
                  <a:lnTo>
                    <a:pt x="210536" y="387317"/>
                  </a:lnTo>
                  <a:lnTo>
                    <a:pt x="250345" y="387335"/>
                  </a:lnTo>
                  <a:lnTo>
                    <a:pt x="286147" y="387343"/>
                  </a:lnTo>
                  <a:lnTo>
                    <a:pt x="331953" y="387348"/>
                  </a:lnTo>
                  <a:lnTo>
                    <a:pt x="379555" y="388056"/>
                  </a:lnTo>
                  <a:lnTo>
                    <a:pt x="381109" y="389231"/>
                  </a:lnTo>
                  <a:lnTo>
                    <a:pt x="381439" y="390721"/>
                  </a:lnTo>
                  <a:lnTo>
                    <a:pt x="382364" y="391714"/>
                  </a:lnTo>
                  <a:lnTo>
                    <a:pt x="388449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373"/>
          <p:cNvGrpSpPr/>
          <p:nvPr/>
        </p:nvGrpSpPr>
        <p:grpSpPr>
          <a:xfrm>
            <a:off x="7677150" y="2756050"/>
            <a:ext cx="828003" cy="410866"/>
            <a:chOff x="7677150" y="2756050"/>
            <a:chExt cx="828003" cy="410866"/>
          </a:xfrm>
        </p:grpSpPr>
        <p:sp>
          <p:nvSpPr>
            <p:cNvPr id="140" name="SMARTInkShape-2081"/>
            <p:cNvSpPr/>
            <p:nvPr>
              <p:custDataLst>
                <p:tags r:id="rId69"/>
              </p:custDataLst>
            </p:nvPr>
          </p:nvSpPr>
          <p:spPr>
            <a:xfrm>
              <a:off x="8440032" y="2782444"/>
              <a:ext cx="65121" cy="316357"/>
            </a:xfrm>
            <a:custGeom>
              <a:avLst/>
              <a:gdLst/>
              <a:ahLst/>
              <a:cxnLst/>
              <a:rect l="0" t="0" r="0" b="0"/>
              <a:pathLst>
                <a:path w="65121" h="316357">
                  <a:moveTo>
                    <a:pt x="5468" y="11556"/>
                  </a:moveTo>
                  <a:lnTo>
                    <a:pt x="5468" y="11556"/>
                  </a:lnTo>
                  <a:lnTo>
                    <a:pt x="5468" y="8185"/>
                  </a:lnTo>
                  <a:lnTo>
                    <a:pt x="3586" y="4649"/>
                  </a:lnTo>
                  <a:lnTo>
                    <a:pt x="0" y="0"/>
                  </a:lnTo>
                  <a:lnTo>
                    <a:pt x="2750" y="2566"/>
                  </a:lnTo>
                  <a:lnTo>
                    <a:pt x="25832" y="45040"/>
                  </a:lnTo>
                  <a:lnTo>
                    <a:pt x="37096" y="77238"/>
                  </a:lnTo>
                  <a:lnTo>
                    <a:pt x="46806" y="119770"/>
                  </a:lnTo>
                  <a:lnTo>
                    <a:pt x="55825" y="165014"/>
                  </a:lnTo>
                  <a:lnTo>
                    <a:pt x="63126" y="207466"/>
                  </a:lnTo>
                  <a:lnTo>
                    <a:pt x="65120" y="253753"/>
                  </a:lnTo>
                  <a:lnTo>
                    <a:pt x="58086" y="276068"/>
                  </a:lnTo>
                  <a:lnTo>
                    <a:pt x="47903" y="291630"/>
                  </a:lnTo>
                  <a:lnTo>
                    <a:pt x="18168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082"/>
            <p:cNvSpPr/>
            <p:nvPr>
              <p:custDataLst>
                <p:tags r:id="rId70"/>
              </p:custDataLst>
            </p:nvPr>
          </p:nvSpPr>
          <p:spPr>
            <a:xfrm>
              <a:off x="8331200" y="2959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083"/>
            <p:cNvSpPr/>
            <p:nvPr>
              <p:custDataLst>
                <p:tags r:id="rId71"/>
              </p:custDataLst>
            </p:nvPr>
          </p:nvSpPr>
          <p:spPr>
            <a:xfrm>
              <a:off x="8337550" y="3048000"/>
              <a:ext cx="43811" cy="118916"/>
            </a:xfrm>
            <a:custGeom>
              <a:avLst/>
              <a:gdLst/>
              <a:ahLst/>
              <a:cxnLst/>
              <a:rect l="0" t="0" r="0" b="0"/>
              <a:pathLst>
                <a:path w="43811" h="118916">
                  <a:moveTo>
                    <a:pt x="31750" y="0"/>
                  </a:moveTo>
                  <a:lnTo>
                    <a:pt x="31750" y="0"/>
                  </a:lnTo>
                  <a:lnTo>
                    <a:pt x="36113" y="10139"/>
                  </a:lnTo>
                  <a:lnTo>
                    <a:pt x="43810" y="57441"/>
                  </a:lnTo>
                  <a:lnTo>
                    <a:pt x="42442" y="82608"/>
                  </a:lnTo>
                  <a:lnTo>
                    <a:pt x="35586" y="104590"/>
                  </a:lnTo>
                  <a:lnTo>
                    <a:pt x="27811" y="111866"/>
                  </a:lnTo>
                  <a:lnTo>
                    <a:pt x="15684" y="118915"/>
                  </a:lnTo>
                  <a:lnTo>
                    <a:pt x="10264" y="117997"/>
                  </a:lnTo>
                  <a:lnTo>
                    <a:pt x="6841" y="116765"/>
                  </a:lnTo>
                  <a:lnTo>
                    <a:pt x="4561" y="115238"/>
                  </a:lnTo>
                  <a:lnTo>
                    <a:pt x="2027" y="11166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084"/>
            <p:cNvSpPr/>
            <p:nvPr>
              <p:custDataLst>
                <p:tags r:id="rId72"/>
              </p:custDataLst>
            </p:nvPr>
          </p:nvSpPr>
          <p:spPr>
            <a:xfrm>
              <a:off x="8159750" y="2956348"/>
              <a:ext cx="120651" cy="9103"/>
            </a:xfrm>
            <a:custGeom>
              <a:avLst/>
              <a:gdLst/>
              <a:ahLst/>
              <a:cxnLst/>
              <a:rect l="0" t="0" r="0" b="0"/>
              <a:pathLst>
                <a:path w="120651" h="9103">
                  <a:moveTo>
                    <a:pt x="0" y="9102"/>
                  </a:moveTo>
                  <a:lnTo>
                    <a:pt x="0" y="9102"/>
                  </a:lnTo>
                  <a:lnTo>
                    <a:pt x="38301" y="2195"/>
                  </a:lnTo>
                  <a:lnTo>
                    <a:pt x="72496" y="0"/>
                  </a:lnTo>
                  <a:lnTo>
                    <a:pt x="12065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085"/>
            <p:cNvSpPr/>
            <p:nvPr>
              <p:custDataLst>
                <p:tags r:id="rId73"/>
              </p:custDataLst>
            </p:nvPr>
          </p:nvSpPr>
          <p:spPr>
            <a:xfrm>
              <a:off x="8166396" y="2813981"/>
              <a:ext cx="120355" cy="238231"/>
            </a:xfrm>
            <a:custGeom>
              <a:avLst/>
              <a:gdLst/>
              <a:ahLst/>
              <a:cxnLst/>
              <a:rect l="0" t="0" r="0" b="0"/>
              <a:pathLst>
                <a:path w="120355" h="238231">
                  <a:moveTo>
                    <a:pt x="120354" y="11769"/>
                  </a:moveTo>
                  <a:lnTo>
                    <a:pt x="120354" y="11769"/>
                  </a:lnTo>
                  <a:lnTo>
                    <a:pt x="120354" y="8398"/>
                  </a:lnTo>
                  <a:lnTo>
                    <a:pt x="116591" y="4862"/>
                  </a:lnTo>
                  <a:lnTo>
                    <a:pt x="110920" y="1644"/>
                  </a:lnTo>
                  <a:lnTo>
                    <a:pt x="106048" y="213"/>
                  </a:lnTo>
                  <a:lnTo>
                    <a:pt x="87033" y="0"/>
                  </a:lnTo>
                  <a:lnTo>
                    <a:pt x="75206" y="2540"/>
                  </a:lnTo>
                  <a:lnTo>
                    <a:pt x="60018" y="11308"/>
                  </a:lnTo>
                  <a:lnTo>
                    <a:pt x="46580" y="22843"/>
                  </a:lnTo>
                  <a:lnTo>
                    <a:pt x="23122" y="63551"/>
                  </a:lnTo>
                  <a:lnTo>
                    <a:pt x="10583" y="106565"/>
                  </a:lnTo>
                  <a:lnTo>
                    <a:pt x="6243" y="147564"/>
                  </a:lnTo>
                  <a:lnTo>
                    <a:pt x="1205" y="187752"/>
                  </a:lnTo>
                  <a:lnTo>
                    <a:pt x="0" y="219706"/>
                  </a:lnTo>
                  <a:lnTo>
                    <a:pt x="1312" y="225183"/>
                  </a:lnTo>
                  <a:lnTo>
                    <a:pt x="6533" y="233149"/>
                  </a:lnTo>
                  <a:lnTo>
                    <a:pt x="11676" y="237160"/>
                  </a:lnTo>
                  <a:lnTo>
                    <a:pt x="14035" y="238230"/>
                  </a:lnTo>
                  <a:lnTo>
                    <a:pt x="22302" y="237537"/>
                  </a:lnTo>
                  <a:lnTo>
                    <a:pt x="69692" y="229086"/>
                  </a:lnTo>
                  <a:lnTo>
                    <a:pt x="91218" y="221181"/>
                  </a:lnTo>
                  <a:lnTo>
                    <a:pt x="101304" y="214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086"/>
            <p:cNvSpPr/>
            <p:nvPr>
              <p:custDataLst>
                <p:tags r:id="rId74"/>
              </p:custDataLst>
            </p:nvPr>
          </p:nvSpPr>
          <p:spPr>
            <a:xfrm>
              <a:off x="7974142" y="2788794"/>
              <a:ext cx="90359" cy="278866"/>
            </a:xfrm>
            <a:custGeom>
              <a:avLst/>
              <a:gdLst/>
              <a:ahLst/>
              <a:cxnLst/>
              <a:rect l="0" t="0" r="0" b="0"/>
              <a:pathLst>
                <a:path w="90359" h="278866">
                  <a:moveTo>
                    <a:pt x="90358" y="11556"/>
                  </a:moveTo>
                  <a:lnTo>
                    <a:pt x="90358" y="11556"/>
                  </a:lnTo>
                  <a:lnTo>
                    <a:pt x="90358" y="8185"/>
                  </a:lnTo>
                  <a:lnTo>
                    <a:pt x="88476" y="4648"/>
                  </a:lnTo>
                  <a:lnTo>
                    <a:pt x="84890" y="0"/>
                  </a:lnTo>
                  <a:lnTo>
                    <a:pt x="83890" y="324"/>
                  </a:lnTo>
                  <a:lnTo>
                    <a:pt x="53524" y="23925"/>
                  </a:lnTo>
                  <a:lnTo>
                    <a:pt x="27108" y="65505"/>
                  </a:lnTo>
                  <a:lnTo>
                    <a:pt x="9292" y="106955"/>
                  </a:lnTo>
                  <a:lnTo>
                    <a:pt x="1882" y="138387"/>
                  </a:lnTo>
                  <a:lnTo>
                    <a:pt x="0" y="171172"/>
                  </a:lnTo>
                  <a:lnTo>
                    <a:pt x="2927" y="202441"/>
                  </a:lnTo>
                  <a:lnTo>
                    <a:pt x="16475" y="239172"/>
                  </a:lnTo>
                  <a:lnTo>
                    <a:pt x="33894" y="266127"/>
                  </a:lnTo>
                  <a:lnTo>
                    <a:pt x="46213" y="275923"/>
                  </a:lnTo>
                  <a:lnTo>
                    <a:pt x="58743" y="278865"/>
                  </a:lnTo>
                  <a:lnTo>
                    <a:pt x="77658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087"/>
            <p:cNvSpPr/>
            <p:nvPr>
              <p:custDataLst>
                <p:tags r:id="rId75"/>
              </p:custDataLst>
            </p:nvPr>
          </p:nvSpPr>
          <p:spPr>
            <a:xfrm>
              <a:off x="7753350" y="2921883"/>
              <a:ext cx="88901" cy="141486"/>
            </a:xfrm>
            <a:custGeom>
              <a:avLst/>
              <a:gdLst/>
              <a:ahLst/>
              <a:cxnLst/>
              <a:rect l="0" t="0" r="0" b="0"/>
              <a:pathLst>
                <a:path w="88901" h="141486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21668" y="2750"/>
                  </a:lnTo>
                  <a:lnTo>
                    <a:pt x="38876" y="18146"/>
                  </a:lnTo>
                  <a:lnTo>
                    <a:pt x="54008" y="43953"/>
                  </a:lnTo>
                  <a:lnTo>
                    <a:pt x="64058" y="77313"/>
                  </a:lnTo>
                  <a:lnTo>
                    <a:pt x="64763" y="110638"/>
                  </a:lnTo>
                  <a:lnTo>
                    <a:pt x="60503" y="132741"/>
                  </a:lnTo>
                  <a:lnTo>
                    <a:pt x="56759" y="139644"/>
                  </a:lnTo>
                  <a:lnTo>
                    <a:pt x="54773" y="141485"/>
                  </a:lnTo>
                  <a:lnTo>
                    <a:pt x="53448" y="140596"/>
                  </a:lnTo>
                  <a:lnTo>
                    <a:pt x="51977" y="133962"/>
                  </a:lnTo>
                  <a:lnTo>
                    <a:pt x="54519" y="98102"/>
                  </a:lnTo>
                  <a:lnTo>
                    <a:pt x="66484" y="50632"/>
                  </a:lnTo>
                  <a:lnTo>
                    <a:pt x="75644" y="30715"/>
                  </a:lnTo>
                  <a:lnTo>
                    <a:pt x="889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088"/>
            <p:cNvSpPr/>
            <p:nvPr>
              <p:custDataLst>
                <p:tags r:id="rId76"/>
              </p:custDataLst>
            </p:nvPr>
          </p:nvSpPr>
          <p:spPr>
            <a:xfrm>
              <a:off x="7677150" y="2756050"/>
              <a:ext cx="74080" cy="278750"/>
            </a:xfrm>
            <a:custGeom>
              <a:avLst/>
              <a:gdLst/>
              <a:ahLst/>
              <a:cxnLst/>
              <a:rect l="0" t="0" r="0" b="0"/>
              <a:pathLst>
                <a:path w="74080" h="278750">
                  <a:moveTo>
                    <a:pt x="6350" y="101450"/>
                  </a:moveTo>
                  <a:lnTo>
                    <a:pt x="6350" y="101450"/>
                  </a:lnTo>
                  <a:lnTo>
                    <a:pt x="2979" y="101450"/>
                  </a:lnTo>
                  <a:lnTo>
                    <a:pt x="1986" y="102155"/>
                  </a:lnTo>
                  <a:lnTo>
                    <a:pt x="1323" y="103331"/>
                  </a:lnTo>
                  <a:lnTo>
                    <a:pt x="588" y="108636"/>
                  </a:lnTo>
                  <a:lnTo>
                    <a:pt x="3449" y="146262"/>
                  </a:lnTo>
                  <a:lnTo>
                    <a:pt x="5490" y="183010"/>
                  </a:lnTo>
                  <a:lnTo>
                    <a:pt x="9465" y="221806"/>
                  </a:lnTo>
                  <a:lnTo>
                    <a:pt x="14155" y="267983"/>
                  </a:lnTo>
                  <a:lnTo>
                    <a:pt x="17599" y="278499"/>
                  </a:lnTo>
                  <a:lnTo>
                    <a:pt x="18083" y="278749"/>
                  </a:lnTo>
                  <a:lnTo>
                    <a:pt x="13232" y="239541"/>
                  </a:lnTo>
                  <a:lnTo>
                    <a:pt x="12857" y="199359"/>
                  </a:lnTo>
                  <a:lnTo>
                    <a:pt x="12770" y="160723"/>
                  </a:lnTo>
                  <a:lnTo>
                    <a:pt x="12731" y="121443"/>
                  </a:lnTo>
                  <a:lnTo>
                    <a:pt x="14125" y="84230"/>
                  </a:lnTo>
                  <a:lnTo>
                    <a:pt x="22137" y="39041"/>
                  </a:lnTo>
                  <a:lnTo>
                    <a:pt x="29998" y="15147"/>
                  </a:lnTo>
                  <a:lnTo>
                    <a:pt x="37086" y="4061"/>
                  </a:lnTo>
                  <a:lnTo>
                    <a:pt x="42363" y="1246"/>
                  </a:lnTo>
                  <a:lnTo>
                    <a:pt x="55752" y="0"/>
                  </a:lnTo>
                  <a:lnTo>
                    <a:pt x="61157" y="2772"/>
                  </a:lnTo>
                  <a:lnTo>
                    <a:pt x="69044" y="13378"/>
                  </a:lnTo>
                  <a:lnTo>
                    <a:pt x="74079" y="38587"/>
                  </a:lnTo>
                  <a:lnTo>
                    <a:pt x="72200" y="61657"/>
                  </a:lnTo>
                  <a:lnTo>
                    <a:pt x="67132" y="73416"/>
                  </a:lnTo>
                  <a:lnTo>
                    <a:pt x="63805" y="78528"/>
                  </a:lnTo>
                  <a:lnTo>
                    <a:pt x="54463" y="86088"/>
                  </a:lnTo>
                  <a:lnTo>
                    <a:pt x="43255" y="91095"/>
                  </a:lnTo>
                  <a:lnTo>
                    <a:pt x="8718" y="96747"/>
                  </a:lnTo>
                  <a:lnTo>
                    <a:pt x="0" y="10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374"/>
          <p:cNvGrpSpPr/>
          <p:nvPr/>
        </p:nvGrpSpPr>
        <p:grpSpPr>
          <a:xfrm>
            <a:off x="5551306" y="3263900"/>
            <a:ext cx="322053" cy="272420"/>
            <a:chOff x="5551306" y="3263900"/>
            <a:chExt cx="322053" cy="272420"/>
          </a:xfrm>
        </p:grpSpPr>
        <p:sp>
          <p:nvSpPr>
            <p:cNvPr id="149" name="SMARTInkShape-2089"/>
            <p:cNvSpPr/>
            <p:nvPr>
              <p:custDataLst>
                <p:tags r:id="rId64"/>
              </p:custDataLst>
            </p:nvPr>
          </p:nvSpPr>
          <p:spPr>
            <a:xfrm>
              <a:off x="5867400" y="3346450"/>
              <a:ext cx="5959" cy="114301"/>
            </a:xfrm>
            <a:custGeom>
              <a:avLst/>
              <a:gdLst/>
              <a:ahLst/>
              <a:cxnLst/>
              <a:rect l="0" t="0" r="0" b="0"/>
              <a:pathLst>
                <a:path w="5959" h="1143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958" y="46453"/>
                  </a:lnTo>
                  <a:lnTo>
                    <a:pt x="5593" y="9114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090"/>
            <p:cNvSpPr/>
            <p:nvPr>
              <p:custDataLst>
                <p:tags r:id="rId65"/>
              </p:custDataLst>
            </p:nvPr>
          </p:nvSpPr>
          <p:spPr>
            <a:xfrm>
              <a:off x="5715000" y="3429000"/>
              <a:ext cx="63501" cy="10009"/>
            </a:xfrm>
            <a:custGeom>
              <a:avLst/>
              <a:gdLst/>
              <a:ahLst/>
              <a:cxnLst/>
              <a:rect l="0" t="0" r="0" b="0"/>
              <a:pathLst>
                <a:path w="63501" h="10009">
                  <a:moveTo>
                    <a:pt x="0" y="6350"/>
                  </a:moveTo>
                  <a:lnTo>
                    <a:pt x="0" y="6350"/>
                  </a:lnTo>
                  <a:lnTo>
                    <a:pt x="19572" y="1000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091"/>
            <p:cNvSpPr/>
            <p:nvPr>
              <p:custDataLst>
                <p:tags r:id="rId66"/>
              </p:custDataLst>
            </p:nvPr>
          </p:nvSpPr>
          <p:spPr>
            <a:xfrm>
              <a:off x="5690483" y="3321050"/>
              <a:ext cx="94368" cy="12701"/>
            </a:xfrm>
            <a:custGeom>
              <a:avLst/>
              <a:gdLst/>
              <a:ahLst/>
              <a:cxnLst/>
              <a:rect l="0" t="0" r="0" b="0"/>
              <a:pathLst>
                <a:path w="94368" h="12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6088"/>
                  </a:lnTo>
                  <a:lnTo>
                    <a:pt x="48341" y="9993"/>
                  </a:lnTo>
                  <a:lnTo>
                    <a:pt x="75006" y="9160"/>
                  </a:lnTo>
                  <a:lnTo>
                    <a:pt x="943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092"/>
            <p:cNvSpPr/>
            <p:nvPr>
              <p:custDataLst>
                <p:tags r:id="rId67"/>
              </p:custDataLst>
            </p:nvPr>
          </p:nvSpPr>
          <p:spPr>
            <a:xfrm>
              <a:off x="5551306" y="3263900"/>
              <a:ext cx="23995" cy="1"/>
            </a:xfrm>
            <a:custGeom>
              <a:avLst/>
              <a:gdLst/>
              <a:ahLst/>
              <a:cxnLst/>
              <a:rect l="0" t="0" r="0" b="0"/>
              <a:pathLst>
                <a:path w="23995" h="1">
                  <a:moveTo>
                    <a:pt x="17644" y="0"/>
                  </a:moveTo>
                  <a:lnTo>
                    <a:pt x="17644" y="0"/>
                  </a:lnTo>
                  <a:lnTo>
                    <a:pt x="0" y="0"/>
                  </a:lnTo>
                  <a:lnTo>
                    <a:pt x="23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093"/>
            <p:cNvSpPr/>
            <p:nvPr>
              <p:custDataLst>
                <p:tags r:id="rId68"/>
              </p:custDataLst>
            </p:nvPr>
          </p:nvSpPr>
          <p:spPr>
            <a:xfrm>
              <a:off x="5562600" y="3371850"/>
              <a:ext cx="62715" cy="164470"/>
            </a:xfrm>
            <a:custGeom>
              <a:avLst/>
              <a:gdLst/>
              <a:ahLst/>
              <a:cxnLst/>
              <a:rect l="0" t="0" r="0" b="0"/>
              <a:pathLst>
                <a:path w="62715" h="164470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34239" y="27136"/>
                  </a:lnTo>
                  <a:lnTo>
                    <a:pt x="57534" y="67023"/>
                  </a:lnTo>
                  <a:lnTo>
                    <a:pt x="62714" y="113161"/>
                  </a:lnTo>
                  <a:lnTo>
                    <a:pt x="61740" y="130022"/>
                  </a:lnTo>
                  <a:lnTo>
                    <a:pt x="53963" y="150002"/>
                  </a:lnTo>
                  <a:lnTo>
                    <a:pt x="49148" y="157919"/>
                  </a:lnTo>
                  <a:lnTo>
                    <a:pt x="45466" y="160313"/>
                  </a:lnTo>
                  <a:lnTo>
                    <a:pt x="30875" y="163681"/>
                  </a:lnTo>
                  <a:lnTo>
                    <a:pt x="21718" y="164469"/>
                  </a:lnTo>
                  <a:lnTo>
                    <a:pt x="18007" y="162563"/>
                  </a:lnTo>
                  <a:lnTo>
                    <a:pt x="12001" y="15480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2094"/>
          <p:cNvSpPr/>
          <p:nvPr>
            <p:custDataLst>
              <p:tags r:id="rId4"/>
            </p:custDataLst>
          </p:nvPr>
        </p:nvSpPr>
        <p:spPr>
          <a:xfrm>
            <a:off x="5473700" y="2588001"/>
            <a:ext cx="97563" cy="129800"/>
          </a:xfrm>
          <a:custGeom>
            <a:avLst/>
            <a:gdLst/>
            <a:ahLst/>
            <a:cxnLst/>
            <a:rect l="0" t="0" r="0" b="0"/>
            <a:pathLst>
              <a:path w="97563" h="129800">
                <a:moveTo>
                  <a:pt x="0" y="40899"/>
                </a:moveTo>
                <a:lnTo>
                  <a:pt x="0" y="40899"/>
                </a:lnTo>
                <a:lnTo>
                  <a:pt x="3371" y="44270"/>
                </a:lnTo>
                <a:lnTo>
                  <a:pt x="3145" y="51569"/>
                </a:lnTo>
                <a:lnTo>
                  <a:pt x="2103" y="62575"/>
                </a:lnTo>
                <a:lnTo>
                  <a:pt x="5884" y="107637"/>
                </a:lnTo>
                <a:lnTo>
                  <a:pt x="6289" y="126602"/>
                </a:lnTo>
                <a:lnTo>
                  <a:pt x="12124" y="84180"/>
                </a:lnTo>
                <a:lnTo>
                  <a:pt x="26123" y="43177"/>
                </a:lnTo>
                <a:lnTo>
                  <a:pt x="45956" y="6052"/>
                </a:lnTo>
                <a:lnTo>
                  <a:pt x="51705" y="717"/>
                </a:lnTo>
                <a:lnTo>
                  <a:pt x="55636" y="0"/>
                </a:lnTo>
                <a:lnTo>
                  <a:pt x="65649" y="1085"/>
                </a:lnTo>
                <a:lnTo>
                  <a:pt x="83187" y="9033"/>
                </a:lnTo>
                <a:lnTo>
                  <a:pt x="87207" y="14716"/>
                </a:lnTo>
                <a:lnTo>
                  <a:pt x="97562" y="59123"/>
                </a:lnTo>
                <a:lnTo>
                  <a:pt x="95733" y="99009"/>
                </a:lnTo>
                <a:lnTo>
                  <a:pt x="88900" y="1297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376"/>
          <p:cNvGrpSpPr/>
          <p:nvPr/>
        </p:nvGrpSpPr>
        <p:grpSpPr>
          <a:xfrm>
            <a:off x="1581150" y="4035883"/>
            <a:ext cx="7702551" cy="898068"/>
            <a:chOff x="1581150" y="4035883"/>
            <a:chExt cx="7702551" cy="898068"/>
          </a:xfrm>
        </p:grpSpPr>
        <p:sp>
          <p:nvSpPr>
            <p:cNvPr id="156" name="SMARTInkShape-2095"/>
            <p:cNvSpPr/>
            <p:nvPr>
              <p:custDataLst>
                <p:tags r:id="rId53"/>
              </p:custDataLst>
            </p:nvPr>
          </p:nvSpPr>
          <p:spPr>
            <a:xfrm>
              <a:off x="2844800" y="4699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096"/>
            <p:cNvSpPr/>
            <p:nvPr>
              <p:custDataLst>
                <p:tags r:id="rId54"/>
              </p:custDataLst>
            </p:nvPr>
          </p:nvSpPr>
          <p:spPr>
            <a:xfrm>
              <a:off x="2857500" y="4513883"/>
              <a:ext cx="6351" cy="7318"/>
            </a:xfrm>
            <a:custGeom>
              <a:avLst/>
              <a:gdLst/>
              <a:ahLst/>
              <a:cxnLst/>
              <a:rect l="0" t="0" r="0" b="0"/>
              <a:pathLst>
                <a:path w="6351" h="7318">
                  <a:moveTo>
                    <a:pt x="0" y="7317"/>
                  </a:moveTo>
                  <a:lnTo>
                    <a:pt x="0" y="7317"/>
                  </a:lnTo>
                  <a:lnTo>
                    <a:pt x="0" y="575"/>
                  </a:lnTo>
                  <a:lnTo>
                    <a:pt x="705" y="0"/>
                  </a:lnTo>
                  <a:lnTo>
                    <a:pt x="1881" y="1028"/>
                  </a:lnTo>
                  <a:lnTo>
                    <a:pt x="6350" y="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097"/>
            <p:cNvSpPr/>
            <p:nvPr>
              <p:custDataLst>
                <p:tags r:id="rId55"/>
              </p:custDataLst>
            </p:nvPr>
          </p:nvSpPr>
          <p:spPr>
            <a:xfrm>
              <a:off x="2095500" y="4819650"/>
              <a:ext cx="577851" cy="114301"/>
            </a:xfrm>
            <a:custGeom>
              <a:avLst/>
              <a:gdLst/>
              <a:ahLst/>
              <a:cxnLst/>
              <a:rect l="0" t="0" r="0" b="0"/>
              <a:pathLst>
                <a:path w="577851" h="114301">
                  <a:moveTo>
                    <a:pt x="0" y="114300"/>
                  </a:moveTo>
                  <a:lnTo>
                    <a:pt x="0" y="114300"/>
                  </a:lnTo>
                  <a:lnTo>
                    <a:pt x="41837" y="107819"/>
                  </a:lnTo>
                  <a:lnTo>
                    <a:pt x="65286" y="103630"/>
                  </a:lnTo>
                  <a:lnTo>
                    <a:pt x="92207" y="98720"/>
                  </a:lnTo>
                  <a:lnTo>
                    <a:pt x="124266" y="91919"/>
                  </a:lnTo>
                  <a:lnTo>
                    <a:pt x="159749" y="83857"/>
                  </a:lnTo>
                  <a:lnTo>
                    <a:pt x="197516" y="74955"/>
                  </a:lnTo>
                  <a:lnTo>
                    <a:pt x="236805" y="66903"/>
                  </a:lnTo>
                  <a:lnTo>
                    <a:pt x="277109" y="59418"/>
                  </a:lnTo>
                  <a:lnTo>
                    <a:pt x="318089" y="52312"/>
                  </a:lnTo>
                  <a:lnTo>
                    <a:pt x="356699" y="45458"/>
                  </a:lnTo>
                  <a:lnTo>
                    <a:pt x="393727" y="38772"/>
                  </a:lnTo>
                  <a:lnTo>
                    <a:pt x="429701" y="32198"/>
                  </a:lnTo>
                  <a:lnTo>
                    <a:pt x="462151" y="25698"/>
                  </a:lnTo>
                  <a:lnTo>
                    <a:pt x="492250" y="19249"/>
                  </a:lnTo>
                  <a:lnTo>
                    <a:pt x="539806" y="8555"/>
                  </a:lnTo>
                  <a:lnTo>
                    <a:pt x="57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098"/>
            <p:cNvSpPr/>
            <p:nvPr>
              <p:custDataLst>
                <p:tags r:id="rId56"/>
              </p:custDataLst>
            </p:nvPr>
          </p:nvSpPr>
          <p:spPr>
            <a:xfrm>
              <a:off x="1885950" y="4737100"/>
              <a:ext cx="869951" cy="88901"/>
            </a:xfrm>
            <a:custGeom>
              <a:avLst/>
              <a:gdLst/>
              <a:ahLst/>
              <a:cxnLst/>
              <a:rect l="0" t="0" r="0" b="0"/>
              <a:pathLst>
                <a:path w="86995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5529"/>
                  </a:lnTo>
                  <a:lnTo>
                    <a:pt x="35806" y="80061"/>
                  </a:lnTo>
                  <a:lnTo>
                    <a:pt x="79414" y="76035"/>
                  </a:lnTo>
                  <a:lnTo>
                    <a:pt x="105859" y="73973"/>
                  </a:lnTo>
                  <a:lnTo>
                    <a:pt x="138306" y="70482"/>
                  </a:lnTo>
                  <a:lnTo>
                    <a:pt x="174754" y="66038"/>
                  </a:lnTo>
                  <a:lnTo>
                    <a:pt x="213870" y="60958"/>
                  </a:lnTo>
                  <a:lnTo>
                    <a:pt x="259702" y="56161"/>
                  </a:lnTo>
                  <a:lnTo>
                    <a:pt x="310012" y="51552"/>
                  </a:lnTo>
                  <a:lnTo>
                    <a:pt x="363308" y="47068"/>
                  </a:lnTo>
                  <a:lnTo>
                    <a:pt x="418594" y="42668"/>
                  </a:lnTo>
                  <a:lnTo>
                    <a:pt x="475207" y="38322"/>
                  </a:lnTo>
                  <a:lnTo>
                    <a:pt x="532705" y="34015"/>
                  </a:lnTo>
                  <a:lnTo>
                    <a:pt x="586559" y="29027"/>
                  </a:lnTo>
                  <a:lnTo>
                    <a:pt x="637983" y="23585"/>
                  </a:lnTo>
                  <a:lnTo>
                    <a:pt x="687789" y="17840"/>
                  </a:lnTo>
                  <a:lnTo>
                    <a:pt x="730165" y="13304"/>
                  </a:lnTo>
                  <a:lnTo>
                    <a:pt x="767588" y="9575"/>
                  </a:lnTo>
                  <a:lnTo>
                    <a:pt x="801709" y="6383"/>
                  </a:lnTo>
                  <a:lnTo>
                    <a:pt x="86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099"/>
            <p:cNvSpPr/>
            <p:nvPr>
              <p:custDataLst>
                <p:tags r:id="rId57"/>
              </p:custDataLst>
            </p:nvPr>
          </p:nvSpPr>
          <p:spPr>
            <a:xfrm>
              <a:off x="2476500" y="455295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39999" y="29752"/>
                  </a:lnTo>
                  <a:lnTo>
                    <a:pt x="86876" y="15479"/>
                  </a:lnTo>
                  <a:lnTo>
                    <a:pt x="122573" y="852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00"/>
            <p:cNvSpPr/>
            <p:nvPr>
              <p:custDataLst>
                <p:tags r:id="rId58"/>
              </p:custDataLst>
            </p:nvPr>
          </p:nvSpPr>
          <p:spPr>
            <a:xfrm>
              <a:off x="2540658" y="4314342"/>
              <a:ext cx="158093" cy="397359"/>
            </a:xfrm>
            <a:custGeom>
              <a:avLst/>
              <a:gdLst/>
              <a:ahLst/>
              <a:cxnLst/>
              <a:rect l="0" t="0" r="0" b="0"/>
              <a:pathLst>
                <a:path w="158093" h="397359">
                  <a:moveTo>
                    <a:pt x="158092" y="3658"/>
                  </a:moveTo>
                  <a:lnTo>
                    <a:pt x="158092" y="3658"/>
                  </a:lnTo>
                  <a:lnTo>
                    <a:pt x="132039" y="0"/>
                  </a:lnTo>
                  <a:lnTo>
                    <a:pt x="99573" y="4377"/>
                  </a:lnTo>
                  <a:lnTo>
                    <a:pt x="67297" y="19864"/>
                  </a:lnTo>
                  <a:lnTo>
                    <a:pt x="46007" y="36731"/>
                  </a:lnTo>
                  <a:lnTo>
                    <a:pt x="20930" y="79544"/>
                  </a:lnTo>
                  <a:lnTo>
                    <a:pt x="10583" y="119935"/>
                  </a:lnTo>
                  <a:lnTo>
                    <a:pt x="4338" y="166109"/>
                  </a:lnTo>
                  <a:lnTo>
                    <a:pt x="2672" y="190275"/>
                  </a:lnTo>
                  <a:lnTo>
                    <a:pt x="1562" y="214853"/>
                  </a:lnTo>
                  <a:lnTo>
                    <a:pt x="822" y="238999"/>
                  </a:lnTo>
                  <a:lnTo>
                    <a:pt x="0" y="286524"/>
                  </a:lnTo>
                  <a:lnTo>
                    <a:pt x="1516" y="325991"/>
                  </a:lnTo>
                  <a:lnTo>
                    <a:pt x="4455" y="368451"/>
                  </a:lnTo>
                  <a:lnTo>
                    <a:pt x="5692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101"/>
            <p:cNvSpPr/>
            <p:nvPr>
              <p:custDataLst>
                <p:tags r:id="rId59"/>
              </p:custDataLst>
            </p:nvPr>
          </p:nvSpPr>
          <p:spPr>
            <a:xfrm>
              <a:off x="2311031" y="4552950"/>
              <a:ext cx="150543" cy="145249"/>
            </a:xfrm>
            <a:custGeom>
              <a:avLst/>
              <a:gdLst/>
              <a:ahLst/>
              <a:cxnLst/>
              <a:rect l="0" t="0" r="0" b="0"/>
              <a:pathLst>
                <a:path w="150543" h="145249">
                  <a:moveTo>
                    <a:pt x="114669" y="0"/>
                  </a:moveTo>
                  <a:lnTo>
                    <a:pt x="114669" y="0"/>
                  </a:lnTo>
                  <a:lnTo>
                    <a:pt x="74818" y="21689"/>
                  </a:lnTo>
                  <a:lnTo>
                    <a:pt x="35206" y="54169"/>
                  </a:lnTo>
                  <a:lnTo>
                    <a:pt x="7477" y="93347"/>
                  </a:lnTo>
                  <a:lnTo>
                    <a:pt x="0" y="116747"/>
                  </a:lnTo>
                  <a:lnTo>
                    <a:pt x="1534" y="125809"/>
                  </a:lnTo>
                  <a:lnTo>
                    <a:pt x="6085" y="133262"/>
                  </a:lnTo>
                  <a:lnTo>
                    <a:pt x="12646" y="139641"/>
                  </a:lnTo>
                  <a:lnTo>
                    <a:pt x="33107" y="144847"/>
                  </a:lnTo>
                  <a:lnTo>
                    <a:pt x="45477" y="145248"/>
                  </a:lnTo>
                  <a:lnTo>
                    <a:pt x="72393" y="136286"/>
                  </a:lnTo>
                  <a:lnTo>
                    <a:pt x="113432" y="111407"/>
                  </a:lnTo>
                  <a:lnTo>
                    <a:pt x="135991" y="91847"/>
                  </a:lnTo>
                  <a:lnTo>
                    <a:pt x="148370" y="71395"/>
                  </a:lnTo>
                  <a:lnTo>
                    <a:pt x="150542" y="62413"/>
                  </a:lnTo>
                  <a:lnTo>
                    <a:pt x="149192" y="46789"/>
                  </a:lnTo>
                  <a:lnTo>
                    <a:pt x="144740" y="41070"/>
                  </a:lnTo>
                  <a:lnTo>
                    <a:pt x="130386" y="32835"/>
                  </a:lnTo>
                  <a:lnTo>
                    <a:pt x="114128" y="30586"/>
                  </a:lnTo>
                  <a:lnTo>
                    <a:pt x="8926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102"/>
            <p:cNvSpPr/>
            <p:nvPr>
              <p:custDataLst>
                <p:tags r:id="rId60"/>
              </p:custDataLst>
            </p:nvPr>
          </p:nvSpPr>
          <p:spPr>
            <a:xfrm>
              <a:off x="2196786" y="4557694"/>
              <a:ext cx="114994" cy="159621"/>
            </a:xfrm>
            <a:custGeom>
              <a:avLst/>
              <a:gdLst/>
              <a:ahLst/>
              <a:cxnLst/>
              <a:rect l="0" t="0" r="0" b="0"/>
              <a:pathLst>
                <a:path w="114994" h="159621">
                  <a:moveTo>
                    <a:pt x="76514" y="14306"/>
                  </a:moveTo>
                  <a:lnTo>
                    <a:pt x="76514" y="14306"/>
                  </a:lnTo>
                  <a:lnTo>
                    <a:pt x="73143" y="7564"/>
                  </a:lnTo>
                  <a:lnTo>
                    <a:pt x="67725" y="2372"/>
                  </a:lnTo>
                  <a:lnTo>
                    <a:pt x="64305" y="0"/>
                  </a:lnTo>
                  <a:lnTo>
                    <a:pt x="58496" y="536"/>
                  </a:lnTo>
                  <a:lnTo>
                    <a:pt x="42636" y="6775"/>
                  </a:lnTo>
                  <a:lnTo>
                    <a:pt x="17244" y="28930"/>
                  </a:lnTo>
                  <a:lnTo>
                    <a:pt x="5957" y="49733"/>
                  </a:lnTo>
                  <a:lnTo>
                    <a:pt x="0" y="73090"/>
                  </a:lnTo>
                  <a:lnTo>
                    <a:pt x="1319" y="109334"/>
                  </a:lnTo>
                  <a:lnTo>
                    <a:pt x="6875" y="131800"/>
                  </a:lnTo>
                  <a:lnTo>
                    <a:pt x="19693" y="147900"/>
                  </a:lnTo>
                  <a:lnTo>
                    <a:pt x="28050" y="154168"/>
                  </a:lnTo>
                  <a:lnTo>
                    <a:pt x="50506" y="159252"/>
                  </a:lnTo>
                  <a:lnTo>
                    <a:pt x="63409" y="159620"/>
                  </a:lnTo>
                  <a:lnTo>
                    <a:pt x="85271" y="150622"/>
                  </a:lnTo>
                  <a:lnTo>
                    <a:pt x="95052" y="143283"/>
                  </a:lnTo>
                  <a:lnTo>
                    <a:pt x="107801" y="121959"/>
                  </a:lnTo>
                  <a:lnTo>
                    <a:pt x="114408" y="95313"/>
                  </a:lnTo>
                  <a:lnTo>
                    <a:pt x="114993" y="64655"/>
                  </a:lnTo>
                  <a:lnTo>
                    <a:pt x="109138" y="41622"/>
                  </a:lnTo>
                  <a:lnTo>
                    <a:pt x="104613" y="32517"/>
                  </a:lnTo>
                  <a:lnTo>
                    <a:pt x="99480" y="27152"/>
                  </a:lnTo>
                  <a:lnTo>
                    <a:pt x="93942" y="24281"/>
                  </a:lnTo>
                  <a:lnTo>
                    <a:pt x="76514" y="2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103"/>
            <p:cNvSpPr/>
            <p:nvPr>
              <p:custDataLst>
                <p:tags r:id="rId61"/>
              </p:custDataLst>
            </p:nvPr>
          </p:nvSpPr>
          <p:spPr>
            <a:xfrm>
              <a:off x="2057400" y="4569511"/>
              <a:ext cx="146051" cy="149015"/>
            </a:xfrm>
            <a:custGeom>
              <a:avLst/>
              <a:gdLst/>
              <a:ahLst/>
              <a:cxnLst/>
              <a:rect l="0" t="0" r="0" b="0"/>
              <a:pathLst>
                <a:path w="146051" h="149015">
                  <a:moveTo>
                    <a:pt x="0" y="8839"/>
                  </a:moveTo>
                  <a:lnTo>
                    <a:pt x="0" y="8839"/>
                  </a:lnTo>
                  <a:lnTo>
                    <a:pt x="23144" y="0"/>
                  </a:lnTo>
                  <a:lnTo>
                    <a:pt x="28129" y="124"/>
                  </a:lnTo>
                  <a:lnTo>
                    <a:pt x="39313" y="4025"/>
                  </a:lnTo>
                  <a:lnTo>
                    <a:pt x="49457" y="14225"/>
                  </a:lnTo>
                  <a:lnTo>
                    <a:pt x="54138" y="20897"/>
                  </a:lnTo>
                  <a:lnTo>
                    <a:pt x="60726" y="53882"/>
                  </a:lnTo>
                  <a:lnTo>
                    <a:pt x="55936" y="94936"/>
                  </a:lnTo>
                  <a:lnTo>
                    <a:pt x="39543" y="141411"/>
                  </a:lnTo>
                  <a:lnTo>
                    <a:pt x="36945" y="145904"/>
                  </a:lnTo>
                  <a:lnTo>
                    <a:pt x="34508" y="148193"/>
                  </a:lnTo>
                  <a:lnTo>
                    <a:pt x="32177" y="149014"/>
                  </a:lnTo>
                  <a:lnTo>
                    <a:pt x="29918" y="148856"/>
                  </a:lnTo>
                  <a:lnTo>
                    <a:pt x="28412" y="145222"/>
                  </a:lnTo>
                  <a:lnTo>
                    <a:pt x="26739" y="131778"/>
                  </a:lnTo>
                  <a:lnTo>
                    <a:pt x="31639" y="102754"/>
                  </a:lnTo>
                  <a:lnTo>
                    <a:pt x="43695" y="66806"/>
                  </a:lnTo>
                  <a:lnTo>
                    <a:pt x="65516" y="34367"/>
                  </a:lnTo>
                  <a:lnTo>
                    <a:pt x="87915" y="16657"/>
                  </a:lnTo>
                  <a:lnTo>
                    <a:pt x="108923" y="9491"/>
                  </a:lnTo>
                  <a:lnTo>
                    <a:pt x="146050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104"/>
            <p:cNvSpPr/>
            <p:nvPr>
              <p:custDataLst>
                <p:tags r:id="rId62"/>
              </p:custDataLst>
            </p:nvPr>
          </p:nvSpPr>
          <p:spPr>
            <a:xfrm>
              <a:off x="1892669" y="4322547"/>
              <a:ext cx="171124" cy="415718"/>
            </a:xfrm>
            <a:custGeom>
              <a:avLst/>
              <a:gdLst/>
              <a:ahLst/>
              <a:cxnLst/>
              <a:rect l="0" t="0" r="0" b="0"/>
              <a:pathLst>
                <a:path w="171124" h="415718">
                  <a:moveTo>
                    <a:pt x="31381" y="192303"/>
                  </a:moveTo>
                  <a:lnTo>
                    <a:pt x="31381" y="192303"/>
                  </a:lnTo>
                  <a:lnTo>
                    <a:pt x="28010" y="192303"/>
                  </a:lnTo>
                  <a:lnTo>
                    <a:pt x="27017" y="194420"/>
                  </a:lnTo>
                  <a:lnTo>
                    <a:pt x="20136" y="237053"/>
                  </a:lnTo>
                  <a:lnTo>
                    <a:pt x="14251" y="280900"/>
                  </a:lnTo>
                  <a:lnTo>
                    <a:pt x="10127" y="315640"/>
                  </a:lnTo>
                  <a:lnTo>
                    <a:pt x="5942" y="350365"/>
                  </a:lnTo>
                  <a:lnTo>
                    <a:pt x="1501" y="392242"/>
                  </a:lnTo>
                  <a:lnTo>
                    <a:pt x="0" y="415241"/>
                  </a:lnTo>
                  <a:lnTo>
                    <a:pt x="583" y="415717"/>
                  </a:lnTo>
                  <a:lnTo>
                    <a:pt x="3111" y="412483"/>
                  </a:lnTo>
                  <a:lnTo>
                    <a:pt x="11873" y="382503"/>
                  </a:lnTo>
                  <a:lnTo>
                    <a:pt x="21300" y="340336"/>
                  </a:lnTo>
                  <a:lnTo>
                    <a:pt x="26777" y="314275"/>
                  </a:lnTo>
                  <a:lnTo>
                    <a:pt x="33956" y="281379"/>
                  </a:lnTo>
                  <a:lnTo>
                    <a:pt x="42270" y="243925"/>
                  </a:lnTo>
                  <a:lnTo>
                    <a:pt x="51340" y="203435"/>
                  </a:lnTo>
                  <a:lnTo>
                    <a:pt x="60915" y="167268"/>
                  </a:lnTo>
                  <a:lnTo>
                    <a:pt x="70826" y="133986"/>
                  </a:lnTo>
                  <a:lnTo>
                    <a:pt x="80961" y="102625"/>
                  </a:lnTo>
                  <a:lnTo>
                    <a:pt x="97866" y="58372"/>
                  </a:lnTo>
                  <a:lnTo>
                    <a:pt x="122595" y="11330"/>
                  </a:lnTo>
                  <a:lnTo>
                    <a:pt x="130246" y="2510"/>
                  </a:lnTo>
                  <a:lnTo>
                    <a:pt x="133275" y="158"/>
                  </a:lnTo>
                  <a:lnTo>
                    <a:pt x="136705" y="0"/>
                  </a:lnTo>
                  <a:lnTo>
                    <a:pt x="144278" y="3589"/>
                  </a:lnTo>
                  <a:lnTo>
                    <a:pt x="159847" y="27027"/>
                  </a:lnTo>
                  <a:lnTo>
                    <a:pt x="171123" y="70895"/>
                  </a:lnTo>
                  <a:lnTo>
                    <a:pt x="168983" y="104007"/>
                  </a:lnTo>
                  <a:lnTo>
                    <a:pt x="159565" y="136127"/>
                  </a:lnTo>
                  <a:lnTo>
                    <a:pt x="134429" y="175893"/>
                  </a:lnTo>
                  <a:lnTo>
                    <a:pt x="105345" y="200611"/>
                  </a:lnTo>
                  <a:lnTo>
                    <a:pt x="73638" y="214118"/>
                  </a:lnTo>
                  <a:lnTo>
                    <a:pt x="56781" y="217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05"/>
            <p:cNvSpPr/>
            <p:nvPr>
              <p:custDataLst>
                <p:tags r:id="rId63"/>
              </p:custDataLst>
            </p:nvPr>
          </p:nvSpPr>
          <p:spPr>
            <a:xfrm>
              <a:off x="1581150" y="4035883"/>
              <a:ext cx="7702551" cy="174168"/>
            </a:xfrm>
            <a:custGeom>
              <a:avLst/>
              <a:gdLst/>
              <a:ahLst/>
              <a:cxnLst/>
              <a:rect l="0" t="0" r="0" b="0"/>
              <a:pathLst>
                <a:path w="7702551" h="174168">
                  <a:moveTo>
                    <a:pt x="0" y="148767"/>
                  </a:moveTo>
                  <a:lnTo>
                    <a:pt x="0" y="148767"/>
                  </a:lnTo>
                  <a:lnTo>
                    <a:pt x="37081" y="148767"/>
                  </a:lnTo>
                  <a:lnTo>
                    <a:pt x="64232" y="149472"/>
                  </a:lnTo>
                  <a:lnTo>
                    <a:pt x="98560" y="150649"/>
                  </a:lnTo>
                  <a:lnTo>
                    <a:pt x="137673" y="152138"/>
                  </a:lnTo>
                  <a:lnTo>
                    <a:pt x="189854" y="151720"/>
                  </a:lnTo>
                  <a:lnTo>
                    <a:pt x="250747" y="150030"/>
                  </a:lnTo>
                  <a:lnTo>
                    <a:pt x="317448" y="147492"/>
                  </a:lnTo>
                  <a:lnTo>
                    <a:pt x="395782" y="143684"/>
                  </a:lnTo>
                  <a:lnTo>
                    <a:pt x="481871" y="139028"/>
                  </a:lnTo>
                  <a:lnTo>
                    <a:pt x="573131" y="133808"/>
                  </a:lnTo>
                  <a:lnTo>
                    <a:pt x="675598" y="127505"/>
                  </a:lnTo>
                  <a:lnTo>
                    <a:pt x="785538" y="120481"/>
                  </a:lnTo>
                  <a:lnTo>
                    <a:pt x="900459" y="112977"/>
                  </a:lnTo>
                  <a:lnTo>
                    <a:pt x="1025756" y="105151"/>
                  </a:lnTo>
                  <a:lnTo>
                    <a:pt x="1157970" y="97112"/>
                  </a:lnTo>
                  <a:lnTo>
                    <a:pt x="1294797" y="88930"/>
                  </a:lnTo>
                  <a:lnTo>
                    <a:pt x="1443870" y="80654"/>
                  </a:lnTo>
                  <a:lnTo>
                    <a:pt x="1601108" y="72314"/>
                  </a:lnTo>
                  <a:lnTo>
                    <a:pt x="1763788" y="63931"/>
                  </a:lnTo>
                  <a:lnTo>
                    <a:pt x="1939976" y="54815"/>
                  </a:lnTo>
                  <a:lnTo>
                    <a:pt x="2125167" y="45211"/>
                  </a:lnTo>
                  <a:lnTo>
                    <a:pt x="2316361" y="35279"/>
                  </a:lnTo>
                  <a:lnTo>
                    <a:pt x="2514379" y="26542"/>
                  </a:lnTo>
                  <a:lnTo>
                    <a:pt x="2716947" y="18600"/>
                  </a:lnTo>
                  <a:lnTo>
                    <a:pt x="2922548" y="11189"/>
                  </a:lnTo>
                  <a:lnTo>
                    <a:pt x="3132993" y="6248"/>
                  </a:lnTo>
                  <a:lnTo>
                    <a:pt x="3346668" y="2955"/>
                  </a:lnTo>
                  <a:lnTo>
                    <a:pt x="3562495" y="759"/>
                  </a:lnTo>
                  <a:lnTo>
                    <a:pt x="3783285" y="0"/>
                  </a:lnTo>
                  <a:lnTo>
                    <a:pt x="4007385" y="200"/>
                  </a:lnTo>
                  <a:lnTo>
                    <a:pt x="4233690" y="1039"/>
                  </a:lnTo>
                  <a:lnTo>
                    <a:pt x="4455821" y="4420"/>
                  </a:lnTo>
                  <a:lnTo>
                    <a:pt x="4675170" y="9497"/>
                  </a:lnTo>
                  <a:lnTo>
                    <a:pt x="4892663" y="15703"/>
                  </a:lnTo>
                  <a:lnTo>
                    <a:pt x="5105392" y="24780"/>
                  </a:lnTo>
                  <a:lnTo>
                    <a:pt x="5314945" y="35770"/>
                  </a:lnTo>
                  <a:lnTo>
                    <a:pt x="5522380" y="48036"/>
                  </a:lnTo>
                  <a:lnTo>
                    <a:pt x="5724170" y="60446"/>
                  </a:lnTo>
                  <a:lnTo>
                    <a:pt x="5922197" y="72953"/>
                  </a:lnTo>
                  <a:lnTo>
                    <a:pt x="6117715" y="85525"/>
                  </a:lnTo>
                  <a:lnTo>
                    <a:pt x="6296744" y="97433"/>
                  </a:lnTo>
                  <a:lnTo>
                    <a:pt x="6464779" y="108900"/>
                  </a:lnTo>
                  <a:lnTo>
                    <a:pt x="6625486" y="120072"/>
                  </a:lnTo>
                  <a:lnTo>
                    <a:pt x="6770019" y="129637"/>
                  </a:lnTo>
                  <a:lnTo>
                    <a:pt x="6903768" y="138130"/>
                  </a:lnTo>
                  <a:lnTo>
                    <a:pt x="7030329" y="145909"/>
                  </a:lnTo>
                  <a:lnTo>
                    <a:pt x="7143631" y="151801"/>
                  </a:lnTo>
                  <a:lnTo>
                    <a:pt x="7248092" y="156434"/>
                  </a:lnTo>
                  <a:lnTo>
                    <a:pt x="7346662" y="160228"/>
                  </a:lnTo>
                  <a:lnTo>
                    <a:pt x="7430013" y="163463"/>
                  </a:lnTo>
                  <a:lnTo>
                    <a:pt x="7503220" y="166326"/>
                  </a:lnTo>
                  <a:lnTo>
                    <a:pt x="7569664" y="168939"/>
                  </a:lnTo>
                  <a:lnTo>
                    <a:pt x="7613959" y="170682"/>
                  </a:lnTo>
                  <a:lnTo>
                    <a:pt x="7702550" y="174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377"/>
          <p:cNvGrpSpPr/>
          <p:nvPr/>
        </p:nvGrpSpPr>
        <p:grpSpPr>
          <a:xfrm>
            <a:off x="3270250" y="4398369"/>
            <a:ext cx="1458779" cy="484782"/>
            <a:chOff x="3270250" y="4398369"/>
            <a:chExt cx="1458779" cy="484782"/>
          </a:xfrm>
        </p:grpSpPr>
        <p:sp>
          <p:nvSpPr>
            <p:cNvPr id="168" name="SMARTInkShape-2106"/>
            <p:cNvSpPr/>
            <p:nvPr>
              <p:custDataLst>
                <p:tags r:id="rId42"/>
              </p:custDataLst>
            </p:nvPr>
          </p:nvSpPr>
          <p:spPr>
            <a:xfrm>
              <a:off x="4597400" y="4458583"/>
              <a:ext cx="131629" cy="424568"/>
            </a:xfrm>
            <a:custGeom>
              <a:avLst/>
              <a:gdLst/>
              <a:ahLst/>
              <a:cxnLst/>
              <a:rect l="0" t="0" r="0" b="0"/>
              <a:pathLst>
                <a:path w="131629" h="424568">
                  <a:moveTo>
                    <a:pt x="50800" y="5467"/>
                  </a:moveTo>
                  <a:lnTo>
                    <a:pt x="50800" y="5467"/>
                  </a:lnTo>
                  <a:lnTo>
                    <a:pt x="50800" y="2096"/>
                  </a:lnTo>
                  <a:lnTo>
                    <a:pt x="52917" y="1103"/>
                  </a:lnTo>
                  <a:lnTo>
                    <a:pt x="60913" y="0"/>
                  </a:lnTo>
                  <a:lnTo>
                    <a:pt x="84057" y="12863"/>
                  </a:lnTo>
                  <a:lnTo>
                    <a:pt x="113257" y="54774"/>
                  </a:lnTo>
                  <a:lnTo>
                    <a:pt x="126301" y="101465"/>
                  </a:lnTo>
                  <a:lnTo>
                    <a:pt x="130767" y="128732"/>
                  </a:lnTo>
                  <a:lnTo>
                    <a:pt x="131628" y="156788"/>
                  </a:lnTo>
                  <a:lnTo>
                    <a:pt x="130085" y="185370"/>
                  </a:lnTo>
                  <a:lnTo>
                    <a:pt x="126940" y="214302"/>
                  </a:lnTo>
                  <a:lnTo>
                    <a:pt x="120610" y="242763"/>
                  </a:lnTo>
                  <a:lnTo>
                    <a:pt x="112157" y="270909"/>
                  </a:lnTo>
                  <a:lnTo>
                    <a:pt x="102288" y="298845"/>
                  </a:lnTo>
                  <a:lnTo>
                    <a:pt x="76270" y="344937"/>
                  </a:lnTo>
                  <a:lnTo>
                    <a:pt x="48009" y="380709"/>
                  </a:lnTo>
                  <a:lnTo>
                    <a:pt x="0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07"/>
            <p:cNvSpPr/>
            <p:nvPr>
              <p:custDataLst>
                <p:tags r:id="rId43"/>
              </p:custDataLst>
            </p:nvPr>
          </p:nvSpPr>
          <p:spPr>
            <a:xfrm>
              <a:off x="4412858" y="4679950"/>
              <a:ext cx="159143" cy="25401"/>
            </a:xfrm>
            <a:custGeom>
              <a:avLst/>
              <a:gdLst/>
              <a:ahLst/>
              <a:cxnLst/>
              <a:rect l="0" t="0" r="0" b="0"/>
              <a:pathLst>
                <a:path w="159143" h="25401">
                  <a:moveTo>
                    <a:pt x="6742" y="25400"/>
                  </a:moveTo>
                  <a:lnTo>
                    <a:pt x="6742" y="25400"/>
                  </a:lnTo>
                  <a:lnTo>
                    <a:pt x="0" y="25400"/>
                  </a:lnTo>
                  <a:lnTo>
                    <a:pt x="131" y="24694"/>
                  </a:lnTo>
                  <a:lnTo>
                    <a:pt x="5920" y="22029"/>
                  </a:lnTo>
                  <a:lnTo>
                    <a:pt x="44209" y="18933"/>
                  </a:lnTo>
                  <a:lnTo>
                    <a:pt x="75605" y="15940"/>
                  </a:lnTo>
                  <a:lnTo>
                    <a:pt x="108844" y="10377"/>
                  </a:lnTo>
                  <a:lnTo>
                    <a:pt x="159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08"/>
            <p:cNvSpPr/>
            <p:nvPr>
              <p:custDataLst>
                <p:tags r:id="rId44"/>
              </p:custDataLst>
            </p:nvPr>
          </p:nvSpPr>
          <p:spPr>
            <a:xfrm>
              <a:off x="4426605" y="4515736"/>
              <a:ext cx="142941" cy="295713"/>
            </a:xfrm>
            <a:custGeom>
              <a:avLst/>
              <a:gdLst/>
              <a:ahLst/>
              <a:cxnLst/>
              <a:rect l="0" t="0" r="0" b="0"/>
              <a:pathLst>
                <a:path w="142941" h="295713">
                  <a:moveTo>
                    <a:pt x="43795" y="81664"/>
                  </a:moveTo>
                  <a:lnTo>
                    <a:pt x="43795" y="81664"/>
                  </a:lnTo>
                  <a:lnTo>
                    <a:pt x="43795" y="64020"/>
                  </a:lnTo>
                  <a:lnTo>
                    <a:pt x="34956" y="99365"/>
                  </a:lnTo>
                  <a:lnTo>
                    <a:pt x="29048" y="129513"/>
                  </a:lnTo>
                  <a:lnTo>
                    <a:pt x="22424" y="165724"/>
                  </a:lnTo>
                  <a:lnTo>
                    <a:pt x="17128" y="202985"/>
                  </a:lnTo>
                  <a:lnTo>
                    <a:pt x="10541" y="238831"/>
                  </a:lnTo>
                  <a:lnTo>
                    <a:pt x="2663" y="279456"/>
                  </a:lnTo>
                  <a:lnTo>
                    <a:pt x="0" y="295712"/>
                  </a:lnTo>
                  <a:lnTo>
                    <a:pt x="1591" y="258183"/>
                  </a:lnTo>
                  <a:lnTo>
                    <a:pt x="9515" y="218678"/>
                  </a:lnTo>
                  <a:lnTo>
                    <a:pt x="15298" y="192762"/>
                  </a:lnTo>
                  <a:lnTo>
                    <a:pt x="21975" y="163490"/>
                  </a:lnTo>
                  <a:lnTo>
                    <a:pt x="29248" y="131981"/>
                  </a:lnTo>
                  <a:lnTo>
                    <a:pt x="36919" y="104626"/>
                  </a:lnTo>
                  <a:lnTo>
                    <a:pt x="52969" y="57297"/>
                  </a:lnTo>
                  <a:lnTo>
                    <a:pt x="74500" y="18548"/>
                  </a:lnTo>
                  <a:lnTo>
                    <a:pt x="90915" y="1501"/>
                  </a:lnTo>
                  <a:lnTo>
                    <a:pt x="95669" y="0"/>
                  </a:lnTo>
                  <a:lnTo>
                    <a:pt x="100250" y="410"/>
                  </a:lnTo>
                  <a:lnTo>
                    <a:pt x="104715" y="2094"/>
                  </a:lnTo>
                  <a:lnTo>
                    <a:pt x="113439" y="17137"/>
                  </a:lnTo>
                  <a:lnTo>
                    <a:pt x="124402" y="59017"/>
                  </a:lnTo>
                  <a:lnTo>
                    <a:pt x="129715" y="96999"/>
                  </a:lnTo>
                  <a:lnTo>
                    <a:pt x="134428" y="139750"/>
                  </a:lnTo>
                  <a:lnTo>
                    <a:pt x="138874" y="180858"/>
                  </a:lnTo>
                  <a:lnTo>
                    <a:pt x="142497" y="216767"/>
                  </a:lnTo>
                  <a:lnTo>
                    <a:pt x="142940" y="257171"/>
                  </a:lnTo>
                  <a:lnTo>
                    <a:pt x="139045" y="272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09"/>
            <p:cNvSpPr/>
            <p:nvPr>
              <p:custDataLst>
                <p:tags r:id="rId45"/>
              </p:custDataLst>
            </p:nvPr>
          </p:nvSpPr>
          <p:spPr>
            <a:xfrm>
              <a:off x="4267200" y="4452756"/>
              <a:ext cx="28772" cy="417695"/>
            </a:xfrm>
            <a:custGeom>
              <a:avLst/>
              <a:gdLst/>
              <a:ahLst/>
              <a:cxnLst/>
              <a:rect l="0" t="0" r="0" b="0"/>
              <a:pathLst>
                <a:path w="28772" h="417695">
                  <a:moveTo>
                    <a:pt x="25400" y="17644"/>
                  </a:moveTo>
                  <a:lnTo>
                    <a:pt x="25400" y="17644"/>
                  </a:lnTo>
                  <a:lnTo>
                    <a:pt x="25400" y="0"/>
                  </a:lnTo>
                  <a:lnTo>
                    <a:pt x="28771" y="5752"/>
                  </a:lnTo>
                  <a:lnTo>
                    <a:pt x="26091" y="44144"/>
                  </a:lnTo>
                  <a:lnTo>
                    <a:pt x="22650" y="80692"/>
                  </a:lnTo>
                  <a:lnTo>
                    <a:pt x="21450" y="103421"/>
                  </a:lnTo>
                  <a:lnTo>
                    <a:pt x="20650" y="128450"/>
                  </a:lnTo>
                  <a:lnTo>
                    <a:pt x="20116" y="155015"/>
                  </a:lnTo>
                  <a:lnTo>
                    <a:pt x="19761" y="184013"/>
                  </a:lnTo>
                  <a:lnTo>
                    <a:pt x="19524" y="214635"/>
                  </a:lnTo>
                  <a:lnTo>
                    <a:pt x="19366" y="246338"/>
                  </a:lnTo>
                  <a:lnTo>
                    <a:pt x="18555" y="275234"/>
                  </a:lnTo>
                  <a:lnTo>
                    <a:pt x="17309" y="302260"/>
                  </a:lnTo>
                  <a:lnTo>
                    <a:pt x="14043" y="349456"/>
                  </a:lnTo>
                  <a:lnTo>
                    <a:pt x="8237" y="395594"/>
                  </a:lnTo>
                  <a:lnTo>
                    <a:pt x="0" y="41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10"/>
            <p:cNvSpPr/>
            <p:nvPr>
              <p:custDataLst>
                <p:tags r:id="rId46"/>
              </p:custDataLst>
            </p:nvPr>
          </p:nvSpPr>
          <p:spPr>
            <a:xfrm>
              <a:off x="4108450" y="4654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11"/>
            <p:cNvSpPr/>
            <p:nvPr>
              <p:custDataLst>
                <p:tags r:id="rId47"/>
              </p:custDataLst>
            </p:nvPr>
          </p:nvSpPr>
          <p:spPr>
            <a:xfrm>
              <a:off x="4095750" y="4737100"/>
              <a:ext cx="10113" cy="114301"/>
            </a:xfrm>
            <a:custGeom>
              <a:avLst/>
              <a:gdLst/>
              <a:ahLst/>
              <a:cxnLst/>
              <a:rect l="0" t="0" r="0" b="0"/>
              <a:pathLst>
                <a:path w="10113" h="114301">
                  <a:moveTo>
                    <a:pt x="0" y="0"/>
                  </a:moveTo>
                  <a:lnTo>
                    <a:pt x="0" y="0"/>
                  </a:lnTo>
                  <a:lnTo>
                    <a:pt x="1411" y="12961"/>
                  </a:lnTo>
                  <a:lnTo>
                    <a:pt x="10052" y="51479"/>
                  </a:lnTo>
                  <a:lnTo>
                    <a:pt x="10112" y="7226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12"/>
            <p:cNvSpPr/>
            <p:nvPr>
              <p:custDataLst>
                <p:tags r:id="rId48"/>
              </p:custDataLst>
            </p:nvPr>
          </p:nvSpPr>
          <p:spPr>
            <a:xfrm>
              <a:off x="3800279" y="4679950"/>
              <a:ext cx="136722" cy="25401"/>
            </a:xfrm>
            <a:custGeom>
              <a:avLst/>
              <a:gdLst/>
              <a:ahLst/>
              <a:cxnLst/>
              <a:rect l="0" t="0" r="0" b="0"/>
              <a:pathLst>
                <a:path w="1367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2535" y="21036"/>
                  </a:lnTo>
                  <a:lnTo>
                    <a:pt x="48216" y="12569"/>
                  </a:lnTo>
                  <a:lnTo>
                    <a:pt x="80922" y="723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113"/>
            <p:cNvSpPr/>
            <p:nvPr>
              <p:custDataLst>
                <p:tags r:id="rId49"/>
              </p:custDataLst>
            </p:nvPr>
          </p:nvSpPr>
          <p:spPr>
            <a:xfrm>
              <a:off x="3817981" y="4508761"/>
              <a:ext cx="188870" cy="296670"/>
            </a:xfrm>
            <a:custGeom>
              <a:avLst/>
              <a:gdLst/>
              <a:ahLst/>
              <a:cxnLst/>
              <a:rect l="0" t="0" r="0" b="0"/>
              <a:pathLst>
                <a:path w="188870" h="296670">
                  <a:moveTo>
                    <a:pt x="188869" y="6089"/>
                  </a:moveTo>
                  <a:lnTo>
                    <a:pt x="188869" y="6089"/>
                  </a:lnTo>
                  <a:lnTo>
                    <a:pt x="182127" y="2718"/>
                  </a:lnTo>
                  <a:lnTo>
                    <a:pt x="134596" y="0"/>
                  </a:lnTo>
                  <a:lnTo>
                    <a:pt x="95568" y="6558"/>
                  </a:lnTo>
                  <a:lnTo>
                    <a:pt x="59468" y="20809"/>
                  </a:lnTo>
                  <a:lnTo>
                    <a:pt x="29799" y="45179"/>
                  </a:lnTo>
                  <a:lnTo>
                    <a:pt x="17512" y="68383"/>
                  </a:lnTo>
                  <a:lnTo>
                    <a:pt x="6628" y="112976"/>
                  </a:lnTo>
                  <a:lnTo>
                    <a:pt x="2039" y="147433"/>
                  </a:lnTo>
                  <a:lnTo>
                    <a:pt x="0" y="181562"/>
                  </a:lnTo>
                  <a:lnTo>
                    <a:pt x="2223" y="229139"/>
                  </a:lnTo>
                  <a:lnTo>
                    <a:pt x="10001" y="273548"/>
                  </a:lnTo>
                  <a:lnTo>
                    <a:pt x="16709" y="289354"/>
                  </a:lnTo>
                  <a:lnTo>
                    <a:pt x="21885" y="293710"/>
                  </a:lnTo>
                  <a:lnTo>
                    <a:pt x="28157" y="295909"/>
                  </a:lnTo>
                  <a:lnTo>
                    <a:pt x="35161" y="296669"/>
                  </a:lnTo>
                  <a:lnTo>
                    <a:pt x="75357" y="284255"/>
                  </a:lnTo>
                  <a:lnTo>
                    <a:pt x="122023" y="261962"/>
                  </a:lnTo>
                  <a:lnTo>
                    <a:pt x="138069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14"/>
            <p:cNvSpPr/>
            <p:nvPr>
              <p:custDataLst>
                <p:tags r:id="rId50"/>
              </p:custDataLst>
            </p:nvPr>
          </p:nvSpPr>
          <p:spPr>
            <a:xfrm>
              <a:off x="3598213" y="4425351"/>
              <a:ext cx="218138" cy="426050"/>
            </a:xfrm>
            <a:custGeom>
              <a:avLst/>
              <a:gdLst/>
              <a:ahLst/>
              <a:cxnLst/>
              <a:rect l="0" t="0" r="0" b="0"/>
              <a:pathLst>
                <a:path w="218138" h="426050">
                  <a:moveTo>
                    <a:pt x="218137" y="25999"/>
                  </a:moveTo>
                  <a:lnTo>
                    <a:pt x="218137" y="25999"/>
                  </a:lnTo>
                  <a:lnTo>
                    <a:pt x="218137" y="12515"/>
                  </a:lnTo>
                  <a:lnTo>
                    <a:pt x="216726" y="7837"/>
                  </a:lnTo>
                  <a:lnTo>
                    <a:pt x="211395" y="758"/>
                  </a:lnTo>
                  <a:lnTo>
                    <a:pt x="205176" y="0"/>
                  </a:lnTo>
                  <a:lnTo>
                    <a:pt x="186976" y="2920"/>
                  </a:lnTo>
                  <a:lnTo>
                    <a:pt x="146188" y="25981"/>
                  </a:lnTo>
                  <a:lnTo>
                    <a:pt x="114663" y="55389"/>
                  </a:lnTo>
                  <a:lnTo>
                    <a:pt x="82543" y="96916"/>
                  </a:lnTo>
                  <a:lnTo>
                    <a:pt x="67063" y="124783"/>
                  </a:lnTo>
                  <a:lnTo>
                    <a:pt x="51804" y="155355"/>
                  </a:lnTo>
                  <a:lnTo>
                    <a:pt x="38104" y="185614"/>
                  </a:lnTo>
                  <a:lnTo>
                    <a:pt x="25443" y="215665"/>
                  </a:lnTo>
                  <a:lnTo>
                    <a:pt x="13474" y="245576"/>
                  </a:lnTo>
                  <a:lnTo>
                    <a:pt x="6201" y="273984"/>
                  </a:lnTo>
                  <a:lnTo>
                    <a:pt x="2057" y="301389"/>
                  </a:lnTo>
                  <a:lnTo>
                    <a:pt x="0" y="328126"/>
                  </a:lnTo>
                  <a:lnTo>
                    <a:pt x="5241" y="369121"/>
                  </a:lnTo>
                  <a:lnTo>
                    <a:pt x="10590" y="385981"/>
                  </a:lnTo>
                  <a:lnTo>
                    <a:pt x="18389" y="397926"/>
                  </a:lnTo>
                  <a:lnTo>
                    <a:pt x="59387" y="426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15"/>
            <p:cNvSpPr/>
            <p:nvPr>
              <p:custDataLst>
                <p:tags r:id="rId51"/>
              </p:custDataLst>
            </p:nvPr>
          </p:nvSpPr>
          <p:spPr>
            <a:xfrm>
              <a:off x="3368479" y="4559300"/>
              <a:ext cx="174822" cy="211602"/>
            </a:xfrm>
            <a:custGeom>
              <a:avLst/>
              <a:gdLst/>
              <a:ahLst/>
              <a:cxnLst/>
              <a:rect l="0" t="0" r="0" b="0"/>
              <a:pathLst>
                <a:path w="174822" h="211602">
                  <a:moveTo>
                    <a:pt x="3371" y="133350"/>
                  </a:moveTo>
                  <a:lnTo>
                    <a:pt x="3371" y="133350"/>
                  </a:lnTo>
                  <a:lnTo>
                    <a:pt x="0" y="123237"/>
                  </a:lnTo>
                  <a:lnTo>
                    <a:pt x="1123" y="118141"/>
                  </a:lnTo>
                  <a:lnTo>
                    <a:pt x="8016" y="106835"/>
                  </a:lnTo>
                  <a:lnTo>
                    <a:pt x="27168" y="88569"/>
                  </a:lnTo>
                  <a:lnTo>
                    <a:pt x="50717" y="76494"/>
                  </a:lnTo>
                  <a:lnTo>
                    <a:pt x="58923" y="76396"/>
                  </a:lnTo>
                  <a:lnTo>
                    <a:pt x="75569" y="81931"/>
                  </a:lnTo>
                  <a:lnTo>
                    <a:pt x="88610" y="98973"/>
                  </a:lnTo>
                  <a:lnTo>
                    <a:pt x="97699" y="123010"/>
                  </a:lnTo>
                  <a:lnTo>
                    <a:pt x="101739" y="150156"/>
                  </a:lnTo>
                  <a:lnTo>
                    <a:pt x="97890" y="174921"/>
                  </a:lnTo>
                  <a:lnTo>
                    <a:pt x="85704" y="203052"/>
                  </a:lnTo>
                  <a:lnTo>
                    <a:pt x="81543" y="209452"/>
                  </a:lnTo>
                  <a:lnTo>
                    <a:pt x="77358" y="211601"/>
                  </a:lnTo>
                  <a:lnTo>
                    <a:pt x="73156" y="210918"/>
                  </a:lnTo>
                  <a:lnTo>
                    <a:pt x="68945" y="208345"/>
                  </a:lnTo>
                  <a:lnTo>
                    <a:pt x="66146" y="188553"/>
                  </a:lnTo>
                  <a:lnTo>
                    <a:pt x="69371" y="156473"/>
                  </a:lnTo>
                  <a:lnTo>
                    <a:pt x="80212" y="113994"/>
                  </a:lnTo>
                  <a:lnTo>
                    <a:pt x="100081" y="72536"/>
                  </a:lnTo>
                  <a:lnTo>
                    <a:pt x="124670" y="37883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16"/>
            <p:cNvSpPr/>
            <p:nvPr>
              <p:custDataLst>
                <p:tags r:id="rId52"/>
              </p:custDataLst>
            </p:nvPr>
          </p:nvSpPr>
          <p:spPr>
            <a:xfrm>
              <a:off x="3270250" y="4398369"/>
              <a:ext cx="136919" cy="384721"/>
            </a:xfrm>
            <a:custGeom>
              <a:avLst/>
              <a:gdLst/>
              <a:ahLst/>
              <a:cxnLst/>
              <a:rect l="0" t="0" r="0" b="0"/>
              <a:pathLst>
                <a:path w="136919" h="384721">
                  <a:moveTo>
                    <a:pt x="44450" y="122831"/>
                  </a:moveTo>
                  <a:lnTo>
                    <a:pt x="44450" y="122831"/>
                  </a:lnTo>
                  <a:lnTo>
                    <a:pt x="38361" y="110654"/>
                  </a:lnTo>
                  <a:lnTo>
                    <a:pt x="33082" y="128971"/>
                  </a:lnTo>
                  <a:lnTo>
                    <a:pt x="27284" y="170119"/>
                  </a:lnTo>
                  <a:lnTo>
                    <a:pt x="23180" y="209229"/>
                  </a:lnTo>
                  <a:lnTo>
                    <a:pt x="19004" y="254364"/>
                  </a:lnTo>
                  <a:lnTo>
                    <a:pt x="14796" y="299823"/>
                  </a:lnTo>
                  <a:lnTo>
                    <a:pt x="10574" y="338843"/>
                  </a:lnTo>
                  <a:lnTo>
                    <a:pt x="1253" y="384431"/>
                  </a:lnTo>
                  <a:lnTo>
                    <a:pt x="1541" y="384720"/>
                  </a:lnTo>
                  <a:lnTo>
                    <a:pt x="3742" y="381278"/>
                  </a:lnTo>
                  <a:lnTo>
                    <a:pt x="8948" y="337697"/>
                  </a:lnTo>
                  <a:lnTo>
                    <a:pt x="10904" y="311936"/>
                  </a:lnTo>
                  <a:lnTo>
                    <a:pt x="12914" y="281357"/>
                  </a:lnTo>
                  <a:lnTo>
                    <a:pt x="14959" y="247565"/>
                  </a:lnTo>
                  <a:lnTo>
                    <a:pt x="18440" y="215159"/>
                  </a:lnTo>
                  <a:lnTo>
                    <a:pt x="22876" y="183677"/>
                  </a:lnTo>
                  <a:lnTo>
                    <a:pt x="27951" y="152812"/>
                  </a:lnTo>
                  <a:lnTo>
                    <a:pt x="34156" y="126590"/>
                  </a:lnTo>
                  <a:lnTo>
                    <a:pt x="48576" y="82403"/>
                  </a:lnTo>
                  <a:lnTo>
                    <a:pt x="69191" y="35907"/>
                  </a:lnTo>
                  <a:lnTo>
                    <a:pt x="85334" y="9900"/>
                  </a:lnTo>
                  <a:lnTo>
                    <a:pt x="94605" y="2084"/>
                  </a:lnTo>
                  <a:lnTo>
                    <a:pt x="99054" y="0"/>
                  </a:lnTo>
                  <a:lnTo>
                    <a:pt x="104136" y="1432"/>
                  </a:lnTo>
                  <a:lnTo>
                    <a:pt x="115427" y="10550"/>
                  </a:lnTo>
                  <a:lnTo>
                    <a:pt x="130313" y="41663"/>
                  </a:lnTo>
                  <a:lnTo>
                    <a:pt x="136918" y="85533"/>
                  </a:lnTo>
                  <a:lnTo>
                    <a:pt x="128763" y="130908"/>
                  </a:lnTo>
                  <a:lnTo>
                    <a:pt x="112967" y="156995"/>
                  </a:lnTo>
                  <a:lnTo>
                    <a:pt x="90424" y="178232"/>
                  </a:lnTo>
                  <a:lnTo>
                    <a:pt x="61590" y="192374"/>
                  </a:lnTo>
                  <a:lnTo>
                    <a:pt x="35605" y="195837"/>
                  </a:lnTo>
                  <a:lnTo>
                    <a:pt x="0" y="19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378"/>
          <p:cNvGrpSpPr/>
          <p:nvPr/>
        </p:nvGrpSpPr>
        <p:grpSpPr>
          <a:xfrm>
            <a:off x="5047858" y="4643174"/>
            <a:ext cx="235343" cy="122985"/>
            <a:chOff x="5047858" y="4643174"/>
            <a:chExt cx="235343" cy="122985"/>
          </a:xfrm>
        </p:grpSpPr>
        <p:sp>
          <p:nvSpPr>
            <p:cNvPr id="180" name="SMARTInkShape-2117"/>
            <p:cNvSpPr/>
            <p:nvPr>
              <p:custDataLst>
                <p:tags r:id="rId40"/>
              </p:custDataLst>
            </p:nvPr>
          </p:nvSpPr>
          <p:spPr>
            <a:xfrm>
              <a:off x="5047858" y="4743450"/>
              <a:ext cx="235343" cy="22709"/>
            </a:xfrm>
            <a:custGeom>
              <a:avLst/>
              <a:gdLst/>
              <a:ahLst/>
              <a:cxnLst/>
              <a:rect l="0" t="0" r="0" b="0"/>
              <a:pathLst>
                <a:path w="235343" h="22709">
                  <a:moveTo>
                    <a:pt x="6742" y="19050"/>
                  </a:moveTo>
                  <a:lnTo>
                    <a:pt x="6742" y="19050"/>
                  </a:lnTo>
                  <a:lnTo>
                    <a:pt x="0" y="22421"/>
                  </a:lnTo>
                  <a:lnTo>
                    <a:pt x="836" y="22708"/>
                  </a:lnTo>
                  <a:lnTo>
                    <a:pt x="33746" y="18100"/>
                  </a:lnTo>
                  <a:lnTo>
                    <a:pt x="70955" y="14394"/>
                  </a:lnTo>
                  <a:lnTo>
                    <a:pt x="94706" y="12418"/>
                  </a:lnTo>
                  <a:lnTo>
                    <a:pt x="120418" y="10395"/>
                  </a:lnTo>
                  <a:lnTo>
                    <a:pt x="167802" y="6267"/>
                  </a:lnTo>
                  <a:lnTo>
                    <a:pt x="235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118"/>
            <p:cNvSpPr/>
            <p:nvPr>
              <p:custDataLst>
                <p:tags r:id="rId41"/>
              </p:custDataLst>
            </p:nvPr>
          </p:nvSpPr>
          <p:spPr>
            <a:xfrm>
              <a:off x="5073650" y="4643174"/>
              <a:ext cx="165101" cy="5027"/>
            </a:xfrm>
            <a:custGeom>
              <a:avLst/>
              <a:gdLst/>
              <a:ahLst/>
              <a:cxnLst/>
              <a:rect l="0" t="0" r="0" b="0"/>
              <a:pathLst>
                <a:path w="165101" h="5027">
                  <a:moveTo>
                    <a:pt x="0" y="5026"/>
                  </a:moveTo>
                  <a:lnTo>
                    <a:pt x="0" y="5026"/>
                  </a:lnTo>
                  <a:lnTo>
                    <a:pt x="46741" y="1655"/>
                  </a:lnTo>
                  <a:lnTo>
                    <a:pt x="78159" y="0"/>
                  </a:lnTo>
                  <a:lnTo>
                    <a:pt x="123818" y="950"/>
                  </a:lnTo>
                  <a:lnTo>
                    <a:pt x="1651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379"/>
          <p:cNvGrpSpPr/>
          <p:nvPr/>
        </p:nvGrpSpPr>
        <p:grpSpPr>
          <a:xfrm>
            <a:off x="5810250" y="4393004"/>
            <a:ext cx="1821969" cy="1296597"/>
            <a:chOff x="5810250" y="4393004"/>
            <a:chExt cx="1821969" cy="1296597"/>
          </a:xfrm>
        </p:grpSpPr>
        <p:sp>
          <p:nvSpPr>
            <p:cNvPr id="183" name="SMARTInkShape-2119"/>
            <p:cNvSpPr/>
            <p:nvPr>
              <p:custDataLst>
                <p:tags r:id="rId22"/>
              </p:custDataLst>
            </p:nvPr>
          </p:nvSpPr>
          <p:spPr>
            <a:xfrm>
              <a:off x="7304352" y="4552449"/>
              <a:ext cx="137849" cy="246066"/>
            </a:xfrm>
            <a:custGeom>
              <a:avLst/>
              <a:gdLst/>
              <a:ahLst/>
              <a:cxnLst/>
              <a:rect l="0" t="0" r="0" b="0"/>
              <a:pathLst>
                <a:path w="137849" h="246066">
                  <a:moveTo>
                    <a:pt x="48948" y="51301"/>
                  </a:moveTo>
                  <a:lnTo>
                    <a:pt x="48948" y="51301"/>
                  </a:lnTo>
                  <a:lnTo>
                    <a:pt x="48948" y="45834"/>
                  </a:lnTo>
                  <a:lnTo>
                    <a:pt x="43879" y="88354"/>
                  </a:lnTo>
                  <a:lnTo>
                    <a:pt x="37411" y="132443"/>
                  </a:lnTo>
                  <a:lnTo>
                    <a:pt x="26166" y="179844"/>
                  </a:lnTo>
                  <a:lnTo>
                    <a:pt x="11153" y="219210"/>
                  </a:lnTo>
                  <a:lnTo>
                    <a:pt x="925" y="245021"/>
                  </a:lnTo>
                  <a:lnTo>
                    <a:pt x="0" y="246065"/>
                  </a:lnTo>
                  <a:lnTo>
                    <a:pt x="7181" y="202050"/>
                  </a:lnTo>
                  <a:lnTo>
                    <a:pt x="15568" y="161339"/>
                  </a:lnTo>
                  <a:lnTo>
                    <a:pt x="21756" y="136654"/>
                  </a:lnTo>
                  <a:lnTo>
                    <a:pt x="28703" y="110320"/>
                  </a:lnTo>
                  <a:lnTo>
                    <a:pt x="43948" y="67889"/>
                  </a:lnTo>
                  <a:lnTo>
                    <a:pt x="68398" y="23760"/>
                  </a:lnTo>
                  <a:lnTo>
                    <a:pt x="83698" y="7311"/>
                  </a:lnTo>
                  <a:lnTo>
                    <a:pt x="95201" y="0"/>
                  </a:lnTo>
                  <a:lnTo>
                    <a:pt x="100950" y="167"/>
                  </a:lnTo>
                  <a:lnTo>
                    <a:pt x="112982" y="5997"/>
                  </a:lnTo>
                  <a:lnTo>
                    <a:pt x="121623" y="25051"/>
                  </a:lnTo>
                  <a:lnTo>
                    <a:pt x="127108" y="54451"/>
                  </a:lnTo>
                  <a:lnTo>
                    <a:pt x="129546" y="93388"/>
                  </a:lnTo>
                  <a:lnTo>
                    <a:pt x="130631" y="130919"/>
                  </a:lnTo>
                  <a:lnTo>
                    <a:pt x="131113" y="165004"/>
                  </a:lnTo>
                  <a:lnTo>
                    <a:pt x="132089" y="205170"/>
                  </a:lnTo>
                  <a:lnTo>
                    <a:pt x="137848" y="235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20"/>
            <p:cNvSpPr/>
            <p:nvPr>
              <p:custDataLst>
                <p:tags r:id="rId23"/>
              </p:custDataLst>
            </p:nvPr>
          </p:nvSpPr>
          <p:spPr>
            <a:xfrm>
              <a:off x="6988271" y="4546164"/>
              <a:ext cx="179744" cy="240664"/>
            </a:xfrm>
            <a:custGeom>
              <a:avLst/>
              <a:gdLst/>
              <a:ahLst/>
              <a:cxnLst/>
              <a:rect l="0" t="0" r="0" b="0"/>
              <a:pathLst>
                <a:path w="179744" h="240664">
                  <a:moveTo>
                    <a:pt x="28479" y="76636"/>
                  </a:moveTo>
                  <a:lnTo>
                    <a:pt x="28479" y="76636"/>
                  </a:lnTo>
                  <a:lnTo>
                    <a:pt x="25108" y="76636"/>
                  </a:lnTo>
                  <a:lnTo>
                    <a:pt x="24820" y="78753"/>
                  </a:lnTo>
                  <a:lnTo>
                    <a:pt x="26375" y="93256"/>
                  </a:lnTo>
                  <a:lnTo>
                    <a:pt x="21295" y="132810"/>
                  </a:lnTo>
                  <a:lnTo>
                    <a:pt x="15532" y="173478"/>
                  </a:lnTo>
                  <a:lnTo>
                    <a:pt x="11237" y="211163"/>
                  </a:lnTo>
                  <a:lnTo>
                    <a:pt x="8083" y="234559"/>
                  </a:lnTo>
                  <a:lnTo>
                    <a:pt x="6415" y="239068"/>
                  </a:lnTo>
                  <a:lnTo>
                    <a:pt x="5303" y="240663"/>
                  </a:lnTo>
                  <a:lnTo>
                    <a:pt x="4561" y="240315"/>
                  </a:lnTo>
                  <a:lnTo>
                    <a:pt x="0" y="216134"/>
                  </a:lnTo>
                  <a:lnTo>
                    <a:pt x="4440" y="169161"/>
                  </a:lnTo>
                  <a:lnTo>
                    <a:pt x="12856" y="128811"/>
                  </a:lnTo>
                  <a:lnTo>
                    <a:pt x="24358" y="87831"/>
                  </a:lnTo>
                  <a:lnTo>
                    <a:pt x="38877" y="53154"/>
                  </a:lnTo>
                  <a:lnTo>
                    <a:pt x="58500" y="28805"/>
                  </a:lnTo>
                  <a:lnTo>
                    <a:pt x="80628" y="12339"/>
                  </a:lnTo>
                  <a:lnTo>
                    <a:pt x="102220" y="2669"/>
                  </a:lnTo>
                  <a:lnTo>
                    <a:pt x="134211" y="0"/>
                  </a:lnTo>
                  <a:lnTo>
                    <a:pt x="153551" y="9649"/>
                  </a:lnTo>
                  <a:lnTo>
                    <a:pt x="162661" y="17161"/>
                  </a:lnTo>
                  <a:lnTo>
                    <a:pt x="174664" y="38678"/>
                  </a:lnTo>
                  <a:lnTo>
                    <a:pt x="178852" y="51331"/>
                  </a:lnTo>
                  <a:lnTo>
                    <a:pt x="179743" y="84204"/>
                  </a:lnTo>
                  <a:lnTo>
                    <a:pt x="174729" y="120921"/>
                  </a:lnTo>
                  <a:lnTo>
                    <a:pt x="165446" y="156055"/>
                  </a:lnTo>
                  <a:lnTo>
                    <a:pt x="151689" y="197456"/>
                  </a:lnTo>
                  <a:lnTo>
                    <a:pt x="136429" y="235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21"/>
            <p:cNvSpPr/>
            <p:nvPr>
              <p:custDataLst>
                <p:tags r:id="rId24"/>
              </p:custDataLst>
            </p:nvPr>
          </p:nvSpPr>
          <p:spPr>
            <a:xfrm>
              <a:off x="6788150" y="4641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22"/>
            <p:cNvSpPr/>
            <p:nvPr>
              <p:custDataLst>
                <p:tags r:id="rId25"/>
              </p:custDataLst>
            </p:nvPr>
          </p:nvSpPr>
          <p:spPr>
            <a:xfrm>
              <a:off x="6791129" y="4730750"/>
              <a:ext cx="5632" cy="63501"/>
            </a:xfrm>
            <a:custGeom>
              <a:avLst/>
              <a:gdLst/>
              <a:ahLst/>
              <a:cxnLst/>
              <a:rect l="0" t="0" r="0" b="0"/>
              <a:pathLst>
                <a:path w="5632" h="635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108" y="22604"/>
                  </a:lnTo>
                  <a:lnTo>
                    <a:pt x="5631" y="36857"/>
                  </a:lnTo>
                  <a:lnTo>
                    <a:pt x="337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123"/>
            <p:cNvSpPr/>
            <p:nvPr>
              <p:custDataLst>
                <p:tags r:id="rId26"/>
              </p:custDataLst>
            </p:nvPr>
          </p:nvSpPr>
          <p:spPr>
            <a:xfrm>
              <a:off x="6521450" y="46863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0211"/>
                  </a:lnTo>
                  <a:lnTo>
                    <a:pt x="66843" y="8066"/>
                  </a:lnTo>
                  <a:lnTo>
                    <a:pt x="101675" y="6407"/>
                  </a:lnTo>
                  <a:lnTo>
                    <a:pt x="144112" y="221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124"/>
            <p:cNvSpPr/>
            <p:nvPr>
              <p:custDataLst>
                <p:tags r:id="rId27"/>
              </p:custDataLst>
            </p:nvPr>
          </p:nvSpPr>
          <p:spPr>
            <a:xfrm>
              <a:off x="6548920" y="4506351"/>
              <a:ext cx="182081" cy="268052"/>
            </a:xfrm>
            <a:custGeom>
              <a:avLst/>
              <a:gdLst/>
              <a:ahLst/>
              <a:cxnLst/>
              <a:rect l="0" t="0" r="0" b="0"/>
              <a:pathLst>
                <a:path w="182081" h="268052">
                  <a:moveTo>
                    <a:pt x="182080" y="21199"/>
                  </a:moveTo>
                  <a:lnTo>
                    <a:pt x="182080" y="21199"/>
                  </a:lnTo>
                  <a:lnTo>
                    <a:pt x="182080" y="17828"/>
                  </a:lnTo>
                  <a:lnTo>
                    <a:pt x="180198" y="14291"/>
                  </a:lnTo>
                  <a:lnTo>
                    <a:pt x="176304" y="10367"/>
                  </a:lnTo>
                  <a:lnTo>
                    <a:pt x="169870" y="6272"/>
                  </a:lnTo>
                  <a:lnTo>
                    <a:pt x="148201" y="0"/>
                  </a:lnTo>
                  <a:lnTo>
                    <a:pt x="116068" y="414"/>
                  </a:lnTo>
                  <a:lnTo>
                    <a:pt x="83106" y="8377"/>
                  </a:lnTo>
                  <a:lnTo>
                    <a:pt x="50998" y="29786"/>
                  </a:lnTo>
                  <a:lnTo>
                    <a:pt x="25883" y="65214"/>
                  </a:lnTo>
                  <a:lnTo>
                    <a:pt x="13646" y="96500"/>
                  </a:lnTo>
                  <a:lnTo>
                    <a:pt x="4915" y="130160"/>
                  </a:lnTo>
                  <a:lnTo>
                    <a:pt x="0" y="176172"/>
                  </a:lnTo>
                  <a:lnTo>
                    <a:pt x="659" y="216224"/>
                  </a:lnTo>
                  <a:lnTo>
                    <a:pt x="8315" y="239581"/>
                  </a:lnTo>
                  <a:lnTo>
                    <a:pt x="18773" y="256076"/>
                  </a:lnTo>
                  <a:lnTo>
                    <a:pt x="24525" y="262450"/>
                  </a:lnTo>
                  <a:lnTo>
                    <a:pt x="32593" y="265995"/>
                  </a:lnTo>
                  <a:lnTo>
                    <a:pt x="52847" y="268051"/>
                  </a:lnTo>
                  <a:lnTo>
                    <a:pt x="88049" y="258500"/>
                  </a:lnTo>
                  <a:lnTo>
                    <a:pt x="103365" y="246140"/>
                  </a:lnTo>
                  <a:lnTo>
                    <a:pt x="118580" y="224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125"/>
            <p:cNvSpPr/>
            <p:nvPr>
              <p:custDataLst>
                <p:tags r:id="rId28"/>
              </p:custDataLst>
            </p:nvPr>
          </p:nvSpPr>
          <p:spPr>
            <a:xfrm>
              <a:off x="6332288" y="4480444"/>
              <a:ext cx="154602" cy="289488"/>
            </a:xfrm>
            <a:custGeom>
              <a:avLst/>
              <a:gdLst/>
              <a:ahLst/>
              <a:cxnLst/>
              <a:rect l="0" t="0" r="0" b="0"/>
              <a:pathLst>
                <a:path w="154602" h="289488">
                  <a:moveTo>
                    <a:pt x="119312" y="40756"/>
                  </a:moveTo>
                  <a:lnTo>
                    <a:pt x="119312" y="40756"/>
                  </a:lnTo>
                  <a:lnTo>
                    <a:pt x="154601" y="0"/>
                  </a:lnTo>
                  <a:lnTo>
                    <a:pt x="153421" y="180"/>
                  </a:lnTo>
                  <a:lnTo>
                    <a:pt x="117166" y="27791"/>
                  </a:lnTo>
                  <a:lnTo>
                    <a:pt x="77204" y="71722"/>
                  </a:lnTo>
                  <a:lnTo>
                    <a:pt x="48621" y="112374"/>
                  </a:lnTo>
                  <a:lnTo>
                    <a:pt x="22982" y="157959"/>
                  </a:lnTo>
                  <a:lnTo>
                    <a:pt x="6885" y="204089"/>
                  </a:lnTo>
                  <a:lnTo>
                    <a:pt x="670" y="241054"/>
                  </a:lnTo>
                  <a:lnTo>
                    <a:pt x="0" y="256838"/>
                  </a:lnTo>
                  <a:lnTo>
                    <a:pt x="3788" y="268772"/>
                  </a:lnTo>
                  <a:lnTo>
                    <a:pt x="10545" y="278139"/>
                  </a:lnTo>
                  <a:lnTo>
                    <a:pt x="19284" y="285795"/>
                  </a:lnTo>
                  <a:lnTo>
                    <a:pt x="30050" y="289487"/>
                  </a:lnTo>
                  <a:lnTo>
                    <a:pt x="81212" y="28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126"/>
            <p:cNvSpPr/>
            <p:nvPr>
              <p:custDataLst>
                <p:tags r:id="rId29"/>
              </p:custDataLst>
            </p:nvPr>
          </p:nvSpPr>
          <p:spPr>
            <a:xfrm>
              <a:off x="6045985" y="4610100"/>
              <a:ext cx="196066" cy="158222"/>
            </a:xfrm>
            <a:custGeom>
              <a:avLst/>
              <a:gdLst/>
              <a:ahLst/>
              <a:cxnLst/>
              <a:rect l="0" t="0" r="0" b="0"/>
              <a:pathLst>
                <a:path w="196066" h="158222">
                  <a:moveTo>
                    <a:pt x="18265" y="76200"/>
                  </a:moveTo>
                  <a:lnTo>
                    <a:pt x="18265" y="76200"/>
                  </a:lnTo>
                  <a:lnTo>
                    <a:pt x="5173" y="71131"/>
                  </a:lnTo>
                  <a:lnTo>
                    <a:pt x="1862" y="67361"/>
                  </a:lnTo>
                  <a:lnTo>
                    <a:pt x="392" y="63335"/>
                  </a:lnTo>
                  <a:lnTo>
                    <a:pt x="0" y="61273"/>
                  </a:lnTo>
                  <a:lnTo>
                    <a:pt x="2819" y="51629"/>
                  </a:lnTo>
                  <a:lnTo>
                    <a:pt x="14864" y="39835"/>
                  </a:lnTo>
                  <a:lnTo>
                    <a:pt x="38581" y="30774"/>
                  </a:lnTo>
                  <a:lnTo>
                    <a:pt x="47331" y="31099"/>
                  </a:lnTo>
                  <a:lnTo>
                    <a:pt x="64580" y="37105"/>
                  </a:lnTo>
                  <a:lnTo>
                    <a:pt x="77890" y="52474"/>
                  </a:lnTo>
                  <a:lnTo>
                    <a:pt x="87098" y="74122"/>
                  </a:lnTo>
                  <a:lnTo>
                    <a:pt x="90871" y="111959"/>
                  </a:lnTo>
                  <a:lnTo>
                    <a:pt x="86753" y="132545"/>
                  </a:lnTo>
                  <a:lnTo>
                    <a:pt x="78338" y="147339"/>
                  </a:lnTo>
                  <a:lnTo>
                    <a:pt x="73130" y="153259"/>
                  </a:lnTo>
                  <a:lnTo>
                    <a:pt x="68248" y="156501"/>
                  </a:lnTo>
                  <a:lnTo>
                    <a:pt x="63581" y="157955"/>
                  </a:lnTo>
                  <a:lnTo>
                    <a:pt x="59059" y="158221"/>
                  </a:lnTo>
                  <a:lnTo>
                    <a:pt x="56044" y="154869"/>
                  </a:lnTo>
                  <a:lnTo>
                    <a:pt x="52695" y="141738"/>
                  </a:lnTo>
                  <a:lnTo>
                    <a:pt x="57551" y="104399"/>
                  </a:lnTo>
                  <a:lnTo>
                    <a:pt x="75472" y="71799"/>
                  </a:lnTo>
                  <a:lnTo>
                    <a:pt x="101545" y="40377"/>
                  </a:lnTo>
                  <a:lnTo>
                    <a:pt x="129597" y="19357"/>
                  </a:lnTo>
                  <a:lnTo>
                    <a:pt x="156646" y="8603"/>
                  </a:lnTo>
                  <a:lnTo>
                    <a:pt x="196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127"/>
            <p:cNvSpPr/>
            <p:nvPr>
              <p:custDataLst>
                <p:tags r:id="rId30"/>
              </p:custDataLst>
            </p:nvPr>
          </p:nvSpPr>
          <p:spPr>
            <a:xfrm>
              <a:off x="5919483" y="4393004"/>
              <a:ext cx="178371" cy="407189"/>
            </a:xfrm>
            <a:custGeom>
              <a:avLst/>
              <a:gdLst/>
              <a:ahLst/>
              <a:cxnLst/>
              <a:rect l="0" t="0" r="0" b="0"/>
              <a:pathLst>
                <a:path w="178371" h="407189">
                  <a:moveTo>
                    <a:pt x="55867" y="166296"/>
                  </a:moveTo>
                  <a:lnTo>
                    <a:pt x="55867" y="166296"/>
                  </a:lnTo>
                  <a:lnTo>
                    <a:pt x="55866" y="151990"/>
                  </a:lnTo>
                  <a:lnTo>
                    <a:pt x="57749" y="147474"/>
                  </a:lnTo>
                  <a:lnTo>
                    <a:pt x="59238" y="145281"/>
                  </a:lnTo>
                  <a:lnTo>
                    <a:pt x="59525" y="143819"/>
                  </a:lnTo>
                  <a:lnTo>
                    <a:pt x="59012" y="142845"/>
                  </a:lnTo>
                  <a:lnTo>
                    <a:pt x="57963" y="142195"/>
                  </a:lnTo>
                  <a:lnTo>
                    <a:pt x="57264" y="143879"/>
                  </a:lnTo>
                  <a:lnTo>
                    <a:pt x="52680" y="181009"/>
                  </a:lnTo>
                  <a:lnTo>
                    <a:pt x="49041" y="212816"/>
                  </a:lnTo>
                  <a:lnTo>
                    <a:pt x="44367" y="251178"/>
                  </a:lnTo>
                  <a:lnTo>
                    <a:pt x="37586" y="294097"/>
                  </a:lnTo>
                  <a:lnTo>
                    <a:pt x="29867" y="333398"/>
                  </a:lnTo>
                  <a:lnTo>
                    <a:pt x="19471" y="379731"/>
                  </a:lnTo>
                  <a:lnTo>
                    <a:pt x="11921" y="403809"/>
                  </a:lnTo>
                  <a:lnTo>
                    <a:pt x="9636" y="407188"/>
                  </a:lnTo>
                  <a:lnTo>
                    <a:pt x="7408" y="406618"/>
                  </a:lnTo>
                  <a:lnTo>
                    <a:pt x="3050" y="398459"/>
                  </a:lnTo>
                  <a:lnTo>
                    <a:pt x="0" y="361144"/>
                  </a:lnTo>
                  <a:lnTo>
                    <a:pt x="984" y="338528"/>
                  </a:lnTo>
                  <a:lnTo>
                    <a:pt x="3051" y="310751"/>
                  </a:lnTo>
                  <a:lnTo>
                    <a:pt x="5839" y="279532"/>
                  </a:lnTo>
                  <a:lnTo>
                    <a:pt x="11226" y="245314"/>
                  </a:lnTo>
                  <a:lnTo>
                    <a:pt x="18345" y="209097"/>
                  </a:lnTo>
                  <a:lnTo>
                    <a:pt x="26620" y="171546"/>
                  </a:lnTo>
                  <a:lnTo>
                    <a:pt x="34957" y="140868"/>
                  </a:lnTo>
                  <a:lnTo>
                    <a:pt x="43339" y="114772"/>
                  </a:lnTo>
                  <a:lnTo>
                    <a:pt x="60882" y="72841"/>
                  </a:lnTo>
                  <a:lnTo>
                    <a:pt x="90592" y="30813"/>
                  </a:lnTo>
                  <a:lnTo>
                    <a:pt x="111282" y="12242"/>
                  </a:lnTo>
                  <a:lnTo>
                    <a:pt x="132236" y="2578"/>
                  </a:lnTo>
                  <a:lnTo>
                    <a:pt x="142763" y="0"/>
                  </a:lnTo>
                  <a:lnTo>
                    <a:pt x="151898" y="1105"/>
                  </a:lnTo>
                  <a:lnTo>
                    <a:pt x="167692" y="9857"/>
                  </a:lnTo>
                  <a:lnTo>
                    <a:pt x="172750" y="18964"/>
                  </a:lnTo>
                  <a:lnTo>
                    <a:pt x="178370" y="44136"/>
                  </a:lnTo>
                  <a:lnTo>
                    <a:pt x="171422" y="90041"/>
                  </a:lnTo>
                  <a:lnTo>
                    <a:pt x="145844" y="132648"/>
                  </a:lnTo>
                  <a:lnTo>
                    <a:pt x="104712" y="165341"/>
                  </a:lnTo>
                  <a:lnTo>
                    <a:pt x="60149" y="186161"/>
                  </a:lnTo>
                  <a:lnTo>
                    <a:pt x="38015" y="190882"/>
                  </a:lnTo>
                  <a:lnTo>
                    <a:pt x="11417" y="191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128"/>
            <p:cNvSpPr/>
            <p:nvPr>
              <p:custDataLst>
                <p:tags r:id="rId31"/>
              </p:custDataLst>
            </p:nvPr>
          </p:nvSpPr>
          <p:spPr>
            <a:xfrm>
              <a:off x="6724650" y="5219700"/>
              <a:ext cx="129489" cy="469901"/>
            </a:xfrm>
            <a:custGeom>
              <a:avLst/>
              <a:gdLst/>
              <a:ahLst/>
              <a:cxnLst/>
              <a:rect l="0" t="0" r="0" b="0"/>
              <a:pathLst>
                <a:path w="129489" h="469901">
                  <a:moveTo>
                    <a:pt x="120650" y="0"/>
                  </a:moveTo>
                  <a:lnTo>
                    <a:pt x="120650" y="0"/>
                  </a:lnTo>
                  <a:lnTo>
                    <a:pt x="121355" y="30992"/>
                  </a:lnTo>
                  <a:lnTo>
                    <a:pt x="124020" y="71160"/>
                  </a:lnTo>
                  <a:lnTo>
                    <a:pt x="125719" y="98239"/>
                  </a:lnTo>
                  <a:lnTo>
                    <a:pt x="127557" y="128993"/>
                  </a:lnTo>
                  <a:lnTo>
                    <a:pt x="129488" y="162195"/>
                  </a:lnTo>
                  <a:lnTo>
                    <a:pt x="128659" y="197030"/>
                  </a:lnTo>
                  <a:lnTo>
                    <a:pt x="125989" y="232953"/>
                  </a:lnTo>
                  <a:lnTo>
                    <a:pt x="122093" y="269602"/>
                  </a:lnTo>
                  <a:lnTo>
                    <a:pt x="115262" y="303207"/>
                  </a:lnTo>
                  <a:lnTo>
                    <a:pt x="106475" y="334782"/>
                  </a:lnTo>
                  <a:lnTo>
                    <a:pt x="96382" y="365005"/>
                  </a:lnTo>
                  <a:lnTo>
                    <a:pt x="62592" y="411755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129"/>
            <p:cNvSpPr/>
            <p:nvPr>
              <p:custDataLst>
                <p:tags r:id="rId32"/>
              </p:custDataLst>
            </p:nvPr>
          </p:nvSpPr>
          <p:spPr>
            <a:xfrm>
              <a:off x="6591300" y="53784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931" y="1128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130"/>
            <p:cNvSpPr/>
            <p:nvPr>
              <p:custDataLst>
                <p:tags r:id="rId33"/>
              </p:custDataLst>
            </p:nvPr>
          </p:nvSpPr>
          <p:spPr>
            <a:xfrm>
              <a:off x="6562151" y="5242704"/>
              <a:ext cx="152306" cy="257467"/>
            </a:xfrm>
            <a:custGeom>
              <a:avLst/>
              <a:gdLst/>
              <a:ahLst/>
              <a:cxnLst/>
              <a:rect l="0" t="0" r="0" b="0"/>
              <a:pathLst>
                <a:path w="152306" h="257467">
                  <a:moveTo>
                    <a:pt x="79949" y="84946"/>
                  </a:moveTo>
                  <a:lnTo>
                    <a:pt x="79949" y="84946"/>
                  </a:lnTo>
                  <a:lnTo>
                    <a:pt x="73207" y="84946"/>
                  </a:lnTo>
                  <a:lnTo>
                    <a:pt x="70515" y="87063"/>
                  </a:lnTo>
                  <a:lnTo>
                    <a:pt x="52192" y="124945"/>
                  </a:lnTo>
                  <a:lnTo>
                    <a:pt x="34800" y="168451"/>
                  </a:lnTo>
                  <a:lnTo>
                    <a:pt x="19612" y="213719"/>
                  </a:lnTo>
                  <a:lnTo>
                    <a:pt x="0" y="257466"/>
                  </a:lnTo>
                  <a:lnTo>
                    <a:pt x="544" y="257109"/>
                  </a:lnTo>
                  <a:lnTo>
                    <a:pt x="4911" y="251068"/>
                  </a:lnTo>
                  <a:lnTo>
                    <a:pt x="15303" y="218913"/>
                  </a:lnTo>
                  <a:lnTo>
                    <a:pt x="25112" y="180000"/>
                  </a:lnTo>
                  <a:lnTo>
                    <a:pt x="37232" y="132836"/>
                  </a:lnTo>
                  <a:lnTo>
                    <a:pt x="44416" y="108407"/>
                  </a:lnTo>
                  <a:lnTo>
                    <a:pt x="60628" y="63623"/>
                  </a:lnTo>
                  <a:lnTo>
                    <a:pt x="87473" y="20694"/>
                  </a:lnTo>
                  <a:lnTo>
                    <a:pt x="99991" y="4413"/>
                  </a:lnTo>
                  <a:lnTo>
                    <a:pt x="106010" y="919"/>
                  </a:lnTo>
                  <a:lnTo>
                    <a:pt x="112139" y="0"/>
                  </a:lnTo>
                  <a:lnTo>
                    <a:pt x="118342" y="798"/>
                  </a:lnTo>
                  <a:lnTo>
                    <a:pt x="123889" y="6270"/>
                  </a:lnTo>
                  <a:lnTo>
                    <a:pt x="133815" y="25520"/>
                  </a:lnTo>
                  <a:lnTo>
                    <a:pt x="143965" y="70866"/>
                  </a:lnTo>
                  <a:lnTo>
                    <a:pt x="149088" y="109967"/>
                  </a:lnTo>
                  <a:lnTo>
                    <a:pt x="152305" y="150395"/>
                  </a:lnTo>
                  <a:lnTo>
                    <a:pt x="151383" y="184824"/>
                  </a:lnTo>
                  <a:lnTo>
                    <a:pt x="150112" y="229140"/>
                  </a:lnTo>
                  <a:lnTo>
                    <a:pt x="149799" y="24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131"/>
            <p:cNvSpPr/>
            <p:nvPr>
              <p:custDataLst>
                <p:tags r:id="rId34"/>
              </p:custDataLst>
            </p:nvPr>
          </p:nvSpPr>
          <p:spPr>
            <a:xfrm>
              <a:off x="6433804" y="5258944"/>
              <a:ext cx="93997" cy="233807"/>
            </a:xfrm>
            <a:custGeom>
              <a:avLst/>
              <a:gdLst/>
              <a:ahLst/>
              <a:cxnLst/>
              <a:rect l="0" t="0" r="0" b="0"/>
              <a:pathLst>
                <a:path w="93997" h="233807">
                  <a:moveTo>
                    <a:pt x="93996" y="11556"/>
                  </a:moveTo>
                  <a:lnTo>
                    <a:pt x="93996" y="11556"/>
                  </a:lnTo>
                  <a:lnTo>
                    <a:pt x="85157" y="2717"/>
                  </a:lnTo>
                  <a:lnTo>
                    <a:pt x="77368" y="572"/>
                  </a:lnTo>
                  <a:lnTo>
                    <a:pt x="72327" y="0"/>
                  </a:lnTo>
                  <a:lnTo>
                    <a:pt x="66849" y="2441"/>
                  </a:lnTo>
                  <a:lnTo>
                    <a:pt x="55120" y="12679"/>
                  </a:lnTo>
                  <a:lnTo>
                    <a:pt x="36615" y="47794"/>
                  </a:lnTo>
                  <a:lnTo>
                    <a:pt x="22162" y="79872"/>
                  </a:lnTo>
                  <a:lnTo>
                    <a:pt x="8447" y="114591"/>
                  </a:lnTo>
                  <a:lnTo>
                    <a:pt x="0" y="148836"/>
                  </a:lnTo>
                  <a:lnTo>
                    <a:pt x="1420" y="177227"/>
                  </a:lnTo>
                  <a:lnTo>
                    <a:pt x="9812" y="200193"/>
                  </a:lnTo>
                  <a:lnTo>
                    <a:pt x="36846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132"/>
            <p:cNvSpPr/>
            <p:nvPr>
              <p:custDataLst>
                <p:tags r:id="rId35"/>
              </p:custDataLst>
            </p:nvPr>
          </p:nvSpPr>
          <p:spPr>
            <a:xfrm>
              <a:off x="6203950" y="5308600"/>
              <a:ext cx="146051" cy="198550"/>
            </a:xfrm>
            <a:custGeom>
              <a:avLst/>
              <a:gdLst/>
              <a:ahLst/>
              <a:cxnLst/>
              <a:rect l="0" t="0" r="0" b="0"/>
              <a:pathLst>
                <a:path w="146051" h="198550">
                  <a:moveTo>
                    <a:pt x="0" y="57150"/>
                  </a:moveTo>
                  <a:lnTo>
                    <a:pt x="0" y="57150"/>
                  </a:lnTo>
                  <a:lnTo>
                    <a:pt x="10113" y="53779"/>
                  </a:lnTo>
                  <a:lnTo>
                    <a:pt x="18841" y="54005"/>
                  </a:lnTo>
                  <a:lnTo>
                    <a:pt x="46055" y="63271"/>
                  </a:lnTo>
                  <a:lnTo>
                    <a:pt x="61391" y="78215"/>
                  </a:lnTo>
                  <a:lnTo>
                    <a:pt x="73852" y="99673"/>
                  </a:lnTo>
                  <a:lnTo>
                    <a:pt x="83422" y="138110"/>
                  </a:lnTo>
                  <a:lnTo>
                    <a:pt x="83408" y="161336"/>
                  </a:lnTo>
                  <a:lnTo>
                    <a:pt x="77287" y="179655"/>
                  </a:lnTo>
                  <a:lnTo>
                    <a:pt x="72692" y="187503"/>
                  </a:lnTo>
                  <a:lnTo>
                    <a:pt x="67511" y="192735"/>
                  </a:lnTo>
                  <a:lnTo>
                    <a:pt x="56111" y="198549"/>
                  </a:lnTo>
                  <a:lnTo>
                    <a:pt x="50813" y="197982"/>
                  </a:lnTo>
                  <a:lnTo>
                    <a:pt x="41163" y="191709"/>
                  </a:lnTo>
                  <a:lnTo>
                    <a:pt x="35934" y="172458"/>
                  </a:lnTo>
                  <a:lnTo>
                    <a:pt x="36753" y="126123"/>
                  </a:lnTo>
                  <a:lnTo>
                    <a:pt x="39318" y="107365"/>
                  </a:lnTo>
                  <a:lnTo>
                    <a:pt x="55340" y="73353"/>
                  </a:lnTo>
                  <a:lnTo>
                    <a:pt x="80334" y="43891"/>
                  </a:lnTo>
                  <a:lnTo>
                    <a:pt x="123756" y="1425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133"/>
            <p:cNvSpPr/>
            <p:nvPr>
              <p:custDataLst>
                <p:tags r:id="rId36"/>
              </p:custDataLst>
            </p:nvPr>
          </p:nvSpPr>
          <p:spPr>
            <a:xfrm>
              <a:off x="6103797" y="5160840"/>
              <a:ext cx="116220" cy="343281"/>
            </a:xfrm>
            <a:custGeom>
              <a:avLst/>
              <a:gdLst/>
              <a:ahLst/>
              <a:cxnLst/>
              <a:rect l="0" t="0" r="0" b="0"/>
              <a:pathLst>
                <a:path w="116220" h="343281">
                  <a:moveTo>
                    <a:pt x="11253" y="122360"/>
                  </a:moveTo>
                  <a:lnTo>
                    <a:pt x="11253" y="122360"/>
                  </a:lnTo>
                  <a:lnTo>
                    <a:pt x="11253" y="158988"/>
                  </a:lnTo>
                  <a:lnTo>
                    <a:pt x="13134" y="189204"/>
                  </a:lnTo>
                  <a:lnTo>
                    <a:pt x="14911" y="225446"/>
                  </a:lnTo>
                  <a:lnTo>
                    <a:pt x="13348" y="262721"/>
                  </a:lnTo>
                  <a:lnTo>
                    <a:pt x="11875" y="309293"/>
                  </a:lnTo>
                  <a:lnTo>
                    <a:pt x="7012" y="340560"/>
                  </a:lnTo>
                  <a:lnTo>
                    <a:pt x="6309" y="342616"/>
                  </a:lnTo>
                  <a:lnTo>
                    <a:pt x="5840" y="343280"/>
                  </a:lnTo>
                  <a:lnTo>
                    <a:pt x="1809" y="327361"/>
                  </a:lnTo>
                  <a:lnTo>
                    <a:pt x="0" y="296727"/>
                  </a:lnTo>
                  <a:lnTo>
                    <a:pt x="607" y="251361"/>
                  </a:lnTo>
                  <a:lnTo>
                    <a:pt x="2744" y="222472"/>
                  </a:lnTo>
                  <a:lnTo>
                    <a:pt x="5581" y="191218"/>
                  </a:lnTo>
                  <a:lnTo>
                    <a:pt x="10294" y="160504"/>
                  </a:lnTo>
                  <a:lnTo>
                    <a:pt x="16258" y="130151"/>
                  </a:lnTo>
                  <a:lnTo>
                    <a:pt x="23056" y="100037"/>
                  </a:lnTo>
                  <a:lnTo>
                    <a:pt x="38136" y="57170"/>
                  </a:lnTo>
                  <a:lnTo>
                    <a:pt x="54245" y="28476"/>
                  </a:lnTo>
                  <a:lnTo>
                    <a:pt x="70813" y="11019"/>
                  </a:lnTo>
                  <a:lnTo>
                    <a:pt x="85702" y="2319"/>
                  </a:lnTo>
                  <a:lnTo>
                    <a:pt x="92635" y="0"/>
                  </a:lnTo>
                  <a:lnTo>
                    <a:pt x="98669" y="1981"/>
                  </a:lnTo>
                  <a:lnTo>
                    <a:pt x="109136" y="13590"/>
                  </a:lnTo>
                  <a:lnTo>
                    <a:pt x="116219" y="46701"/>
                  </a:lnTo>
                  <a:lnTo>
                    <a:pt x="111577" y="81049"/>
                  </a:lnTo>
                  <a:lnTo>
                    <a:pt x="97893" y="110198"/>
                  </a:lnTo>
                  <a:lnTo>
                    <a:pt x="80432" y="133338"/>
                  </a:lnTo>
                  <a:lnTo>
                    <a:pt x="66224" y="141350"/>
                  </a:lnTo>
                  <a:lnTo>
                    <a:pt x="43003" y="147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134"/>
            <p:cNvSpPr/>
            <p:nvPr>
              <p:custDataLst>
                <p:tags r:id="rId37"/>
              </p:custDataLst>
            </p:nvPr>
          </p:nvSpPr>
          <p:spPr>
            <a:xfrm>
              <a:off x="5810250" y="5029200"/>
              <a:ext cx="1282701" cy="44451"/>
            </a:xfrm>
            <a:custGeom>
              <a:avLst/>
              <a:gdLst/>
              <a:ahLst/>
              <a:cxnLst/>
              <a:rect l="0" t="0" r="0" b="0"/>
              <a:pathLst>
                <a:path w="1282701" h="44451">
                  <a:moveTo>
                    <a:pt x="0" y="44450"/>
                  </a:moveTo>
                  <a:lnTo>
                    <a:pt x="0" y="44450"/>
                  </a:lnTo>
                  <a:lnTo>
                    <a:pt x="43369" y="41079"/>
                  </a:lnTo>
                  <a:lnTo>
                    <a:pt x="88185" y="35661"/>
                  </a:lnTo>
                  <a:lnTo>
                    <a:pt x="115940" y="32241"/>
                  </a:lnTo>
                  <a:lnTo>
                    <a:pt x="152082" y="29254"/>
                  </a:lnTo>
                  <a:lnTo>
                    <a:pt x="193816" y="26559"/>
                  </a:lnTo>
                  <a:lnTo>
                    <a:pt x="239277" y="24056"/>
                  </a:lnTo>
                  <a:lnTo>
                    <a:pt x="291457" y="21682"/>
                  </a:lnTo>
                  <a:lnTo>
                    <a:pt x="348116" y="19393"/>
                  </a:lnTo>
                  <a:lnTo>
                    <a:pt x="407760" y="17162"/>
                  </a:lnTo>
                  <a:lnTo>
                    <a:pt x="471512" y="14263"/>
                  </a:lnTo>
                  <a:lnTo>
                    <a:pt x="538003" y="10920"/>
                  </a:lnTo>
                  <a:lnTo>
                    <a:pt x="606319" y="7280"/>
                  </a:lnTo>
                  <a:lnTo>
                    <a:pt x="673029" y="4853"/>
                  </a:lnTo>
                  <a:lnTo>
                    <a:pt x="738669" y="3235"/>
                  </a:lnTo>
                  <a:lnTo>
                    <a:pt x="803596" y="2157"/>
                  </a:lnTo>
                  <a:lnTo>
                    <a:pt x="864519" y="1438"/>
                  </a:lnTo>
                  <a:lnTo>
                    <a:pt x="922774" y="958"/>
                  </a:lnTo>
                  <a:lnTo>
                    <a:pt x="979249" y="639"/>
                  </a:lnTo>
                  <a:lnTo>
                    <a:pt x="1029599" y="426"/>
                  </a:lnTo>
                  <a:lnTo>
                    <a:pt x="1075866" y="284"/>
                  </a:lnTo>
                  <a:lnTo>
                    <a:pt x="1119411" y="190"/>
                  </a:lnTo>
                  <a:lnTo>
                    <a:pt x="1156202" y="126"/>
                  </a:lnTo>
                  <a:lnTo>
                    <a:pt x="1188489" y="84"/>
                  </a:lnTo>
                  <a:lnTo>
                    <a:pt x="1217776" y="56"/>
                  </a:lnTo>
                  <a:lnTo>
                    <a:pt x="1254079" y="26"/>
                  </a:lnTo>
                  <a:lnTo>
                    <a:pt x="128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135"/>
            <p:cNvSpPr/>
            <p:nvPr>
              <p:custDataLst>
                <p:tags r:id="rId38"/>
              </p:custDataLst>
            </p:nvPr>
          </p:nvSpPr>
          <p:spPr>
            <a:xfrm>
              <a:off x="7505700" y="4526583"/>
              <a:ext cx="126519" cy="362918"/>
            </a:xfrm>
            <a:custGeom>
              <a:avLst/>
              <a:gdLst/>
              <a:ahLst/>
              <a:cxnLst/>
              <a:rect l="0" t="0" r="0" b="0"/>
              <a:pathLst>
                <a:path w="126519" h="362918">
                  <a:moveTo>
                    <a:pt x="50800" y="7317"/>
                  </a:moveTo>
                  <a:lnTo>
                    <a:pt x="50800" y="7317"/>
                  </a:lnTo>
                  <a:lnTo>
                    <a:pt x="50799" y="575"/>
                  </a:lnTo>
                  <a:lnTo>
                    <a:pt x="54327" y="0"/>
                  </a:lnTo>
                  <a:lnTo>
                    <a:pt x="67654" y="3124"/>
                  </a:lnTo>
                  <a:lnTo>
                    <a:pt x="98363" y="29671"/>
                  </a:lnTo>
                  <a:lnTo>
                    <a:pt x="116389" y="66406"/>
                  </a:lnTo>
                  <a:lnTo>
                    <a:pt x="124160" y="89043"/>
                  </a:lnTo>
                  <a:lnTo>
                    <a:pt x="126518" y="114717"/>
                  </a:lnTo>
                  <a:lnTo>
                    <a:pt x="125267" y="142417"/>
                  </a:lnTo>
                  <a:lnTo>
                    <a:pt x="121611" y="171467"/>
                  </a:lnTo>
                  <a:lnTo>
                    <a:pt x="114235" y="199301"/>
                  </a:lnTo>
                  <a:lnTo>
                    <a:pt x="104379" y="226323"/>
                  </a:lnTo>
                  <a:lnTo>
                    <a:pt x="92869" y="252804"/>
                  </a:lnTo>
                  <a:lnTo>
                    <a:pt x="59385" y="299161"/>
                  </a:lnTo>
                  <a:lnTo>
                    <a:pt x="0" y="362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136"/>
            <p:cNvSpPr/>
            <p:nvPr>
              <p:custDataLst>
                <p:tags r:id="rId39"/>
              </p:custDataLst>
            </p:nvPr>
          </p:nvSpPr>
          <p:spPr>
            <a:xfrm>
              <a:off x="7315200" y="46990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1953" y="1986"/>
                  </a:lnTo>
                  <a:lnTo>
                    <a:pt x="86357" y="58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380"/>
          <p:cNvGrpSpPr/>
          <p:nvPr/>
        </p:nvGrpSpPr>
        <p:grpSpPr>
          <a:xfrm>
            <a:off x="8303515" y="4630915"/>
            <a:ext cx="1411986" cy="595136"/>
            <a:chOff x="8303515" y="4630915"/>
            <a:chExt cx="1411986" cy="595136"/>
          </a:xfrm>
        </p:grpSpPr>
        <p:sp>
          <p:nvSpPr>
            <p:cNvPr id="202" name="SMARTInkShape-2137"/>
            <p:cNvSpPr/>
            <p:nvPr>
              <p:custDataLst>
                <p:tags r:id="rId12"/>
              </p:custDataLst>
            </p:nvPr>
          </p:nvSpPr>
          <p:spPr>
            <a:xfrm>
              <a:off x="8622797" y="4795718"/>
              <a:ext cx="102104" cy="119183"/>
            </a:xfrm>
            <a:custGeom>
              <a:avLst/>
              <a:gdLst/>
              <a:ahLst/>
              <a:cxnLst/>
              <a:rect l="0" t="0" r="0" b="0"/>
              <a:pathLst>
                <a:path w="102104" h="119183">
                  <a:moveTo>
                    <a:pt x="102103" y="11232"/>
                  </a:moveTo>
                  <a:lnTo>
                    <a:pt x="102103" y="11232"/>
                  </a:lnTo>
                  <a:lnTo>
                    <a:pt x="77684" y="2393"/>
                  </a:lnTo>
                  <a:lnTo>
                    <a:pt x="47132" y="0"/>
                  </a:lnTo>
                  <a:lnTo>
                    <a:pt x="33221" y="2242"/>
                  </a:lnTo>
                  <a:lnTo>
                    <a:pt x="21864" y="9353"/>
                  </a:lnTo>
                  <a:lnTo>
                    <a:pt x="7537" y="27138"/>
                  </a:lnTo>
                  <a:lnTo>
                    <a:pt x="3076" y="34536"/>
                  </a:lnTo>
                  <a:lnTo>
                    <a:pt x="0" y="50282"/>
                  </a:lnTo>
                  <a:lnTo>
                    <a:pt x="3774" y="80015"/>
                  </a:lnTo>
                  <a:lnTo>
                    <a:pt x="6211" y="84604"/>
                  </a:lnTo>
                  <a:lnTo>
                    <a:pt x="9247" y="87663"/>
                  </a:lnTo>
                  <a:lnTo>
                    <a:pt x="12683" y="89703"/>
                  </a:lnTo>
                  <a:lnTo>
                    <a:pt x="22143" y="90088"/>
                  </a:lnTo>
                  <a:lnTo>
                    <a:pt x="27629" y="89202"/>
                  </a:lnTo>
                  <a:lnTo>
                    <a:pt x="37488" y="80692"/>
                  </a:lnTo>
                  <a:lnTo>
                    <a:pt x="66896" y="46722"/>
                  </a:lnTo>
                  <a:lnTo>
                    <a:pt x="68048" y="46886"/>
                  </a:lnTo>
                  <a:lnTo>
                    <a:pt x="68817" y="48407"/>
                  </a:lnTo>
                  <a:lnTo>
                    <a:pt x="72195" y="92207"/>
                  </a:lnTo>
                  <a:lnTo>
                    <a:pt x="83053" y="11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38"/>
            <p:cNvSpPr/>
            <p:nvPr>
              <p:custDataLst>
                <p:tags r:id="rId13"/>
              </p:custDataLst>
            </p:nvPr>
          </p:nvSpPr>
          <p:spPr>
            <a:xfrm>
              <a:off x="8490131" y="4630915"/>
              <a:ext cx="93316" cy="258586"/>
            </a:xfrm>
            <a:custGeom>
              <a:avLst/>
              <a:gdLst/>
              <a:ahLst/>
              <a:cxnLst/>
              <a:rect l="0" t="0" r="0" b="0"/>
              <a:pathLst>
                <a:path w="93316" h="258586">
                  <a:moveTo>
                    <a:pt x="25219" y="10935"/>
                  </a:moveTo>
                  <a:lnTo>
                    <a:pt x="25219" y="10935"/>
                  </a:lnTo>
                  <a:lnTo>
                    <a:pt x="25219" y="0"/>
                  </a:lnTo>
                  <a:lnTo>
                    <a:pt x="20855" y="41690"/>
                  </a:lnTo>
                  <a:lnTo>
                    <a:pt x="18751" y="87154"/>
                  </a:lnTo>
                  <a:lnTo>
                    <a:pt x="15759" y="124773"/>
                  </a:lnTo>
                  <a:lnTo>
                    <a:pt x="10197" y="161248"/>
                  </a:lnTo>
                  <a:lnTo>
                    <a:pt x="2893" y="205991"/>
                  </a:lnTo>
                  <a:lnTo>
                    <a:pt x="224" y="233707"/>
                  </a:lnTo>
                  <a:lnTo>
                    <a:pt x="0" y="230830"/>
                  </a:lnTo>
                  <a:lnTo>
                    <a:pt x="15538" y="190942"/>
                  </a:lnTo>
                  <a:lnTo>
                    <a:pt x="27266" y="171372"/>
                  </a:lnTo>
                  <a:lnTo>
                    <a:pt x="41886" y="160322"/>
                  </a:lnTo>
                  <a:lnTo>
                    <a:pt x="62613" y="153505"/>
                  </a:lnTo>
                  <a:lnTo>
                    <a:pt x="68493" y="153960"/>
                  </a:lnTo>
                  <a:lnTo>
                    <a:pt x="78789" y="158228"/>
                  </a:lnTo>
                  <a:lnTo>
                    <a:pt x="86187" y="166710"/>
                  </a:lnTo>
                  <a:lnTo>
                    <a:pt x="91121" y="178240"/>
                  </a:lnTo>
                  <a:lnTo>
                    <a:pt x="93315" y="192772"/>
                  </a:lnTo>
                  <a:lnTo>
                    <a:pt x="82904" y="236582"/>
                  </a:lnTo>
                  <a:lnTo>
                    <a:pt x="76019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139"/>
            <p:cNvSpPr/>
            <p:nvPr>
              <p:custDataLst>
                <p:tags r:id="rId14"/>
              </p:custDataLst>
            </p:nvPr>
          </p:nvSpPr>
          <p:spPr>
            <a:xfrm>
              <a:off x="8303515" y="4772980"/>
              <a:ext cx="122936" cy="128609"/>
            </a:xfrm>
            <a:custGeom>
              <a:avLst/>
              <a:gdLst/>
              <a:ahLst/>
              <a:cxnLst/>
              <a:rect l="0" t="0" r="0" b="0"/>
              <a:pathLst>
                <a:path w="122936" h="128609">
                  <a:moveTo>
                    <a:pt x="91185" y="46670"/>
                  </a:moveTo>
                  <a:lnTo>
                    <a:pt x="91185" y="46670"/>
                  </a:lnTo>
                  <a:lnTo>
                    <a:pt x="94555" y="43299"/>
                  </a:lnTo>
                  <a:lnTo>
                    <a:pt x="94843" y="40895"/>
                  </a:lnTo>
                  <a:lnTo>
                    <a:pt x="91806" y="26276"/>
                  </a:lnTo>
                  <a:lnTo>
                    <a:pt x="93342" y="21613"/>
                  </a:lnTo>
                  <a:lnTo>
                    <a:pt x="94740" y="19382"/>
                  </a:lnTo>
                  <a:lnTo>
                    <a:pt x="94966" y="16483"/>
                  </a:lnTo>
                  <a:lnTo>
                    <a:pt x="93335" y="9500"/>
                  </a:lnTo>
                  <a:lnTo>
                    <a:pt x="88377" y="3574"/>
                  </a:lnTo>
                  <a:lnTo>
                    <a:pt x="85080" y="1006"/>
                  </a:lnTo>
                  <a:lnTo>
                    <a:pt x="81471" y="0"/>
                  </a:lnTo>
                  <a:lnTo>
                    <a:pt x="73697" y="762"/>
                  </a:lnTo>
                  <a:lnTo>
                    <a:pt x="54645" y="11901"/>
                  </a:lnTo>
                  <a:lnTo>
                    <a:pt x="16514" y="54573"/>
                  </a:lnTo>
                  <a:lnTo>
                    <a:pt x="5081" y="74171"/>
                  </a:lnTo>
                  <a:lnTo>
                    <a:pt x="0" y="92289"/>
                  </a:lnTo>
                  <a:lnTo>
                    <a:pt x="510" y="114985"/>
                  </a:lnTo>
                  <a:lnTo>
                    <a:pt x="3924" y="120435"/>
                  </a:lnTo>
                  <a:lnTo>
                    <a:pt x="15242" y="128373"/>
                  </a:lnTo>
                  <a:lnTo>
                    <a:pt x="37206" y="128608"/>
                  </a:lnTo>
                  <a:lnTo>
                    <a:pt x="65077" y="122598"/>
                  </a:lnTo>
                  <a:lnTo>
                    <a:pt x="122935" y="97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140"/>
            <p:cNvSpPr/>
            <p:nvPr>
              <p:custDataLst>
                <p:tags r:id="rId15"/>
              </p:custDataLst>
            </p:nvPr>
          </p:nvSpPr>
          <p:spPr>
            <a:xfrm>
              <a:off x="8343900" y="521335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33893" y="10818"/>
                  </a:lnTo>
                  <a:lnTo>
                    <a:pt x="68686" y="7631"/>
                  </a:lnTo>
                  <a:lnTo>
                    <a:pt x="110020" y="3862"/>
                  </a:lnTo>
                  <a:lnTo>
                    <a:pt x="152379" y="171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141"/>
            <p:cNvSpPr/>
            <p:nvPr>
              <p:custDataLst>
                <p:tags r:id="rId16"/>
              </p:custDataLst>
            </p:nvPr>
          </p:nvSpPr>
          <p:spPr>
            <a:xfrm>
              <a:off x="8312150" y="5099311"/>
              <a:ext cx="273051" cy="18790"/>
            </a:xfrm>
            <a:custGeom>
              <a:avLst/>
              <a:gdLst/>
              <a:ahLst/>
              <a:cxnLst/>
              <a:rect l="0" t="0" r="0" b="0"/>
              <a:pathLst>
                <a:path w="273051" h="18790">
                  <a:moveTo>
                    <a:pt x="0" y="6089"/>
                  </a:moveTo>
                  <a:lnTo>
                    <a:pt x="0" y="6089"/>
                  </a:lnTo>
                  <a:lnTo>
                    <a:pt x="37902" y="2718"/>
                  </a:lnTo>
                  <a:lnTo>
                    <a:pt x="72820" y="1063"/>
                  </a:lnTo>
                  <a:lnTo>
                    <a:pt x="114208" y="327"/>
                  </a:lnTo>
                  <a:lnTo>
                    <a:pt x="158474" y="0"/>
                  </a:lnTo>
                  <a:lnTo>
                    <a:pt x="198374" y="1737"/>
                  </a:lnTo>
                  <a:lnTo>
                    <a:pt x="243163" y="8562"/>
                  </a:lnTo>
                  <a:lnTo>
                    <a:pt x="27305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142"/>
            <p:cNvSpPr/>
            <p:nvPr>
              <p:custDataLst>
                <p:tags r:id="rId17"/>
              </p:custDataLst>
            </p:nvPr>
          </p:nvSpPr>
          <p:spPr>
            <a:xfrm>
              <a:off x="9354058" y="4704694"/>
              <a:ext cx="361443" cy="235614"/>
            </a:xfrm>
            <a:custGeom>
              <a:avLst/>
              <a:gdLst/>
              <a:ahLst/>
              <a:cxnLst/>
              <a:rect l="0" t="0" r="0" b="0"/>
              <a:pathLst>
                <a:path w="361443" h="235614">
                  <a:moveTo>
                    <a:pt x="12192" y="134006"/>
                  </a:moveTo>
                  <a:lnTo>
                    <a:pt x="12192" y="134006"/>
                  </a:lnTo>
                  <a:lnTo>
                    <a:pt x="12191" y="128539"/>
                  </a:lnTo>
                  <a:lnTo>
                    <a:pt x="8821" y="131288"/>
                  </a:lnTo>
                  <a:lnTo>
                    <a:pt x="3354" y="143314"/>
                  </a:lnTo>
                  <a:lnTo>
                    <a:pt x="0" y="186310"/>
                  </a:lnTo>
                  <a:lnTo>
                    <a:pt x="2963" y="220694"/>
                  </a:lnTo>
                  <a:lnTo>
                    <a:pt x="8326" y="230860"/>
                  </a:lnTo>
                  <a:lnTo>
                    <a:pt x="11731" y="234558"/>
                  </a:lnTo>
                  <a:lnTo>
                    <a:pt x="14707" y="235613"/>
                  </a:lnTo>
                  <a:lnTo>
                    <a:pt x="17396" y="234905"/>
                  </a:lnTo>
                  <a:lnTo>
                    <a:pt x="49982" y="202122"/>
                  </a:lnTo>
                  <a:lnTo>
                    <a:pt x="71156" y="177914"/>
                  </a:lnTo>
                  <a:lnTo>
                    <a:pt x="72667" y="177389"/>
                  </a:lnTo>
                  <a:lnTo>
                    <a:pt x="73676" y="177744"/>
                  </a:lnTo>
                  <a:lnTo>
                    <a:pt x="73642" y="179393"/>
                  </a:lnTo>
                  <a:lnTo>
                    <a:pt x="71724" y="184987"/>
                  </a:lnTo>
                  <a:lnTo>
                    <a:pt x="72281" y="192177"/>
                  </a:lnTo>
                  <a:lnTo>
                    <a:pt x="75587" y="200076"/>
                  </a:lnTo>
                  <a:lnTo>
                    <a:pt x="81760" y="208291"/>
                  </a:lnTo>
                  <a:lnTo>
                    <a:pt x="96540" y="217478"/>
                  </a:lnTo>
                  <a:lnTo>
                    <a:pt x="101585" y="217876"/>
                  </a:lnTo>
                  <a:lnTo>
                    <a:pt x="110953" y="214556"/>
                  </a:lnTo>
                  <a:lnTo>
                    <a:pt x="130903" y="198011"/>
                  </a:lnTo>
                  <a:lnTo>
                    <a:pt x="151318" y="165122"/>
                  </a:lnTo>
                  <a:lnTo>
                    <a:pt x="166217" y="128785"/>
                  </a:lnTo>
                  <a:lnTo>
                    <a:pt x="181541" y="87941"/>
                  </a:lnTo>
                  <a:lnTo>
                    <a:pt x="195408" y="53325"/>
                  </a:lnTo>
                  <a:lnTo>
                    <a:pt x="207247" y="7174"/>
                  </a:lnTo>
                  <a:lnTo>
                    <a:pt x="207844" y="2885"/>
                  </a:lnTo>
                  <a:lnTo>
                    <a:pt x="207539" y="730"/>
                  </a:lnTo>
                  <a:lnTo>
                    <a:pt x="206628" y="0"/>
                  </a:lnTo>
                  <a:lnTo>
                    <a:pt x="205317" y="219"/>
                  </a:lnTo>
                  <a:lnTo>
                    <a:pt x="196726" y="14011"/>
                  </a:lnTo>
                  <a:lnTo>
                    <a:pt x="181889" y="56211"/>
                  </a:lnTo>
                  <a:lnTo>
                    <a:pt x="176277" y="88141"/>
                  </a:lnTo>
                  <a:lnTo>
                    <a:pt x="172523" y="135076"/>
                  </a:lnTo>
                  <a:lnTo>
                    <a:pt x="174781" y="170150"/>
                  </a:lnTo>
                  <a:lnTo>
                    <a:pt x="183290" y="195045"/>
                  </a:lnTo>
                  <a:lnTo>
                    <a:pt x="187640" y="200098"/>
                  </a:lnTo>
                  <a:lnTo>
                    <a:pt x="198119" y="205714"/>
                  </a:lnTo>
                  <a:lnTo>
                    <a:pt x="203877" y="205800"/>
                  </a:lnTo>
                  <a:lnTo>
                    <a:pt x="215918" y="202133"/>
                  </a:lnTo>
                  <a:lnTo>
                    <a:pt x="259145" y="170485"/>
                  </a:lnTo>
                  <a:lnTo>
                    <a:pt x="289828" y="141109"/>
                  </a:lnTo>
                  <a:lnTo>
                    <a:pt x="291121" y="138742"/>
                  </a:lnTo>
                  <a:lnTo>
                    <a:pt x="291278" y="137163"/>
                  </a:lnTo>
                  <a:lnTo>
                    <a:pt x="289265" y="136816"/>
                  </a:lnTo>
                  <a:lnTo>
                    <a:pt x="281386" y="138312"/>
                  </a:lnTo>
                  <a:lnTo>
                    <a:pt x="254716" y="155161"/>
                  </a:lnTo>
                  <a:lnTo>
                    <a:pt x="241335" y="166691"/>
                  </a:lnTo>
                  <a:lnTo>
                    <a:pt x="233978" y="180754"/>
                  </a:lnTo>
                  <a:lnTo>
                    <a:pt x="232016" y="188454"/>
                  </a:lnTo>
                  <a:lnTo>
                    <a:pt x="232120" y="194999"/>
                  </a:lnTo>
                  <a:lnTo>
                    <a:pt x="235997" y="206035"/>
                  </a:lnTo>
                  <a:lnTo>
                    <a:pt x="252856" y="223552"/>
                  </a:lnTo>
                  <a:lnTo>
                    <a:pt x="273435" y="230249"/>
                  </a:lnTo>
                  <a:lnTo>
                    <a:pt x="314670" y="232137"/>
                  </a:lnTo>
                  <a:lnTo>
                    <a:pt x="361442" y="22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43"/>
            <p:cNvSpPr/>
            <p:nvPr>
              <p:custDataLst>
                <p:tags r:id="rId18"/>
              </p:custDataLst>
            </p:nvPr>
          </p:nvSpPr>
          <p:spPr>
            <a:xfrm>
              <a:off x="9150350" y="4819650"/>
              <a:ext cx="139701" cy="105268"/>
            </a:xfrm>
            <a:custGeom>
              <a:avLst/>
              <a:gdLst/>
              <a:ahLst/>
              <a:cxnLst/>
              <a:rect l="0" t="0" r="0" b="0"/>
              <a:pathLst>
                <a:path w="139701" h="105268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21669" y="262"/>
                  </a:lnTo>
                  <a:lnTo>
                    <a:pt x="38875" y="6819"/>
                  </a:lnTo>
                  <a:lnTo>
                    <a:pt x="60751" y="24442"/>
                  </a:lnTo>
                  <a:lnTo>
                    <a:pt x="78363" y="50908"/>
                  </a:lnTo>
                  <a:lnTo>
                    <a:pt x="87512" y="94367"/>
                  </a:lnTo>
                  <a:lnTo>
                    <a:pt x="87974" y="98894"/>
                  </a:lnTo>
                  <a:lnTo>
                    <a:pt x="87577" y="101914"/>
                  </a:lnTo>
                  <a:lnTo>
                    <a:pt x="86606" y="103925"/>
                  </a:lnTo>
                  <a:lnTo>
                    <a:pt x="85254" y="105267"/>
                  </a:lnTo>
                  <a:lnTo>
                    <a:pt x="82235" y="104045"/>
                  </a:lnTo>
                  <a:lnTo>
                    <a:pt x="73238" y="97042"/>
                  </a:lnTo>
                  <a:lnTo>
                    <a:pt x="65946" y="83111"/>
                  </a:lnTo>
                  <a:lnTo>
                    <a:pt x="63014" y="74457"/>
                  </a:lnTo>
                  <a:lnTo>
                    <a:pt x="63519" y="57316"/>
                  </a:lnTo>
                  <a:lnTo>
                    <a:pt x="69153" y="40996"/>
                  </a:lnTo>
                  <a:lnTo>
                    <a:pt x="78712" y="26687"/>
                  </a:lnTo>
                  <a:lnTo>
                    <a:pt x="99365" y="10102"/>
                  </a:lnTo>
                  <a:lnTo>
                    <a:pt x="115188" y="449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144"/>
            <p:cNvSpPr/>
            <p:nvPr>
              <p:custDataLst>
                <p:tags r:id="rId19"/>
              </p:custDataLst>
            </p:nvPr>
          </p:nvSpPr>
          <p:spPr>
            <a:xfrm>
              <a:off x="8877632" y="4804403"/>
              <a:ext cx="68929" cy="135898"/>
            </a:xfrm>
            <a:custGeom>
              <a:avLst/>
              <a:gdLst/>
              <a:ahLst/>
              <a:cxnLst/>
              <a:rect l="0" t="0" r="0" b="0"/>
              <a:pathLst>
                <a:path w="68929" h="135898">
                  <a:moveTo>
                    <a:pt x="6018" y="15247"/>
                  </a:moveTo>
                  <a:lnTo>
                    <a:pt x="6018" y="15247"/>
                  </a:lnTo>
                  <a:lnTo>
                    <a:pt x="11044" y="58869"/>
                  </a:lnTo>
                  <a:lnTo>
                    <a:pt x="11074" y="70617"/>
                  </a:lnTo>
                  <a:lnTo>
                    <a:pt x="8735" y="78191"/>
                  </a:lnTo>
                  <a:lnTo>
                    <a:pt x="3451" y="86422"/>
                  </a:lnTo>
                  <a:lnTo>
                    <a:pt x="2190" y="85980"/>
                  </a:lnTo>
                  <a:lnTo>
                    <a:pt x="789" y="79845"/>
                  </a:lnTo>
                  <a:lnTo>
                    <a:pt x="0" y="61120"/>
                  </a:lnTo>
                  <a:lnTo>
                    <a:pt x="9879" y="34326"/>
                  </a:lnTo>
                  <a:lnTo>
                    <a:pt x="22841" y="10787"/>
                  </a:lnTo>
                  <a:lnTo>
                    <a:pt x="31369" y="2681"/>
                  </a:lnTo>
                  <a:lnTo>
                    <a:pt x="35619" y="520"/>
                  </a:lnTo>
                  <a:lnTo>
                    <a:pt x="45984" y="0"/>
                  </a:lnTo>
                  <a:lnTo>
                    <a:pt x="51712" y="849"/>
                  </a:lnTo>
                  <a:lnTo>
                    <a:pt x="61839" y="7437"/>
                  </a:lnTo>
                  <a:lnTo>
                    <a:pt x="66515" y="12157"/>
                  </a:lnTo>
                  <a:lnTo>
                    <a:pt x="68928" y="18832"/>
                  </a:lnTo>
                  <a:lnTo>
                    <a:pt x="67729" y="58654"/>
                  </a:lnTo>
                  <a:lnTo>
                    <a:pt x="60698" y="103549"/>
                  </a:lnTo>
                  <a:lnTo>
                    <a:pt x="56818" y="135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45"/>
            <p:cNvSpPr/>
            <p:nvPr>
              <p:custDataLst>
                <p:tags r:id="rId20"/>
              </p:custDataLst>
            </p:nvPr>
          </p:nvSpPr>
          <p:spPr>
            <a:xfrm>
              <a:off x="8763000" y="47561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46"/>
            <p:cNvSpPr/>
            <p:nvPr>
              <p:custDataLst>
                <p:tags r:id="rId21"/>
              </p:custDataLst>
            </p:nvPr>
          </p:nvSpPr>
          <p:spPr>
            <a:xfrm>
              <a:off x="8775700" y="48577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381"/>
          <p:cNvGrpSpPr/>
          <p:nvPr/>
        </p:nvGrpSpPr>
        <p:grpSpPr>
          <a:xfrm>
            <a:off x="8274050" y="5359400"/>
            <a:ext cx="1187451" cy="330201"/>
            <a:chOff x="8274050" y="5359400"/>
            <a:chExt cx="1187451" cy="330201"/>
          </a:xfrm>
        </p:grpSpPr>
        <p:sp>
          <p:nvSpPr>
            <p:cNvPr id="213" name="SMARTInkShape-2147"/>
            <p:cNvSpPr/>
            <p:nvPr>
              <p:custDataLst>
                <p:tags r:id="rId5"/>
              </p:custDataLst>
            </p:nvPr>
          </p:nvSpPr>
          <p:spPr>
            <a:xfrm>
              <a:off x="9278232" y="5359400"/>
              <a:ext cx="11819" cy="292101"/>
            </a:xfrm>
            <a:custGeom>
              <a:avLst/>
              <a:gdLst/>
              <a:ahLst/>
              <a:cxnLst/>
              <a:rect l="0" t="0" r="0" b="0"/>
              <a:pathLst>
                <a:path w="11819" h="292101">
                  <a:moveTo>
                    <a:pt x="5468" y="0"/>
                  </a:moveTo>
                  <a:lnTo>
                    <a:pt x="5468" y="0"/>
                  </a:lnTo>
                  <a:lnTo>
                    <a:pt x="3587" y="35156"/>
                  </a:lnTo>
                  <a:lnTo>
                    <a:pt x="1104" y="66425"/>
                  </a:lnTo>
                  <a:lnTo>
                    <a:pt x="0" y="108545"/>
                  </a:lnTo>
                  <a:lnTo>
                    <a:pt x="1392" y="153605"/>
                  </a:lnTo>
                  <a:lnTo>
                    <a:pt x="3656" y="196680"/>
                  </a:lnTo>
                  <a:lnTo>
                    <a:pt x="4662" y="232287"/>
                  </a:lnTo>
                  <a:lnTo>
                    <a:pt x="9672" y="277359"/>
                  </a:lnTo>
                  <a:lnTo>
                    <a:pt x="1181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148"/>
            <p:cNvSpPr/>
            <p:nvPr>
              <p:custDataLst>
                <p:tags r:id="rId6"/>
              </p:custDataLst>
            </p:nvPr>
          </p:nvSpPr>
          <p:spPr>
            <a:xfrm>
              <a:off x="9340850" y="5531013"/>
              <a:ext cx="120651" cy="158588"/>
            </a:xfrm>
            <a:custGeom>
              <a:avLst/>
              <a:gdLst/>
              <a:ahLst/>
              <a:cxnLst/>
              <a:rect l="0" t="0" r="0" b="0"/>
              <a:pathLst>
                <a:path w="120651" h="158588">
                  <a:moveTo>
                    <a:pt x="0" y="50637"/>
                  </a:moveTo>
                  <a:lnTo>
                    <a:pt x="0" y="50637"/>
                  </a:lnTo>
                  <a:lnTo>
                    <a:pt x="22368" y="60762"/>
                  </a:lnTo>
                  <a:lnTo>
                    <a:pt x="39083" y="61869"/>
                  </a:lnTo>
                  <a:lnTo>
                    <a:pt x="51236" y="59627"/>
                  </a:lnTo>
                  <a:lnTo>
                    <a:pt x="63695" y="50635"/>
                  </a:lnTo>
                  <a:lnTo>
                    <a:pt x="74875" y="37230"/>
                  </a:lnTo>
                  <a:lnTo>
                    <a:pt x="82196" y="21866"/>
                  </a:lnTo>
                  <a:lnTo>
                    <a:pt x="84039" y="9392"/>
                  </a:lnTo>
                  <a:lnTo>
                    <a:pt x="83542" y="4090"/>
                  </a:lnTo>
                  <a:lnTo>
                    <a:pt x="79684" y="1262"/>
                  </a:lnTo>
                  <a:lnTo>
                    <a:pt x="65988" y="0"/>
                  </a:lnTo>
                  <a:lnTo>
                    <a:pt x="59514" y="2768"/>
                  </a:lnTo>
                  <a:lnTo>
                    <a:pt x="48558" y="13369"/>
                  </a:lnTo>
                  <a:lnTo>
                    <a:pt x="34457" y="41947"/>
                  </a:lnTo>
                  <a:lnTo>
                    <a:pt x="33187" y="67001"/>
                  </a:lnTo>
                  <a:lnTo>
                    <a:pt x="34824" y="80596"/>
                  </a:lnTo>
                  <a:lnTo>
                    <a:pt x="46051" y="105109"/>
                  </a:lnTo>
                  <a:lnTo>
                    <a:pt x="53984" y="116585"/>
                  </a:lnTo>
                  <a:lnTo>
                    <a:pt x="77850" y="134980"/>
                  </a:lnTo>
                  <a:lnTo>
                    <a:pt x="120650" y="15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149"/>
            <p:cNvSpPr/>
            <p:nvPr>
              <p:custDataLst>
                <p:tags r:id="rId7"/>
              </p:custDataLst>
            </p:nvPr>
          </p:nvSpPr>
          <p:spPr>
            <a:xfrm>
              <a:off x="9055100" y="5549900"/>
              <a:ext cx="127001" cy="110740"/>
            </a:xfrm>
            <a:custGeom>
              <a:avLst/>
              <a:gdLst/>
              <a:ahLst/>
              <a:cxnLst/>
              <a:rect l="0" t="0" r="0" b="0"/>
              <a:pathLst>
                <a:path w="127001" h="110740">
                  <a:moveTo>
                    <a:pt x="0" y="0"/>
                  </a:moveTo>
                  <a:lnTo>
                    <a:pt x="0" y="0"/>
                  </a:lnTo>
                  <a:lnTo>
                    <a:pt x="0" y="41703"/>
                  </a:lnTo>
                  <a:lnTo>
                    <a:pt x="0" y="81145"/>
                  </a:lnTo>
                  <a:lnTo>
                    <a:pt x="5467" y="110739"/>
                  </a:lnTo>
                  <a:lnTo>
                    <a:pt x="7879" y="109809"/>
                  </a:lnTo>
                  <a:lnTo>
                    <a:pt x="16201" y="103132"/>
                  </a:lnTo>
                  <a:lnTo>
                    <a:pt x="34427" y="66390"/>
                  </a:lnTo>
                  <a:lnTo>
                    <a:pt x="55635" y="19047"/>
                  </a:lnTo>
                  <a:lnTo>
                    <a:pt x="56139" y="19048"/>
                  </a:lnTo>
                  <a:lnTo>
                    <a:pt x="63925" y="43535"/>
                  </a:lnTo>
                  <a:lnTo>
                    <a:pt x="69334" y="60976"/>
                  </a:lnTo>
                  <a:lnTo>
                    <a:pt x="92647" y="96921"/>
                  </a:lnTo>
                  <a:lnTo>
                    <a:pt x="98454" y="99892"/>
                  </a:lnTo>
                  <a:lnTo>
                    <a:pt x="1270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150"/>
            <p:cNvSpPr/>
            <p:nvPr>
              <p:custDataLst>
                <p:tags r:id="rId8"/>
              </p:custDataLst>
            </p:nvPr>
          </p:nvSpPr>
          <p:spPr>
            <a:xfrm>
              <a:off x="8864600" y="5537200"/>
              <a:ext cx="133351" cy="142277"/>
            </a:xfrm>
            <a:custGeom>
              <a:avLst/>
              <a:gdLst/>
              <a:ahLst/>
              <a:cxnLst/>
              <a:rect l="0" t="0" r="0" b="0"/>
              <a:pathLst>
                <a:path w="133351" h="142277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411" y="40086"/>
                  </a:lnTo>
                  <a:lnTo>
                    <a:pt x="6742" y="38983"/>
                  </a:lnTo>
                  <a:lnTo>
                    <a:pt x="24418" y="41732"/>
                  </a:lnTo>
                  <a:lnTo>
                    <a:pt x="44159" y="53758"/>
                  </a:lnTo>
                  <a:lnTo>
                    <a:pt x="63413" y="74097"/>
                  </a:lnTo>
                  <a:lnTo>
                    <a:pt x="70517" y="93610"/>
                  </a:lnTo>
                  <a:lnTo>
                    <a:pt x="72635" y="122750"/>
                  </a:lnTo>
                  <a:lnTo>
                    <a:pt x="70383" y="135694"/>
                  </a:lnTo>
                  <a:lnTo>
                    <a:pt x="67029" y="141448"/>
                  </a:lnTo>
                  <a:lnTo>
                    <a:pt x="65147" y="142276"/>
                  </a:lnTo>
                  <a:lnTo>
                    <a:pt x="63187" y="142123"/>
                  </a:lnTo>
                  <a:lnTo>
                    <a:pt x="61174" y="141315"/>
                  </a:lnTo>
                  <a:lnTo>
                    <a:pt x="58341" y="119953"/>
                  </a:lnTo>
                  <a:lnTo>
                    <a:pt x="64245" y="83441"/>
                  </a:lnTo>
                  <a:lnTo>
                    <a:pt x="78302" y="48085"/>
                  </a:lnTo>
                  <a:lnTo>
                    <a:pt x="95872" y="253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151"/>
            <p:cNvSpPr/>
            <p:nvPr>
              <p:custDataLst>
                <p:tags r:id="rId9"/>
              </p:custDataLst>
            </p:nvPr>
          </p:nvSpPr>
          <p:spPr>
            <a:xfrm>
              <a:off x="8554408" y="5378500"/>
              <a:ext cx="106626" cy="307883"/>
            </a:xfrm>
            <a:custGeom>
              <a:avLst/>
              <a:gdLst/>
              <a:ahLst/>
              <a:cxnLst/>
              <a:rect l="0" t="0" r="0" b="0"/>
              <a:pathLst>
                <a:path w="106626" h="307883">
                  <a:moveTo>
                    <a:pt x="5392" y="107900"/>
                  </a:moveTo>
                  <a:lnTo>
                    <a:pt x="5392" y="107900"/>
                  </a:lnTo>
                  <a:lnTo>
                    <a:pt x="5392" y="150616"/>
                  </a:lnTo>
                  <a:lnTo>
                    <a:pt x="8762" y="195581"/>
                  </a:lnTo>
                  <a:lnTo>
                    <a:pt x="10859" y="242378"/>
                  </a:lnTo>
                  <a:lnTo>
                    <a:pt x="11480" y="280782"/>
                  </a:lnTo>
                  <a:lnTo>
                    <a:pt x="8293" y="304390"/>
                  </a:lnTo>
                  <a:lnTo>
                    <a:pt x="7327" y="307332"/>
                  </a:lnTo>
                  <a:lnTo>
                    <a:pt x="6681" y="307882"/>
                  </a:lnTo>
                  <a:lnTo>
                    <a:pt x="2276" y="288514"/>
                  </a:lnTo>
                  <a:lnTo>
                    <a:pt x="479" y="251673"/>
                  </a:lnTo>
                  <a:lnTo>
                    <a:pt x="0" y="227031"/>
                  </a:lnTo>
                  <a:lnTo>
                    <a:pt x="1798" y="199315"/>
                  </a:lnTo>
                  <a:lnTo>
                    <a:pt x="5113" y="169549"/>
                  </a:lnTo>
                  <a:lnTo>
                    <a:pt x="9439" y="138416"/>
                  </a:lnTo>
                  <a:lnTo>
                    <a:pt x="14440" y="112016"/>
                  </a:lnTo>
                  <a:lnTo>
                    <a:pt x="25640" y="67631"/>
                  </a:lnTo>
                  <a:lnTo>
                    <a:pt x="40476" y="24393"/>
                  </a:lnTo>
                  <a:lnTo>
                    <a:pt x="51324" y="8932"/>
                  </a:lnTo>
                  <a:lnTo>
                    <a:pt x="57180" y="3821"/>
                  </a:lnTo>
                  <a:lnTo>
                    <a:pt x="63201" y="1120"/>
                  </a:lnTo>
                  <a:lnTo>
                    <a:pt x="75535" y="0"/>
                  </a:lnTo>
                  <a:lnTo>
                    <a:pt x="88071" y="7498"/>
                  </a:lnTo>
                  <a:lnTo>
                    <a:pt x="94378" y="13449"/>
                  </a:lnTo>
                  <a:lnTo>
                    <a:pt x="103267" y="31349"/>
                  </a:lnTo>
                  <a:lnTo>
                    <a:pt x="106625" y="42050"/>
                  </a:lnTo>
                  <a:lnTo>
                    <a:pt x="106594" y="65227"/>
                  </a:lnTo>
                  <a:lnTo>
                    <a:pt x="104610" y="77335"/>
                  </a:lnTo>
                  <a:lnTo>
                    <a:pt x="91117" y="98313"/>
                  </a:lnTo>
                  <a:lnTo>
                    <a:pt x="61601" y="122227"/>
                  </a:lnTo>
                  <a:lnTo>
                    <a:pt x="30792" y="13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152"/>
            <p:cNvSpPr/>
            <p:nvPr>
              <p:custDataLst>
                <p:tags r:id="rId10"/>
              </p:custDataLst>
            </p:nvPr>
          </p:nvSpPr>
          <p:spPr>
            <a:xfrm>
              <a:off x="8274050" y="5422900"/>
              <a:ext cx="171451" cy="63501"/>
            </a:xfrm>
            <a:custGeom>
              <a:avLst/>
              <a:gdLst/>
              <a:ahLst/>
              <a:cxnLst/>
              <a:rect l="0" t="0" r="0" b="0"/>
              <a:pathLst>
                <a:path w="171451" h="63501">
                  <a:moveTo>
                    <a:pt x="0" y="63500"/>
                  </a:moveTo>
                  <a:lnTo>
                    <a:pt x="0" y="63500"/>
                  </a:lnTo>
                  <a:lnTo>
                    <a:pt x="39680" y="41133"/>
                  </a:lnTo>
                  <a:lnTo>
                    <a:pt x="77765" y="24417"/>
                  </a:lnTo>
                  <a:lnTo>
                    <a:pt x="122368" y="817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153"/>
            <p:cNvSpPr/>
            <p:nvPr>
              <p:custDataLst>
                <p:tags r:id="rId11"/>
              </p:custDataLst>
            </p:nvPr>
          </p:nvSpPr>
          <p:spPr>
            <a:xfrm>
              <a:off x="8362950" y="5461000"/>
              <a:ext cx="24412" cy="196851"/>
            </a:xfrm>
            <a:custGeom>
              <a:avLst/>
              <a:gdLst/>
              <a:ahLst/>
              <a:cxnLst/>
              <a:rect l="0" t="0" r="0" b="0"/>
              <a:pathLst>
                <a:path w="24412" h="196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3484"/>
                  </a:lnTo>
                  <a:lnTo>
                    <a:pt x="22063" y="59239"/>
                  </a:lnTo>
                  <a:lnTo>
                    <a:pt x="24411" y="104884"/>
                  </a:lnTo>
                  <a:lnTo>
                    <a:pt x="24401" y="148591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094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SMARTInkShape-Group382"/>
          <p:cNvGrpSpPr/>
          <p:nvPr/>
        </p:nvGrpSpPr>
        <p:grpSpPr>
          <a:xfrm>
            <a:off x="411327" y="471603"/>
            <a:ext cx="566574" cy="449148"/>
            <a:chOff x="411327" y="471603"/>
            <a:chExt cx="566574" cy="449148"/>
          </a:xfrm>
        </p:grpSpPr>
        <p:sp>
          <p:nvSpPr>
            <p:cNvPr id="3" name="SMARTInkShape-2154"/>
            <p:cNvSpPr/>
            <p:nvPr>
              <p:custDataLst>
                <p:tags r:id="rId275"/>
              </p:custDataLst>
            </p:nvPr>
          </p:nvSpPr>
          <p:spPr>
            <a:xfrm>
              <a:off x="629533" y="586913"/>
              <a:ext cx="234068" cy="157509"/>
            </a:xfrm>
            <a:custGeom>
              <a:avLst/>
              <a:gdLst/>
              <a:ahLst/>
              <a:cxnLst/>
              <a:rect l="0" t="0" r="0" b="0"/>
              <a:pathLst>
                <a:path w="234068" h="157509">
                  <a:moveTo>
                    <a:pt x="5467" y="29037"/>
                  </a:moveTo>
                  <a:lnTo>
                    <a:pt x="5467" y="29037"/>
                  </a:lnTo>
                  <a:lnTo>
                    <a:pt x="0" y="18102"/>
                  </a:lnTo>
                  <a:lnTo>
                    <a:pt x="1116" y="16808"/>
                  </a:lnTo>
                  <a:lnTo>
                    <a:pt x="6120" y="13489"/>
                  </a:lnTo>
                  <a:lnTo>
                    <a:pt x="16811" y="13425"/>
                  </a:lnTo>
                  <a:lnTo>
                    <a:pt x="30970" y="17159"/>
                  </a:lnTo>
                  <a:lnTo>
                    <a:pt x="46670" y="25875"/>
                  </a:lnTo>
                  <a:lnTo>
                    <a:pt x="68005" y="52794"/>
                  </a:lnTo>
                  <a:lnTo>
                    <a:pt x="77619" y="87582"/>
                  </a:lnTo>
                  <a:lnTo>
                    <a:pt x="76105" y="108444"/>
                  </a:lnTo>
                  <a:lnTo>
                    <a:pt x="70023" y="127123"/>
                  </a:lnTo>
                  <a:lnTo>
                    <a:pt x="55404" y="150684"/>
                  </a:lnTo>
                  <a:lnTo>
                    <a:pt x="46241" y="157186"/>
                  </a:lnTo>
                  <a:lnTo>
                    <a:pt x="42527" y="157508"/>
                  </a:lnTo>
                  <a:lnTo>
                    <a:pt x="39346" y="156312"/>
                  </a:lnTo>
                  <a:lnTo>
                    <a:pt x="36520" y="154104"/>
                  </a:lnTo>
                  <a:lnTo>
                    <a:pt x="35341" y="149809"/>
                  </a:lnTo>
                  <a:lnTo>
                    <a:pt x="35913" y="137512"/>
                  </a:lnTo>
                  <a:lnTo>
                    <a:pt x="50315" y="111350"/>
                  </a:lnTo>
                  <a:lnTo>
                    <a:pt x="89899" y="75269"/>
                  </a:lnTo>
                  <a:lnTo>
                    <a:pt x="130539" y="34903"/>
                  </a:lnTo>
                  <a:lnTo>
                    <a:pt x="155840" y="6442"/>
                  </a:lnTo>
                  <a:lnTo>
                    <a:pt x="157221" y="3390"/>
                  </a:lnTo>
                  <a:lnTo>
                    <a:pt x="156731" y="1356"/>
                  </a:lnTo>
                  <a:lnTo>
                    <a:pt x="154993" y="0"/>
                  </a:lnTo>
                  <a:lnTo>
                    <a:pt x="132321" y="14946"/>
                  </a:lnTo>
                  <a:lnTo>
                    <a:pt x="105534" y="41717"/>
                  </a:lnTo>
                  <a:lnTo>
                    <a:pt x="97684" y="63600"/>
                  </a:lnTo>
                  <a:lnTo>
                    <a:pt x="96578" y="75362"/>
                  </a:lnTo>
                  <a:lnTo>
                    <a:pt x="99369" y="85321"/>
                  </a:lnTo>
                  <a:lnTo>
                    <a:pt x="111877" y="102030"/>
                  </a:lnTo>
                  <a:lnTo>
                    <a:pt x="134840" y="112749"/>
                  </a:lnTo>
                  <a:lnTo>
                    <a:pt x="181383" y="120868"/>
                  </a:lnTo>
                  <a:lnTo>
                    <a:pt x="234067" y="12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55"/>
            <p:cNvSpPr/>
            <p:nvPr>
              <p:custDataLst>
                <p:tags r:id="rId276"/>
              </p:custDataLst>
            </p:nvPr>
          </p:nvSpPr>
          <p:spPr>
            <a:xfrm>
              <a:off x="411327" y="471603"/>
              <a:ext cx="153824" cy="315798"/>
            </a:xfrm>
            <a:custGeom>
              <a:avLst/>
              <a:gdLst/>
              <a:ahLst/>
              <a:cxnLst/>
              <a:rect l="0" t="0" r="0" b="0"/>
              <a:pathLst>
                <a:path w="153824" h="315798">
                  <a:moveTo>
                    <a:pt x="26823" y="4647"/>
                  </a:moveTo>
                  <a:lnTo>
                    <a:pt x="26823" y="4647"/>
                  </a:lnTo>
                  <a:lnTo>
                    <a:pt x="12076" y="17512"/>
                  </a:lnTo>
                  <a:lnTo>
                    <a:pt x="6158" y="21654"/>
                  </a:lnTo>
                  <a:lnTo>
                    <a:pt x="3527" y="25846"/>
                  </a:lnTo>
                  <a:lnTo>
                    <a:pt x="4240" y="33824"/>
                  </a:lnTo>
                  <a:lnTo>
                    <a:pt x="5417" y="38915"/>
                  </a:lnTo>
                  <a:lnTo>
                    <a:pt x="8319" y="43015"/>
                  </a:lnTo>
                  <a:lnTo>
                    <a:pt x="17188" y="49451"/>
                  </a:lnTo>
                  <a:lnTo>
                    <a:pt x="40823" y="53670"/>
                  </a:lnTo>
                  <a:lnTo>
                    <a:pt x="80282" y="44808"/>
                  </a:lnTo>
                  <a:lnTo>
                    <a:pt x="120979" y="28776"/>
                  </a:lnTo>
                  <a:lnTo>
                    <a:pt x="146365" y="13991"/>
                  </a:lnTo>
                  <a:lnTo>
                    <a:pt x="150262" y="10171"/>
                  </a:lnTo>
                  <a:lnTo>
                    <a:pt x="152155" y="6919"/>
                  </a:lnTo>
                  <a:lnTo>
                    <a:pt x="152711" y="4045"/>
                  </a:lnTo>
                  <a:lnTo>
                    <a:pt x="149554" y="2129"/>
                  </a:lnTo>
                  <a:lnTo>
                    <a:pt x="136639" y="0"/>
                  </a:lnTo>
                  <a:lnTo>
                    <a:pt x="102792" y="8915"/>
                  </a:lnTo>
                  <a:lnTo>
                    <a:pt x="64855" y="35074"/>
                  </a:lnTo>
                  <a:lnTo>
                    <a:pt x="36916" y="62895"/>
                  </a:lnTo>
                  <a:lnTo>
                    <a:pt x="29662" y="78513"/>
                  </a:lnTo>
                  <a:lnTo>
                    <a:pt x="28716" y="85641"/>
                  </a:lnTo>
                  <a:lnTo>
                    <a:pt x="33309" y="101087"/>
                  </a:lnTo>
                  <a:lnTo>
                    <a:pt x="37497" y="109157"/>
                  </a:lnTo>
                  <a:lnTo>
                    <a:pt x="51558" y="121887"/>
                  </a:lnTo>
                  <a:lnTo>
                    <a:pt x="93058" y="140945"/>
                  </a:lnTo>
                  <a:lnTo>
                    <a:pt x="104709" y="145892"/>
                  </a:lnTo>
                  <a:lnTo>
                    <a:pt x="107675" y="148199"/>
                  </a:lnTo>
                  <a:lnTo>
                    <a:pt x="108946" y="150443"/>
                  </a:lnTo>
                  <a:lnTo>
                    <a:pt x="109088" y="152644"/>
                  </a:lnTo>
                  <a:lnTo>
                    <a:pt x="61785" y="189917"/>
                  </a:lnTo>
                  <a:lnTo>
                    <a:pt x="19984" y="228948"/>
                  </a:lnTo>
                  <a:lnTo>
                    <a:pt x="4028" y="247094"/>
                  </a:lnTo>
                  <a:lnTo>
                    <a:pt x="337" y="256589"/>
                  </a:lnTo>
                  <a:lnTo>
                    <a:pt x="0" y="276547"/>
                  </a:lnTo>
                  <a:lnTo>
                    <a:pt x="6435" y="291532"/>
                  </a:lnTo>
                  <a:lnTo>
                    <a:pt x="11114" y="297504"/>
                  </a:lnTo>
                  <a:lnTo>
                    <a:pt x="29484" y="306020"/>
                  </a:lnTo>
                  <a:lnTo>
                    <a:pt x="67593" y="312900"/>
                  </a:lnTo>
                  <a:lnTo>
                    <a:pt x="110164" y="314939"/>
                  </a:lnTo>
                  <a:lnTo>
                    <a:pt x="153823" y="315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56"/>
            <p:cNvSpPr/>
            <p:nvPr>
              <p:custDataLst>
                <p:tags r:id="rId277"/>
              </p:custDataLst>
            </p:nvPr>
          </p:nvSpPr>
          <p:spPr>
            <a:xfrm>
              <a:off x="565150" y="816665"/>
              <a:ext cx="273051" cy="27886"/>
            </a:xfrm>
            <a:custGeom>
              <a:avLst/>
              <a:gdLst/>
              <a:ahLst/>
              <a:cxnLst/>
              <a:rect l="0" t="0" r="0" b="0"/>
              <a:pathLst>
                <a:path w="273051" h="27886">
                  <a:moveTo>
                    <a:pt x="0" y="27885"/>
                  </a:moveTo>
                  <a:lnTo>
                    <a:pt x="0" y="27885"/>
                  </a:lnTo>
                  <a:lnTo>
                    <a:pt x="33932" y="22110"/>
                  </a:lnTo>
                  <a:lnTo>
                    <a:pt x="63764" y="15676"/>
                  </a:lnTo>
                  <a:lnTo>
                    <a:pt x="101953" y="9994"/>
                  </a:lnTo>
                  <a:lnTo>
                    <a:pt x="144796" y="5117"/>
                  </a:lnTo>
                  <a:lnTo>
                    <a:pt x="189707" y="597"/>
                  </a:lnTo>
                  <a:lnTo>
                    <a:pt x="226131" y="0"/>
                  </a:lnTo>
                  <a:lnTo>
                    <a:pt x="273050" y="2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57"/>
            <p:cNvSpPr/>
            <p:nvPr>
              <p:custDataLst>
                <p:tags r:id="rId278"/>
              </p:custDataLst>
            </p:nvPr>
          </p:nvSpPr>
          <p:spPr>
            <a:xfrm>
              <a:off x="622300" y="844550"/>
              <a:ext cx="234951" cy="76201"/>
            </a:xfrm>
            <a:custGeom>
              <a:avLst/>
              <a:gdLst/>
              <a:ahLst/>
              <a:cxnLst/>
              <a:rect l="0" t="0" r="0" b="0"/>
              <a:pathLst>
                <a:path w="234951" h="76201">
                  <a:moveTo>
                    <a:pt x="0" y="76200"/>
                  </a:moveTo>
                  <a:lnTo>
                    <a:pt x="0" y="76200"/>
                  </a:lnTo>
                  <a:lnTo>
                    <a:pt x="39999" y="63991"/>
                  </a:lnTo>
                  <a:lnTo>
                    <a:pt x="73751" y="52664"/>
                  </a:lnTo>
                  <a:lnTo>
                    <a:pt x="113917" y="38929"/>
                  </a:lnTo>
                  <a:lnTo>
                    <a:pt x="155287" y="25768"/>
                  </a:lnTo>
                  <a:lnTo>
                    <a:pt x="189667" y="1474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58"/>
            <p:cNvSpPr/>
            <p:nvPr>
              <p:custDataLst>
                <p:tags r:id="rId279"/>
              </p:custDataLst>
            </p:nvPr>
          </p:nvSpPr>
          <p:spPr>
            <a:xfrm>
              <a:off x="965200" y="5905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59"/>
            <p:cNvSpPr/>
            <p:nvPr>
              <p:custDataLst>
                <p:tags r:id="rId280"/>
              </p:custDataLst>
            </p:nvPr>
          </p:nvSpPr>
          <p:spPr>
            <a:xfrm>
              <a:off x="971550" y="742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383"/>
          <p:cNvGrpSpPr/>
          <p:nvPr/>
        </p:nvGrpSpPr>
        <p:grpSpPr>
          <a:xfrm>
            <a:off x="1829187" y="342900"/>
            <a:ext cx="279014" cy="256983"/>
            <a:chOff x="1829187" y="342900"/>
            <a:chExt cx="279014" cy="256983"/>
          </a:xfrm>
        </p:grpSpPr>
        <p:sp>
          <p:nvSpPr>
            <p:cNvPr id="10" name="SMARTInkShape-2160"/>
            <p:cNvSpPr/>
            <p:nvPr>
              <p:custDataLst>
                <p:tags r:id="rId272"/>
              </p:custDataLst>
            </p:nvPr>
          </p:nvSpPr>
          <p:spPr>
            <a:xfrm>
              <a:off x="1829187" y="342900"/>
              <a:ext cx="164714" cy="256983"/>
            </a:xfrm>
            <a:custGeom>
              <a:avLst/>
              <a:gdLst/>
              <a:ahLst/>
              <a:cxnLst/>
              <a:rect l="0" t="0" r="0" b="0"/>
              <a:pathLst>
                <a:path w="164714" h="256983">
                  <a:moveTo>
                    <a:pt x="12313" y="0"/>
                  </a:moveTo>
                  <a:lnTo>
                    <a:pt x="12313" y="0"/>
                  </a:lnTo>
                  <a:lnTo>
                    <a:pt x="1378" y="0"/>
                  </a:lnTo>
                  <a:lnTo>
                    <a:pt x="3507" y="0"/>
                  </a:lnTo>
                  <a:lnTo>
                    <a:pt x="6753" y="5644"/>
                  </a:lnTo>
                  <a:lnTo>
                    <a:pt x="14586" y="39999"/>
                  </a:lnTo>
                  <a:lnTo>
                    <a:pt x="20826" y="83505"/>
                  </a:lnTo>
                  <a:lnTo>
                    <a:pt x="23152" y="117546"/>
                  </a:lnTo>
                  <a:lnTo>
                    <a:pt x="24186" y="153137"/>
                  </a:lnTo>
                  <a:lnTo>
                    <a:pt x="24645" y="187770"/>
                  </a:lnTo>
                  <a:lnTo>
                    <a:pt x="28275" y="228889"/>
                  </a:lnTo>
                  <a:lnTo>
                    <a:pt x="30448" y="253302"/>
                  </a:lnTo>
                  <a:lnTo>
                    <a:pt x="30047" y="256357"/>
                  </a:lnTo>
                  <a:lnTo>
                    <a:pt x="29075" y="256982"/>
                  </a:lnTo>
                  <a:lnTo>
                    <a:pt x="27721" y="255988"/>
                  </a:lnTo>
                  <a:lnTo>
                    <a:pt x="21606" y="210935"/>
                  </a:lnTo>
                  <a:lnTo>
                    <a:pt x="10778" y="165766"/>
                  </a:lnTo>
                  <a:lnTo>
                    <a:pt x="6221" y="154812"/>
                  </a:lnTo>
                  <a:lnTo>
                    <a:pt x="2550" y="150650"/>
                  </a:lnTo>
                  <a:lnTo>
                    <a:pt x="1571" y="150528"/>
                  </a:lnTo>
                  <a:lnTo>
                    <a:pt x="918" y="151152"/>
                  </a:lnTo>
                  <a:lnTo>
                    <a:pt x="193" y="153727"/>
                  </a:lnTo>
                  <a:lnTo>
                    <a:pt x="0" y="155401"/>
                  </a:lnTo>
                  <a:lnTo>
                    <a:pt x="1987" y="157223"/>
                  </a:lnTo>
                  <a:lnTo>
                    <a:pt x="26162" y="167294"/>
                  </a:lnTo>
                  <a:lnTo>
                    <a:pt x="38224" y="167722"/>
                  </a:lnTo>
                  <a:lnTo>
                    <a:pt x="44403" y="166848"/>
                  </a:lnTo>
                  <a:lnTo>
                    <a:pt x="56914" y="158351"/>
                  </a:lnTo>
                  <a:lnTo>
                    <a:pt x="82193" y="129900"/>
                  </a:lnTo>
                  <a:lnTo>
                    <a:pt x="94480" y="98696"/>
                  </a:lnTo>
                  <a:lnTo>
                    <a:pt x="104953" y="52343"/>
                  </a:lnTo>
                  <a:lnTo>
                    <a:pt x="113522" y="15006"/>
                  </a:lnTo>
                  <a:lnTo>
                    <a:pt x="114358" y="14237"/>
                  </a:lnTo>
                  <a:lnTo>
                    <a:pt x="117168" y="13383"/>
                  </a:lnTo>
                  <a:lnTo>
                    <a:pt x="118200" y="15272"/>
                  </a:lnTo>
                  <a:lnTo>
                    <a:pt x="125151" y="56783"/>
                  </a:lnTo>
                  <a:lnTo>
                    <a:pt x="131040" y="94828"/>
                  </a:lnTo>
                  <a:lnTo>
                    <a:pt x="137254" y="133225"/>
                  </a:lnTo>
                  <a:lnTo>
                    <a:pt x="147556" y="178481"/>
                  </a:lnTo>
                  <a:lnTo>
                    <a:pt x="164713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61"/>
            <p:cNvSpPr/>
            <p:nvPr>
              <p:custDataLst>
                <p:tags r:id="rId273"/>
              </p:custDataLst>
            </p:nvPr>
          </p:nvSpPr>
          <p:spPr>
            <a:xfrm>
              <a:off x="2070983" y="4127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62"/>
            <p:cNvSpPr/>
            <p:nvPr>
              <p:custDataLst>
                <p:tags r:id="rId274"/>
              </p:custDataLst>
            </p:nvPr>
          </p:nvSpPr>
          <p:spPr>
            <a:xfrm>
              <a:off x="2102733" y="5207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84"/>
          <p:cNvGrpSpPr/>
          <p:nvPr/>
        </p:nvGrpSpPr>
        <p:grpSpPr>
          <a:xfrm>
            <a:off x="2355850" y="228600"/>
            <a:ext cx="929736" cy="442330"/>
            <a:chOff x="2355850" y="228600"/>
            <a:chExt cx="929736" cy="442330"/>
          </a:xfrm>
        </p:grpSpPr>
        <p:sp>
          <p:nvSpPr>
            <p:cNvPr id="14" name="SMARTInkShape-2163"/>
            <p:cNvSpPr/>
            <p:nvPr>
              <p:custDataLst>
                <p:tags r:id="rId264"/>
              </p:custDataLst>
            </p:nvPr>
          </p:nvSpPr>
          <p:spPr>
            <a:xfrm>
              <a:off x="2807844" y="256979"/>
              <a:ext cx="24257" cy="251022"/>
            </a:xfrm>
            <a:custGeom>
              <a:avLst/>
              <a:gdLst/>
              <a:ahLst/>
              <a:cxnLst/>
              <a:rect l="0" t="0" r="0" b="0"/>
              <a:pathLst>
                <a:path w="24257" h="251022">
                  <a:moveTo>
                    <a:pt x="11556" y="3371"/>
                  </a:moveTo>
                  <a:lnTo>
                    <a:pt x="11556" y="3371"/>
                  </a:lnTo>
                  <a:lnTo>
                    <a:pt x="8185" y="0"/>
                  </a:lnTo>
                  <a:lnTo>
                    <a:pt x="2718" y="21501"/>
                  </a:lnTo>
                  <a:lnTo>
                    <a:pt x="0" y="62522"/>
                  </a:lnTo>
                  <a:lnTo>
                    <a:pt x="1246" y="97864"/>
                  </a:lnTo>
                  <a:lnTo>
                    <a:pt x="4151" y="135679"/>
                  </a:lnTo>
                  <a:lnTo>
                    <a:pt x="7795" y="171300"/>
                  </a:lnTo>
                  <a:lnTo>
                    <a:pt x="13812" y="216346"/>
                  </a:lnTo>
                  <a:lnTo>
                    <a:pt x="17803" y="247098"/>
                  </a:lnTo>
                  <a:lnTo>
                    <a:pt x="19249" y="249111"/>
                  </a:lnTo>
                  <a:lnTo>
                    <a:pt x="24256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64"/>
            <p:cNvSpPr/>
            <p:nvPr>
              <p:custDataLst>
                <p:tags r:id="rId265"/>
              </p:custDataLst>
            </p:nvPr>
          </p:nvSpPr>
          <p:spPr>
            <a:xfrm>
              <a:off x="2927690" y="248533"/>
              <a:ext cx="44111" cy="253985"/>
            </a:xfrm>
            <a:custGeom>
              <a:avLst/>
              <a:gdLst/>
              <a:ahLst/>
              <a:cxnLst/>
              <a:rect l="0" t="0" r="0" b="0"/>
              <a:pathLst>
                <a:path w="44111" h="253985">
                  <a:moveTo>
                    <a:pt x="18710" y="5467"/>
                  </a:moveTo>
                  <a:lnTo>
                    <a:pt x="18710" y="5467"/>
                  </a:lnTo>
                  <a:lnTo>
                    <a:pt x="13243" y="0"/>
                  </a:lnTo>
                  <a:lnTo>
                    <a:pt x="12948" y="411"/>
                  </a:lnTo>
                  <a:lnTo>
                    <a:pt x="10513" y="43409"/>
                  </a:lnTo>
                  <a:lnTo>
                    <a:pt x="5463" y="89146"/>
                  </a:lnTo>
                  <a:lnTo>
                    <a:pt x="2239" y="125913"/>
                  </a:lnTo>
                  <a:lnTo>
                    <a:pt x="806" y="161069"/>
                  </a:lnTo>
                  <a:lnTo>
                    <a:pt x="0" y="205853"/>
                  </a:lnTo>
                  <a:lnTo>
                    <a:pt x="3132" y="235820"/>
                  </a:lnTo>
                  <a:lnTo>
                    <a:pt x="8494" y="247311"/>
                  </a:lnTo>
                  <a:lnTo>
                    <a:pt x="11899" y="251363"/>
                  </a:lnTo>
                  <a:lnTo>
                    <a:pt x="15581" y="253359"/>
                  </a:lnTo>
                  <a:lnTo>
                    <a:pt x="19446" y="253984"/>
                  </a:lnTo>
                  <a:lnTo>
                    <a:pt x="23434" y="253695"/>
                  </a:lnTo>
                  <a:lnTo>
                    <a:pt x="31628" y="247729"/>
                  </a:lnTo>
                  <a:lnTo>
                    <a:pt x="35789" y="243175"/>
                  </a:lnTo>
                  <a:lnTo>
                    <a:pt x="40412" y="230589"/>
                  </a:lnTo>
                  <a:lnTo>
                    <a:pt x="4411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65"/>
            <p:cNvSpPr/>
            <p:nvPr>
              <p:custDataLst>
                <p:tags r:id="rId266"/>
              </p:custDataLst>
            </p:nvPr>
          </p:nvSpPr>
          <p:spPr>
            <a:xfrm>
              <a:off x="2876550" y="3810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8184" y="1008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66"/>
            <p:cNvSpPr/>
            <p:nvPr>
              <p:custDataLst>
                <p:tags r:id="rId267"/>
              </p:custDataLst>
            </p:nvPr>
          </p:nvSpPr>
          <p:spPr>
            <a:xfrm>
              <a:off x="3031645" y="228600"/>
              <a:ext cx="79856" cy="259659"/>
            </a:xfrm>
            <a:custGeom>
              <a:avLst/>
              <a:gdLst/>
              <a:ahLst/>
              <a:cxnLst/>
              <a:rect l="0" t="0" r="0" b="0"/>
              <a:pathLst>
                <a:path w="79856" h="259659">
                  <a:moveTo>
                    <a:pt x="22705" y="0"/>
                  </a:moveTo>
                  <a:lnTo>
                    <a:pt x="22705" y="0"/>
                  </a:lnTo>
                  <a:lnTo>
                    <a:pt x="10496" y="15580"/>
                  </a:lnTo>
                  <a:lnTo>
                    <a:pt x="5682" y="49458"/>
                  </a:lnTo>
                  <a:lnTo>
                    <a:pt x="4556" y="83130"/>
                  </a:lnTo>
                  <a:lnTo>
                    <a:pt x="4055" y="120908"/>
                  </a:lnTo>
                  <a:lnTo>
                    <a:pt x="3833" y="158865"/>
                  </a:lnTo>
                  <a:lnTo>
                    <a:pt x="3734" y="193138"/>
                  </a:lnTo>
                  <a:lnTo>
                    <a:pt x="3678" y="232674"/>
                  </a:lnTo>
                  <a:lnTo>
                    <a:pt x="1780" y="254031"/>
                  </a:lnTo>
                  <a:lnTo>
                    <a:pt x="0" y="259658"/>
                  </a:lnTo>
                  <a:lnTo>
                    <a:pt x="512" y="259183"/>
                  </a:lnTo>
                  <a:lnTo>
                    <a:pt x="1560" y="257456"/>
                  </a:lnTo>
                  <a:lnTo>
                    <a:pt x="7142" y="218036"/>
                  </a:lnTo>
                  <a:lnTo>
                    <a:pt x="21277" y="177360"/>
                  </a:lnTo>
                  <a:lnTo>
                    <a:pt x="29361" y="165139"/>
                  </a:lnTo>
                  <a:lnTo>
                    <a:pt x="33492" y="160893"/>
                  </a:lnTo>
                  <a:lnTo>
                    <a:pt x="37658" y="158768"/>
                  </a:lnTo>
                  <a:lnTo>
                    <a:pt x="46049" y="158287"/>
                  </a:lnTo>
                  <a:lnTo>
                    <a:pt x="54482" y="164189"/>
                  </a:lnTo>
                  <a:lnTo>
                    <a:pt x="71394" y="185224"/>
                  </a:lnTo>
                  <a:lnTo>
                    <a:pt x="76094" y="197327"/>
                  </a:lnTo>
                  <a:lnTo>
                    <a:pt x="79855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67"/>
            <p:cNvSpPr/>
            <p:nvPr>
              <p:custDataLst>
                <p:tags r:id="rId268"/>
              </p:custDataLst>
            </p:nvPr>
          </p:nvSpPr>
          <p:spPr>
            <a:xfrm>
              <a:off x="3187700" y="381000"/>
              <a:ext cx="97886" cy="289930"/>
            </a:xfrm>
            <a:custGeom>
              <a:avLst/>
              <a:gdLst/>
              <a:ahLst/>
              <a:cxnLst/>
              <a:rect l="0" t="0" r="0" b="0"/>
              <a:pathLst>
                <a:path w="97886" h="289930">
                  <a:moveTo>
                    <a:pt x="0" y="0"/>
                  </a:moveTo>
                  <a:lnTo>
                    <a:pt x="0" y="0"/>
                  </a:lnTo>
                  <a:lnTo>
                    <a:pt x="0" y="41442"/>
                  </a:lnTo>
                  <a:lnTo>
                    <a:pt x="6742" y="65980"/>
                  </a:lnTo>
                  <a:lnTo>
                    <a:pt x="15696" y="78948"/>
                  </a:lnTo>
                  <a:lnTo>
                    <a:pt x="26026" y="88005"/>
                  </a:lnTo>
                  <a:lnTo>
                    <a:pt x="35321" y="92030"/>
                  </a:lnTo>
                  <a:lnTo>
                    <a:pt x="39775" y="91692"/>
                  </a:lnTo>
                  <a:lnTo>
                    <a:pt x="48487" y="87554"/>
                  </a:lnTo>
                  <a:lnTo>
                    <a:pt x="69824" y="62486"/>
                  </a:lnTo>
                  <a:lnTo>
                    <a:pt x="80037" y="48013"/>
                  </a:lnTo>
                  <a:lnTo>
                    <a:pt x="80874" y="47531"/>
                  </a:lnTo>
                  <a:lnTo>
                    <a:pt x="81433" y="47915"/>
                  </a:lnTo>
                  <a:lnTo>
                    <a:pt x="81805" y="48877"/>
                  </a:lnTo>
                  <a:lnTo>
                    <a:pt x="83212" y="92614"/>
                  </a:lnTo>
                  <a:lnTo>
                    <a:pt x="89449" y="130660"/>
                  </a:lnTo>
                  <a:lnTo>
                    <a:pt x="95412" y="166185"/>
                  </a:lnTo>
                  <a:lnTo>
                    <a:pt x="97885" y="203521"/>
                  </a:lnTo>
                  <a:lnTo>
                    <a:pt x="94304" y="227332"/>
                  </a:lnTo>
                  <a:lnTo>
                    <a:pt x="85657" y="247322"/>
                  </a:lnTo>
                  <a:lnTo>
                    <a:pt x="51790" y="284772"/>
                  </a:lnTo>
                  <a:lnTo>
                    <a:pt x="45831" y="288843"/>
                  </a:lnTo>
                  <a:lnTo>
                    <a:pt x="43254" y="289929"/>
                  </a:lnTo>
                  <a:lnTo>
                    <a:pt x="41536" y="288536"/>
                  </a:lnTo>
                  <a:lnTo>
                    <a:pt x="39627" y="281344"/>
                  </a:lnTo>
                  <a:lnTo>
                    <a:pt x="48665" y="258652"/>
                  </a:lnTo>
                  <a:lnTo>
                    <a:pt x="889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68"/>
            <p:cNvSpPr/>
            <p:nvPr>
              <p:custDataLst>
                <p:tags r:id="rId269"/>
              </p:custDataLst>
            </p:nvPr>
          </p:nvSpPr>
          <p:spPr>
            <a:xfrm>
              <a:off x="2355850" y="298712"/>
              <a:ext cx="95251" cy="247389"/>
            </a:xfrm>
            <a:custGeom>
              <a:avLst/>
              <a:gdLst/>
              <a:ahLst/>
              <a:cxnLst/>
              <a:rect l="0" t="0" r="0" b="0"/>
              <a:pathLst>
                <a:path w="95251" h="2473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0" y="36389"/>
                  </a:lnTo>
                  <a:lnTo>
                    <a:pt x="0" y="77782"/>
                  </a:lnTo>
                  <a:lnTo>
                    <a:pt x="1881" y="113211"/>
                  </a:lnTo>
                  <a:lnTo>
                    <a:pt x="4364" y="150359"/>
                  </a:lnTo>
                  <a:lnTo>
                    <a:pt x="5761" y="196218"/>
                  </a:lnTo>
                  <a:lnTo>
                    <a:pt x="6298" y="230326"/>
                  </a:lnTo>
                  <a:lnTo>
                    <a:pt x="6316" y="230369"/>
                  </a:lnTo>
                  <a:lnTo>
                    <a:pt x="8228" y="192097"/>
                  </a:lnTo>
                  <a:lnTo>
                    <a:pt x="17181" y="149116"/>
                  </a:lnTo>
                  <a:lnTo>
                    <a:pt x="21276" y="140682"/>
                  </a:lnTo>
                  <a:lnTo>
                    <a:pt x="24062" y="138151"/>
                  </a:lnTo>
                  <a:lnTo>
                    <a:pt x="30920" y="135338"/>
                  </a:lnTo>
                  <a:lnTo>
                    <a:pt x="40554" y="137851"/>
                  </a:lnTo>
                  <a:lnTo>
                    <a:pt x="57877" y="149081"/>
                  </a:lnTo>
                  <a:lnTo>
                    <a:pt x="63985" y="154333"/>
                  </a:lnTo>
                  <a:lnTo>
                    <a:pt x="72652" y="169577"/>
                  </a:lnTo>
                  <a:lnTo>
                    <a:pt x="86316" y="212604"/>
                  </a:lnTo>
                  <a:lnTo>
                    <a:pt x="95250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69"/>
            <p:cNvSpPr/>
            <p:nvPr>
              <p:custDataLst>
                <p:tags r:id="rId270"/>
              </p:custDataLst>
            </p:nvPr>
          </p:nvSpPr>
          <p:spPr>
            <a:xfrm>
              <a:off x="2485076" y="431577"/>
              <a:ext cx="66014" cy="101824"/>
            </a:xfrm>
            <a:custGeom>
              <a:avLst/>
              <a:gdLst/>
              <a:ahLst/>
              <a:cxnLst/>
              <a:rect l="0" t="0" r="0" b="0"/>
              <a:pathLst>
                <a:path w="66014" h="101824">
                  <a:moveTo>
                    <a:pt x="29524" y="51023"/>
                  </a:moveTo>
                  <a:lnTo>
                    <a:pt x="29524" y="51023"/>
                  </a:lnTo>
                  <a:lnTo>
                    <a:pt x="20104" y="51023"/>
                  </a:lnTo>
                  <a:lnTo>
                    <a:pt x="21339" y="51023"/>
                  </a:lnTo>
                  <a:lnTo>
                    <a:pt x="29372" y="54394"/>
                  </a:lnTo>
                  <a:lnTo>
                    <a:pt x="36747" y="54168"/>
                  </a:lnTo>
                  <a:lnTo>
                    <a:pt x="44729" y="51009"/>
                  </a:lnTo>
                  <a:lnTo>
                    <a:pt x="56450" y="41298"/>
                  </a:lnTo>
                  <a:lnTo>
                    <a:pt x="62187" y="33530"/>
                  </a:lnTo>
                  <a:lnTo>
                    <a:pt x="66013" y="17853"/>
                  </a:lnTo>
                  <a:lnTo>
                    <a:pt x="64433" y="12682"/>
                  </a:lnTo>
                  <a:lnTo>
                    <a:pt x="57034" y="3173"/>
                  </a:lnTo>
                  <a:lnTo>
                    <a:pt x="52097" y="779"/>
                  </a:lnTo>
                  <a:lnTo>
                    <a:pt x="40967" y="0"/>
                  </a:lnTo>
                  <a:lnTo>
                    <a:pt x="19431" y="6899"/>
                  </a:lnTo>
                  <a:lnTo>
                    <a:pt x="13623" y="11729"/>
                  </a:lnTo>
                  <a:lnTo>
                    <a:pt x="5288" y="24622"/>
                  </a:lnTo>
                  <a:lnTo>
                    <a:pt x="0" y="44376"/>
                  </a:lnTo>
                  <a:lnTo>
                    <a:pt x="1805" y="63635"/>
                  </a:lnTo>
                  <a:lnTo>
                    <a:pt x="10179" y="82747"/>
                  </a:lnTo>
                  <a:lnTo>
                    <a:pt x="19515" y="91698"/>
                  </a:lnTo>
                  <a:lnTo>
                    <a:pt x="31426" y="97323"/>
                  </a:lnTo>
                  <a:lnTo>
                    <a:pt x="61274" y="101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70"/>
            <p:cNvSpPr/>
            <p:nvPr>
              <p:custDataLst>
                <p:tags r:id="rId271"/>
              </p:custDataLst>
            </p:nvPr>
          </p:nvSpPr>
          <p:spPr>
            <a:xfrm>
              <a:off x="2623370" y="435583"/>
              <a:ext cx="119831" cy="97818"/>
            </a:xfrm>
            <a:custGeom>
              <a:avLst/>
              <a:gdLst/>
              <a:ahLst/>
              <a:cxnLst/>
              <a:rect l="0" t="0" r="0" b="0"/>
              <a:pathLst>
                <a:path w="119831" h="97818">
                  <a:moveTo>
                    <a:pt x="88080" y="27967"/>
                  </a:moveTo>
                  <a:lnTo>
                    <a:pt x="88080" y="27967"/>
                  </a:lnTo>
                  <a:lnTo>
                    <a:pt x="84709" y="21225"/>
                  </a:lnTo>
                  <a:lnTo>
                    <a:pt x="79291" y="16033"/>
                  </a:lnTo>
                  <a:lnTo>
                    <a:pt x="51954" y="495"/>
                  </a:lnTo>
                  <a:lnTo>
                    <a:pt x="43567" y="0"/>
                  </a:lnTo>
                  <a:lnTo>
                    <a:pt x="39354" y="856"/>
                  </a:lnTo>
                  <a:lnTo>
                    <a:pt x="23313" y="12173"/>
                  </a:lnTo>
                  <a:lnTo>
                    <a:pt x="8526" y="32303"/>
                  </a:lnTo>
                  <a:lnTo>
                    <a:pt x="1949" y="56141"/>
                  </a:lnTo>
                  <a:lnTo>
                    <a:pt x="0" y="77707"/>
                  </a:lnTo>
                  <a:lnTo>
                    <a:pt x="1844" y="82999"/>
                  </a:lnTo>
                  <a:lnTo>
                    <a:pt x="9536" y="90761"/>
                  </a:lnTo>
                  <a:lnTo>
                    <a:pt x="15256" y="91702"/>
                  </a:lnTo>
                  <a:lnTo>
                    <a:pt x="29138" y="88984"/>
                  </a:lnTo>
                  <a:lnTo>
                    <a:pt x="40952" y="81191"/>
                  </a:lnTo>
                  <a:lnTo>
                    <a:pt x="55536" y="63022"/>
                  </a:lnTo>
                  <a:lnTo>
                    <a:pt x="63033" y="48486"/>
                  </a:lnTo>
                  <a:lnTo>
                    <a:pt x="66365" y="34970"/>
                  </a:lnTo>
                  <a:lnTo>
                    <a:pt x="66547" y="30519"/>
                  </a:lnTo>
                  <a:lnTo>
                    <a:pt x="65964" y="27552"/>
                  </a:lnTo>
                  <a:lnTo>
                    <a:pt x="64869" y="25573"/>
                  </a:lnTo>
                  <a:lnTo>
                    <a:pt x="64845" y="26371"/>
                  </a:lnTo>
                  <a:lnTo>
                    <a:pt x="75082" y="51850"/>
                  </a:lnTo>
                  <a:lnTo>
                    <a:pt x="98823" y="87963"/>
                  </a:lnTo>
                  <a:lnTo>
                    <a:pt x="107201" y="93437"/>
                  </a:lnTo>
                  <a:lnTo>
                    <a:pt x="119830" y="97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85"/>
          <p:cNvGrpSpPr/>
          <p:nvPr/>
        </p:nvGrpSpPr>
        <p:grpSpPr>
          <a:xfrm>
            <a:off x="1861874" y="941909"/>
            <a:ext cx="328877" cy="276666"/>
            <a:chOff x="1861874" y="941909"/>
            <a:chExt cx="328877" cy="276666"/>
          </a:xfrm>
        </p:grpSpPr>
        <p:sp>
          <p:nvSpPr>
            <p:cNvPr id="23" name="SMARTInkShape-2171"/>
            <p:cNvSpPr/>
            <p:nvPr>
              <p:custDataLst>
                <p:tags r:id="rId261"/>
              </p:custDataLst>
            </p:nvPr>
          </p:nvSpPr>
          <p:spPr>
            <a:xfrm>
              <a:off x="1861874" y="941909"/>
              <a:ext cx="135969" cy="276666"/>
            </a:xfrm>
            <a:custGeom>
              <a:avLst/>
              <a:gdLst/>
              <a:ahLst/>
              <a:cxnLst/>
              <a:rect l="0" t="0" r="0" b="0"/>
              <a:pathLst>
                <a:path w="135969" h="276666">
                  <a:moveTo>
                    <a:pt x="5026" y="29641"/>
                  </a:moveTo>
                  <a:lnTo>
                    <a:pt x="5026" y="29641"/>
                  </a:lnTo>
                  <a:lnTo>
                    <a:pt x="0" y="52245"/>
                  </a:lnTo>
                  <a:lnTo>
                    <a:pt x="2309" y="93373"/>
                  </a:lnTo>
                  <a:lnTo>
                    <a:pt x="10963" y="138052"/>
                  </a:lnTo>
                  <a:lnTo>
                    <a:pt x="22464" y="180296"/>
                  </a:lnTo>
                  <a:lnTo>
                    <a:pt x="35194" y="221460"/>
                  </a:lnTo>
                  <a:lnTo>
                    <a:pt x="24428" y="180583"/>
                  </a:lnTo>
                  <a:lnTo>
                    <a:pt x="12970" y="133396"/>
                  </a:lnTo>
                  <a:lnTo>
                    <a:pt x="4009" y="85940"/>
                  </a:lnTo>
                  <a:lnTo>
                    <a:pt x="3627" y="43970"/>
                  </a:lnTo>
                  <a:lnTo>
                    <a:pt x="8167" y="25191"/>
                  </a:lnTo>
                  <a:lnTo>
                    <a:pt x="11353" y="18208"/>
                  </a:lnTo>
                  <a:lnTo>
                    <a:pt x="22420" y="8567"/>
                  </a:lnTo>
                  <a:lnTo>
                    <a:pt x="38157" y="2636"/>
                  </a:lnTo>
                  <a:lnTo>
                    <a:pt x="59262" y="0"/>
                  </a:lnTo>
                  <a:lnTo>
                    <a:pt x="78990" y="4473"/>
                  </a:lnTo>
                  <a:lnTo>
                    <a:pt x="88202" y="8629"/>
                  </a:lnTo>
                  <a:lnTo>
                    <a:pt x="114651" y="34704"/>
                  </a:lnTo>
                  <a:lnTo>
                    <a:pt x="130249" y="75983"/>
                  </a:lnTo>
                  <a:lnTo>
                    <a:pt x="135968" y="120591"/>
                  </a:lnTo>
                  <a:lnTo>
                    <a:pt x="135424" y="152143"/>
                  </a:lnTo>
                  <a:lnTo>
                    <a:pt x="127388" y="199758"/>
                  </a:lnTo>
                  <a:lnTo>
                    <a:pt x="111602" y="239502"/>
                  </a:lnTo>
                  <a:lnTo>
                    <a:pt x="90675" y="271473"/>
                  </a:lnTo>
                  <a:lnTo>
                    <a:pt x="86115" y="274823"/>
                  </a:lnTo>
                  <a:lnTo>
                    <a:pt x="81663" y="276351"/>
                  </a:lnTo>
                  <a:lnTo>
                    <a:pt x="77284" y="276665"/>
                  </a:lnTo>
                  <a:lnTo>
                    <a:pt x="74364" y="274757"/>
                  </a:lnTo>
                  <a:lnTo>
                    <a:pt x="72418" y="271368"/>
                  </a:lnTo>
                  <a:lnTo>
                    <a:pt x="68526" y="258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72"/>
            <p:cNvSpPr/>
            <p:nvPr>
              <p:custDataLst>
                <p:tags r:id="rId262"/>
              </p:custDataLst>
            </p:nvPr>
          </p:nvSpPr>
          <p:spPr>
            <a:xfrm>
              <a:off x="2165611" y="990600"/>
              <a:ext cx="12440" cy="38101"/>
            </a:xfrm>
            <a:custGeom>
              <a:avLst/>
              <a:gdLst/>
              <a:ahLst/>
              <a:cxnLst/>
              <a:rect l="0" t="0" r="0" b="0"/>
              <a:pathLst>
                <a:path w="12440" h="381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0" y="6742"/>
                  </a:lnTo>
                  <a:lnTo>
                    <a:pt x="1243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73"/>
            <p:cNvSpPr/>
            <p:nvPr>
              <p:custDataLst>
                <p:tags r:id="rId263"/>
              </p:custDataLst>
            </p:nvPr>
          </p:nvSpPr>
          <p:spPr>
            <a:xfrm>
              <a:off x="2178311" y="1143000"/>
              <a:ext cx="12440" cy="12701"/>
            </a:xfrm>
            <a:custGeom>
              <a:avLst/>
              <a:gdLst/>
              <a:ahLst/>
              <a:cxnLst/>
              <a:rect l="0" t="0" r="0" b="0"/>
              <a:pathLst>
                <a:path w="12440" h="1270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1556"/>
                  </a:lnTo>
                  <a:lnTo>
                    <a:pt x="124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87"/>
          <p:cNvGrpSpPr/>
          <p:nvPr/>
        </p:nvGrpSpPr>
        <p:grpSpPr>
          <a:xfrm>
            <a:off x="2460141" y="845433"/>
            <a:ext cx="391010" cy="334014"/>
            <a:chOff x="2460141" y="845433"/>
            <a:chExt cx="391010" cy="334014"/>
          </a:xfrm>
        </p:grpSpPr>
        <p:sp>
          <p:nvSpPr>
            <p:cNvPr id="27" name="SMARTInkShape-2174"/>
            <p:cNvSpPr/>
            <p:nvPr>
              <p:custDataLst>
                <p:tags r:id="rId257"/>
              </p:custDataLst>
            </p:nvPr>
          </p:nvSpPr>
          <p:spPr>
            <a:xfrm>
              <a:off x="2633392" y="1040388"/>
              <a:ext cx="75326" cy="121827"/>
            </a:xfrm>
            <a:custGeom>
              <a:avLst/>
              <a:gdLst/>
              <a:ahLst/>
              <a:cxnLst/>
              <a:rect l="0" t="0" r="0" b="0"/>
              <a:pathLst>
                <a:path w="75326" h="121827">
                  <a:moveTo>
                    <a:pt x="39958" y="13712"/>
                  </a:moveTo>
                  <a:lnTo>
                    <a:pt x="39958" y="13712"/>
                  </a:lnTo>
                  <a:lnTo>
                    <a:pt x="36587" y="10341"/>
                  </a:lnTo>
                  <a:lnTo>
                    <a:pt x="33051" y="8686"/>
                  </a:lnTo>
                  <a:lnTo>
                    <a:pt x="25031" y="7623"/>
                  </a:lnTo>
                  <a:lnTo>
                    <a:pt x="18977" y="11241"/>
                  </a:lnTo>
                  <a:lnTo>
                    <a:pt x="15388" y="14181"/>
                  </a:lnTo>
                  <a:lnTo>
                    <a:pt x="6964" y="28433"/>
                  </a:lnTo>
                  <a:lnTo>
                    <a:pt x="0" y="52803"/>
                  </a:lnTo>
                  <a:lnTo>
                    <a:pt x="210" y="82366"/>
                  </a:lnTo>
                  <a:lnTo>
                    <a:pt x="4888" y="97377"/>
                  </a:lnTo>
                  <a:lnTo>
                    <a:pt x="12377" y="108752"/>
                  </a:lnTo>
                  <a:lnTo>
                    <a:pt x="22761" y="118511"/>
                  </a:lnTo>
                  <a:lnTo>
                    <a:pt x="28493" y="120973"/>
                  </a:lnTo>
                  <a:lnTo>
                    <a:pt x="40507" y="121826"/>
                  </a:lnTo>
                  <a:lnTo>
                    <a:pt x="52902" y="114209"/>
                  </a:lnTo>
                  <a:lnTo>
                    <a:pt x="59171" y="108227"/>
                  </a:lnTo>
                  <a:lnTo>
                    <a:pt x="68017" y="88409"/>
                  </a:lnTo>
                  <a:lnTo>
                    <a:pt x="75083" y="51367"/>
                  </a:lnTo>
                  <a:lnTo>
                    <a:pt x="75325" y="29036"/>
                  </a:lnTo>
                  <a:lnTo>
                    <a:pt x="70728" y="14408"/>
                  </a:lnTo>
                  <a:lnTo>
                    <a:pt x="63982" y="5084"/>
                  </a:lnTo>
                  <a:lnTo>
                    <a:pt x="60207" y="1610"/>
                  </a:lnTo>
                  <a:lnTo>
                    <a:pt x="56279" y="0"/>
                  </a:lnTo>
                  <a:lnTo>
                    <a:pt x="39958" y="1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75"/>
            <p:cNvSpPr/>
            <p:nvPr>
              <p:custDataLst>
                <p:tags r:id="rId258"/>
              </p:custDataLst>
            </p:nvPr>
          </p:nvSpPr>
          <p:spPr>
            <a:xfrm>
              <a:off x="2460141" y="1017388"/>
              <a:ext cx="116648" cy="162059"/>
            </a:xfrm>
            <a:custGeom>
              <a:avLst/>
              <a:gdLst/>
              <a:ahLst/>
              <a:cxnLst/>
              <a:rect l="0" t="0" r="0" b="0"/>
              <a:pathLst>
                <a:path w="116648" h="162059">
                  <a:moveTo>
                    <a:pt x="3659" y="24012"/>
                  </a:moveTo>
                  <a:lnTo>
                    <a:pt x="3659" y="24012"/>
                  </a:lnTo>
                  <a:lnTo>
                    <a:pt x="0" y="24012"/>
                  </a:lnTo>
                  <a:lnTo>
                    <a:pt x="6409" y="24012"/>
                  </a:lnTo>
                  <a:lnTo>
                    <a:pt x="10290" y="29656"/>
                  </a:lnTo>
                  <a:lnTo>
                    <a:pt x="13662" y="40632"/>
                  </a:lnTo>
                  <a:lnTo>
                    <a:pt x="17708" y="80185"/>
                  </a:lnTo>
                  <a:lnTo>
                    <a:pt x="23109" y="117091"/>
                  </a:lnTo>
                  <a:lnTo>
                    <a:pt x="28711" y="162058"/>
                  </a:lnTo>
                  <a:lnTo>
                    <a:pt x="20190" y="118101"/>
                  </a:lnTo>
                  <a:lnTo>
                    <a:pt x="17494" y="77447"/>
                  </a:lnTo>
                  <a:lnTo>
                    <a:pt x="20066" y="40864"/>
                  </a:lnTo>
                  <a:lnTo>
                    <a:pt x="27179" y="22329"/>
                  </a:lnTo>
                  <a:lnTo>
                    <a:pt x="32039" y="14424"/>
                  </a:lnTo>
                  <a:lnTo>
                    <a:pt x="43084" y="5639"/>
                  </a:lnTo>
                  <a:lnTo>
                    <a:pt x="55753" y="1735"/>
                  </a:lnTo>
                  <a:lnTo>
                    <a:pt x="70792" y="0"/>
                  </a:lnTo>
                  <a:lnTo>
                    <a:pt x="85001" y="2992"/>
                  </a:lnTo>
                  <a:lnTo>
                    <a:pt x="91754" y="5765"/>
                  </a:lnTo>
                  <a:lnTo>
                    <a:pt x="103020" y="18254"/>
                  </a:lnTo>
                  <a:lnTo>
                    <a:pt x="111319" y="36270"/>
                  </a:lnTo>
                  <a:lnTo>
                    <a:pt x="116647" y="78566"/>
                  </a:lnTo>
                  <a:lnTo>
                    <a:pt x="113422" y="121742"/>
                  </a:lnTo>
                  <a:lnTo>
                    <a:pt x="111609" y="144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76"/>
            <p:cNvSpPr/>
            <p:nvPr>
              <p:custDataLst>
                <p:tags r:id="rId259"/>
              </p:custDataLst>
            </p:nvPr>
          </p:nvSpPr>
          <p:spPr>
            <a:xfrm>
              <a:off x="2720779" y="977900"/>
              <a:ext cx="130372" cy="50801"/>
            </a:xfrm>
            <a:custGeom>
              <a:avLst/>
              <a:gdLst/>
              <a:ahLst/>
              <a:cxnLst/>
              <a:rect l="0" t="0" r="0" b="0"/>
              <a:pathLst>
                <a:path w="1303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4646" y="50800"/>
                  </a:lnTo>
                  <a:lnTo>
                    <a:pt x="39841" y="39955"/>
                  </a:lnTo>
                  <a:lnTo>
                    <a:pt x="78775" y="24068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77"/>
            <p:cNvSpPr/>
            <p:nvPr>
              <p:custDataLst>
                <p:tags r:id="rId260"/>
              </p:custDataLst>
            </p:nvPr>
          </p:nvSpPr>
          <p:spPr>
            <a:xfrm>
              <a:off x="2765527" y="845433"/>
              <a:ext cx="60224" cy="312675"/>
            </a:xfrm>
            <a:custGeom>
              <a:avLst/>
              <a:gdLst/>
              <a:ahLst/>
              <a:cxnLst/>
              <a:rect l="0" t="0" r="0" b="0"/>
              <a:pathLst>
                <a:path w="60224" h="312675">
                  <a:moveTo>
                    <a:pt x="15773" y="5467"/>
                  </a:moveTo>
                  <a:lnTo>
                    <a:pt x="15773" y="5467"/>
                  </a:lnTo>
                  <a:lnTo>
                    <a:pt x="12402" y="2096"/>
                  </a:lnTo>
                  <a:lnTo>
                    <a:pt x="8865" y="441"/>
                  </a:lnTo>
                  <a:lnTo>
                    <a:pt x="6935" y="0"/>
                  </a:lnTo>
                  <a:lnTo>
                    <a:pt x="6353" y="1116"/>
                  </a:lnTo>
                  <a:lnTo>
                    <a:pt x="9182" y="44341"/>
                  </a:lnTo>
                  <a:lnTo>
                    <a:pt x="9351" y="91304"/>
                  </a:lnTo>
                  <a:lnTo>
                    <a:pt x="8686" y="131811"/>
                  </a:lnTo>
                  <a:lnTo>
                    <a:pt x="6038" y="173333"/>
                  </a:lnTo>
                  <a:lnTo>
                    <a:pt x="2509" y="213424"/>
                  </a:lnTo>
                  <a:lnTo>
                    <a:pt x="0" y="250292"/>
                  </a:lnTo>
                  <a:lnTo>
                    <a:pt x="3966" y="292026"/>
                  </a:lnTo>
                  <a:lnTo>
                    <a:pt x="12642" y="308275"/>
                  </a:lnTo>
                  <a:lnTo>
                    <a:pt x="17919" y="311761"/>
                  </a:lnTo>
                  <a:lnTo>
                    <a:pt x="23554" y="312674"/>
                  </a:lnTo>
                  <a:lnTo>
                    <a:pt x="29427" y="311872"/>
                  </a:lnTo>
                  <a:lnTo>
                    <a:pt x="41597" y="301573"/>
                  </a:lnTo>
                  <a:lnTo>
                    <a:pt x="60223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388"/>
          <p:cNvGrpSpPr/>
          <p:nvPr/>
        </p:nvGrpSpPr>
        <p:grpSpPr>
          <a:xfrm>
            <a:off x="3106033" y="829362"/>
            <a:ext cx="853193" cy="410428"/>
            <a:chOff x="3106033" y="829362"/>
            <a:chExt cx="853193" cy="410428"/>
          </a:xfrm>
        </p:grpSpPr>
        <p:sp>
          <p:nvSpPr>
            <p:cNvPr id="32" name="SMARTInkShape-2178"/>
            <p:cNvSpPr/>
            <p:nvPr>
              <p:custDataLst>
                <p:tags r:id="rId250"/>
              </p:custDataLst>
            </p:nvPr>
          </p:nvSpPr>
          <p:spPr>
            <a:xfrm>
              <a:off x="3577698" y="837165"/>
              <a:ext cx="200553" cy="249529"/>
            </a:xfrm>
            <a:custGeom>
              <a:avLst/>
              <a:gdLst/>
              <a:ahLst/>
              <a:cxnLst/>
              <a:rect l="0" t="0" r="0" b="0"/>
              <a:pathLst>
                <a:path w="200553" h="249529">
                  <a:moveTo>
                    <a:pt x="16402" y="128035"/>
                  </a:moveTo>
                  <a:lnTo>
                    <a:pt x="16402" y="128035"/>
                  </a:lnTo>
                  <a:lnTo>
                    <a:pt x="6289" y="128035"/>
                  </a:lnTo>
                  <a:lnTo>
                    <a:pt x="3310" y="128741"/>
                  </a:lnTo>
                  <a:lnTo>
                    <a:pt x="1324" y="129916"/>
                  </a:lnTo>
                  <a:lnTo>
                    <a:pt x="0" y="131406"/>
                  </a:lnTo>
                  <a:lnTo>
                    <a:pt x="528" y="133105"/>
                  </a:lnTo>
                  <a:lnTo>
                    <a:pt x="4878" y="136873"/>
                  </a:lnTo>
                  <a:lnTo>
                    <a:pt x="15279" y="137137"/>
                  </a:lnTo>
                  <a:lnTo>
                    <a:pt x="55064" y="128187"/>
                  </a:lnTo>
                  <a:lnTo>
                    <a:pt x="92769" y="110127"/>
                  </a:lnTo>
                  <a:lnTo>
                    <a:pt x="127380" y="83531"/>
                  </a:lnTo>
                  <a:lnTo>
                    <a:pt x="153236" y="46567"/>
                  </a:lnTo>
                  <a:lnTo>
                    <a:pt x="172903" y="541"/>
                  </a:lnTo>
                  <a:lnTo>
                    <a:pt x="172242" y="0"/>
                  </a:lnTo>
                  <a:lnTo>
                    <a:pt x="167744" y="3162"/>
                  </a:lnTo>
                  <a:lnTo>
                    <a:pt x="157278" y="22989"/>
                  </a:lnTo>
                  <a:lnTo>
                    <a:pt x="149334" y="52655"/>
                  </a:lnTo>
                  <a:lnTo>
                    <a:pt x="141805" y="91711"/>
                  </a:lnTo>
                  <a:lnTo>
                    <a:pt x="136107" y="134939"/>
                  </a:lnTo>
                  <a:lnTo>
                    <a:pt x="134986" y="176259"/>
                  </a:lnTo>
                  <a:lnTo>
                    <a:pt x="135428" y="211557"/>
                  </a:lnTo>
                  <a:lnTo>
                    <a:pt x="131464" y="248891"/>
                  </a:lnTo>
                  <a:lnTo>
                    <a:pt x="131915" y="249528"/>
                  </a:lnTo>
                  <a:lnTo>
                    <a:pt x="134299" y="246473"/>
                  </a:lnTo>
                  <a:lnTo>
                    <a:pt x="152386" y="205198"/>
                  </a:lnTo>
                  <a:lnTo>
                    <a:pt x="167701" y="184765"/>
                  </a:lnTo>
                  <a:lnTo>
                    <a:pt x="172301" y="180672"/>
                  </a:lnTo>
                  <a:lnTo>
                    <a:pt x="176074" y="179354"/>
                  </a:lnTo>
                  <a:lnTo>
                    <a:pt x="179294" y="179886"/>
                  </a:lnTo>
                  <a:lnTo>
                    <a:pt x="182147" y="181652"/>
                  </a:lnTo>
                  <a:lnTo>
                    <a:pt x="184048" y="184947"/>
                  </a:lnTo>
                  <a:lnTo>
                    <a:pt x="196542" y="231970"/>
                  </a:lnTo>
                  <a:lnTo>
                    <a:pt x="200552" y="242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79"/>
            <p:cNvSpPr/>
            <p:nvPr>
              <p:custDataLst>
                <p:tags r:id="rId251"/>
              </p:custDataLst>
            </p:nvPr>
          </p:nvSpPr>
          <p:spPr>
            <a:xfrm>
              <a:off x="3808422" y="971550"/>
              <a:ext cx="88628" cy="268240"/>
            </a:xfrm>
            <a:custGeom>
              <a:avLst/>
              <a:gdLst/>
              <a:ahLst/>
              <a:cxnLst/>
              <a:rect l="0" t="0" r="0" b="0"/>
              <a:pathLst>
                <a:path w="88628" h="268240">
                  <a:moveTo>
                    <a:pt x="46028" y="0"/>
                  </a:moveTo>
                  <a:lnTo>
                    <a:pt x="46028" y="0"/>
                  </a:lnTo>
                  <a:lnTo>
                    <a:pt x="42657" y="0"/>
                  </a:lnTo>
                  <a:lnTo>
                    <a:pt x="33818" y="6742"/>
                  </a:lnTo>
                  <a:lnTo>
                    <a:pt x="25634" y="24419"/>
                  </a:lnTo>
                  <a:lnTo>
                    <a:pt x="22111" y="47530"/>
                  </a:lnTo>
                  <a:lnTo>
                    <a:pt x="25050" y="60165"/>
                  </a:lnTo>
                  <a:lnTo>
                    <a:pt x="27809" y="65510"/>
                  </a:lnTo>
                  <a:lnTo>
                    <a:pt x="31060" y="69073"/>
                  </a:lnTo>
                  <a:lnTo>
                    <a:pt x="38435" y="73033"/>
                  </a:lnTo>
                  <a:lnTo>
                    <a:pt x="41671" y="72677"/>
                  </a:lnTo>
                  <a:lnTo>
                    <a:pt x="44535" y="71029"/>
                  </a:lnTo>
                  <a:lnTo>
                    <a:pt x="66224" y="49635"/>
                  </a:lnTo>
                  <a:lnTo>
                    <a:pt x="67959" y="48612"/>
                  </a:lnTo>
                  <a:lnTo>
                    <a:pt x="69115" y="48636"/>
                  </a:lnTo>
                  <a:lnTo>
                    <a:pt x="69886" y="49357"/>
                  </a:lnTo>
                  <a:lnTo>
                    <a:pt x="80131" y="71721"/>
                  </a:lnTo>
                  <a:lnTo>
                    <a:pt x="88627" y="108754"/>
                  </a:lnTo>
                  <a:lnTo>
                    <a:pt x="88048" y="133588"/>
                  </a:lnTo>
                  <a:lnTo>
                    <a:pt x="78164" y="180784"/>
                  </a:lnTo>
                  <a:lnTo>
                    <a:pt x="57550" y="222421"/>
                  </a:lnTo>
                  <a:lnTo>
                    <a:pt x="44799" y="241376"/>
                  </a:lnTo>
                  <a:lnTo>
                    <a:pt x="12113" y="266457"/>
                  </a:lnTo>
                  <a:lnTo>
                    <a:pt x="7895" y="267949"/>
                  </a:lnTo>
                  <a:lnTo>
                    <a:pt x="4379" y="268239"/>
                  </a:lnTo>
                  <a:lnTo>
                    <a:pt x="1328" y="267726"/>
                  </a:lnTo>
                  <a:lnTo>
                    <a:pt x="0" y="264561"/>
                  </a:lnTo>
                  <a:lnTo>
                    <a:pt x="157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80"/>
            <p:cNvSpPr/>
            <p:nvPr>
              <p:custDataLst>
                <p:tags r:id="rId252"/>
              </p:custDataLst>
            </p:nvPr>
          </p:nvSpPr>
          <p:spPr>
            <a:xfrm>
              <a:off x="3949700" y="1123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81"/>
            <p:cNvSpPr/>
            <p:nvPr>
              <p:custDataLst>
                <p:tags r:id="rId253"/>
              </p:custDataLst>
            </p:nvPr>
          </p:nvSpPr>
          <p:spPr>
            <a:xfrm>
              <a:off x="3628962" y="829362"/>
              <a:ext cx="47689" cy="273224"/>
            </a:xfrm>
            <a:custGeom>
              <a:avLst/>
              <a:gdLst/>
              <a:ahLst/>
              <a:cxnLst/>
              <a:rect l="0" t="0" r="0" b="0"/>
              <a:pathLst>
                <a:path w="47689" h="273224">
                  <a:moveTo>
                    <a:pt x="34988" y="8838"/>
                  </a:moveTo>
                  <a:lnTo>
                    <a:pt x="34988" y="8838"/>
                  </a:lnTo>
                  <a:lnTo>
                    <a:pt x="34988" y="5467"/>
                  </a:lnTo>
                  <a:lnTo>
                    <a:pt x="33106" y="1930"/>
                  </a:lnTo>
                  <a:lnTo>
                    <a:pt x="31617" y="0"/>
                  </a:lnTo>
                  <a:lnTo>
                    <a:pt x="29918" y="123"/>
                  </a:lnTo>
                  <a:lnTo>
                    <a:pt x="26150" y="4024"/>
                  </a:lnTo>
                  <a:lnTo>
                    <a:pt x="14007" y="50267"/>
                  </a:lnTo>
                  <a:lnTo>
                    <a:pt x="8024" y="83695"/>
                  </a:lnTo>
                  <a:lnTo>
                    <a:pt x="5365" y="122071"/>
                  </a:lnTo>
                  <a:lnTo>
                    <a:pt x="2302" y="162645"/>
                  </a:lnTo>
                  <a:lnTo>
                    <a:pt x="0" y="201375"/>
                  </a:lnTo>
                  <a:lnTo>
                    <a:pt x="3376" y="244862"/>
                  </a:lnTo>
                  <a:lnTo>
                    <a:pt x="9414" y="264021"/>
                  </a:lnTo>
                  <a:lnTo>
                    <a:pt x="13705" y="269271"/>
                  </a:lnTo>
                  <a:lnTo>
                    <a:pt x="18683" y="272065"/>
                  </a:lnTo>
                  <a:lnTo>
                    <a:pt x="24118" y="273223"/>
                  </a:lnTo>
                  <a:lnTo>
                    <a:pt x="29152" y="270467"/>
                  </a:lnTo>
                  <a:lnTo>
                    <a:pt x="47688" y="24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82"/>
            <p:cNvSpPr/>
            <p:nvPr>
              <p:custDataLst>
                <p:tags r:id="rId254"/>
              </p:custDataLst>
            </p:nvPr>
          </p:nvSpPr>
          <p:spPr>
            <a:xfrm>
              <a:off x="3324438" y="844270"/>
              <a:ext cx="192840" cy="266981"/>
            </a:xfrm>
            <a:custGeom>
              <a:avLst/>
              <a:gdLst/>
              <a:ahLst/>
              <a:cxnLst/>
              <a:rect l="0" t="0" r="0" b="0"/>
              <a:pathLst>
                <a:path w="192840" h="266981">
                  <a:moveTo>
                    <a:pt x="91862" y="184430"/>
                  </a:moveTo>
                  <a:lnTo>
                    <a:pt x="91862" y="184430"/>
                  </a:lnTo>
                  <a:lnTo>
                    <a:pt x="91862" y="177688"/>
                  </a:lnTo>
                  <a:lnTo>
                    <a:pt x="85120" y="163382"/>
                  </a:lnTo>
                  <a:lnTo>
                    <a:pt x="76165" y="155555"/>
                  </a:lnTo>
                  <a:lnTo>
                    <a:pt x="70814" y="152480"/>
                  </a:lnTo>
                  <a:lnTo>
                    <a:pt x="65130" y="151841"/>
                  </a:lnTo>
                  <a:lnTo>
                    <a:pt x="53170" y="154894"/>
                  </a:lnTo>
                  <a:lnTo>
                    <a:pt x="27795" y="171288"/>
                  </a:lnTo>
                  <a:lnTo>
                    <a:pt x="8046" y="197391"/>
                  </a:lnTo>
                  <a:lnTo>
                    <a:pt x="0" y="227468"/>
                  </a:lnTo>
                  <a:lnTo>
                    <a:pt x="1881" y="244480"/>
                  </a:lnTo>
                  <a:lnTo>
                    <a:pt x="4358" y="251980"/>
                  </a:lnTo>
                  <a:lnTo>
                    <a:pt x="8831" y="256980"/>
                  </a:lnTo>
                  <a:lnTo>
                    <a:pt x="21328" y="262536"/>
                  </a:lnTo>
                  <a:lnTo>
                    <a:pt x="27906" y="261900"/>
                  </a:lnTo>
                  <a:lnTo>
                    <a:pt x="40859" y="255550"/>
                  </a:lnTo>
                  <a:lnTo>
                    <a:pt x="56681" y="240075"/>
                  </a:lnTo>
                  <a:lnTo>
                    <a:pt x="68894" y="212930"/>
                  </a:lnTo>
                  <a:lnTo>
                    <a:pt x="71651" y="202830"/>
                  </a:lnTo>
                  <a:lnTo>
                    <a:pt x="72038" y="202341"/>
                  </a:lnTo>
                  <a:lnTo>
                    <a:pt x="72296" y="202721"/>
                  </a:lnTo>
                  <a:lnTo>
                    <a:pt x="81605" y="229928"/>
                  </a:lnTo>
                  <a:lnTo>
                    <a:pt x="89420" y="238283"/>
                  </a:lnTo>
                  <a:lnTo>
                    <a:pt x="99243" y="243642"/>
                  </a:lnTo>
                  <a:lnTo>
                    <a:pt x="108313" y="246024"/>
                  </a:lnTo>
                  <a:lnTo>
                    <a:pt x="118929" y="243320"/>
                  </a:lnTo>
                  <a:lnTo>
                    <a:pt x="124723" y="240623"/>
                  </a:lnTo>
                  <a:lnTo>
                    <a:pt x="134924" y="230101"/>
                  </a:lnTo>
                  <a:lnTo>
                    <a:pt x="162365" y="183624"/>
                  </a:lnTo>
                  <a:lnTo>
                    <a:pt x="174703" y="149970"/>
                  </a:lnTo>
                  <a:lnTo>
                    <a:pt x="185359" y="113375"/>
                  </a:lnTo>
                  <a:lnTo>
                    <a:pt x="192683" y="78061"/>
                  </a:lnTo>
                  <a:lnTo>
                    <a:pt x="192839" y="35791"/>
                  </a:lnTo>
                  <a:lnTo>
                    <a:pt x="188006" y="0"/>
                  </a:lnTo>
                  <a:lnTo>
                    <a:pt x="187002" y="799"/>
                  </a:lnTo>
                  <a:lnTo>
                    <a:pt x="182219" y="18935"/>
                  </a:lnTo>
                  <a:lnTo>
                    <a:pt x="176333" y="63663"/>
                  </a:lnTo>
                  <a:lnTo>
                    <a:pt x="172208" y="101358"/>
                  </a:lnTo>
                  <a:lnTo>
                    <a:pt x="169905" y="139748"/>
                  </a:lnTo>
                  <a:lnTo>
                    <a:pt x="168176" y="176566"/>
                  </a:lnTo>
                  <a:lnTo>
                    <a:pt x="163941" y="222944"/>
                  </a:lnTo>
                  <a:lnTo>
                    <a:pt x="161712" y="266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83"/>
            <p:cNvSpPr/>
            <p:nvPr>
              <p:custDataLst>
                <p:tags r:id="rId255"/>
              </p:custDataLst>
            </p:nvPr>
          </p:nvSpPr>
          <p:spPr>
            <a:xfrm>
              <a:off x="3247074" y="996454"/>
              <a:ext cx="65054" cy="114797"/>
            </a:xfrm>
            <a:custGeom>
              <a:avLst/>
              <a:gdLst/>
              <a:ahLst/>
              <a:cxnLst/>
              <a:rect l="0" t="0" r="0" b="0"/>
              <a:pathLst>
                <a:path w="65054" h="114797">
                  <a:moveTo>
                    <a:pt x="4126" y="57646"/>
                  </a:moveTo>
                  <a:lnTo>
                    <a:pt x="4126" y="57646"/>
                  </a:lnTo>
                  <a:lnTo>
                    <a:pt x="7497" y="61017"/>
                  </a:lnTo>
                  <a:lnTo>
                    <a:pt x="12915" y="62672"/>
                  </a:lnTo>
                  <a:lnTo>
                    <a:pt x="20732" y="62702"/>
                  </a:lnTo>
                  <a:lnTo>
                    <a:pt x="31262" y="60363"/>
                  </a:lnTo>
                  <a:lnTo>
                    <a:pt x="41116" y="53209"/>
                  </a:lnTo>
                  <a:lnTo>
                    <a:pt x="58940" y="31370"/>
                  </a:lnTo>
                  <a:lnTo>
                    <a:pt x="63766" y="19156"/>
                  </a:lnTo>
                  <a:lnTo>
                    <a:pt x="65053" y="12936"/>
                  </a:lnTo>
                  <a:lnTo>
                    <a:pt x="63794" y="8084"/>
                  </a:lnTo>
                  <a:lnTo>
                    <a:pt x="60838" y="4143"/>
                  </a:lnTo>
                  <a:lnTo>
                    <a:pt x="56750" y="811"/>
                  </a:lnTo>
                  <a:lnTo>
                    <a:pt x="51909" y="0"/>
                  </a:lnTo>
                  <a:lnTo>
                    <a:pt x="40885" y="2863"/>
                  </a:lnTo>
                  <a:lnTo>
                    <a:pt x="19408" y="15779"/>
                  </a:lnTo>
                  <a:lnTo>
                    <a:pt x="9036" y="30807"/>
                  </a:lnTo>
                  <a:lnTo>
                    <a:pt x="1113" y="57220"/>
                  </a:lnTo>
                  <a:lnTo>
                    <a:pt x="0" y="65828"/>
                  </a:lnTo>
                  <a:lnTo>
                    <a:pt x="4409" y="82920"/>
                  </a:lnTo>
                  <a:lnTo>
                    <a:pt x="12718" y="97807"/>
                  </a:lnTo>
                  <a:lnTo>
                    <a:pt x="21115" y="106775"/>
                  </a:lnTo>
                  <a:lnTo>
                    <a:pt x="33314" y="111231"/>
                  </a:lnTo>
                  <a:lnTo>
                    <a:pt x="54926" y="114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84"/>
            <p:cNvSpPr/>
            <p:nvPr>
              <p:custDataLst>
                <p:tags r:id="rId256"/>
              </p:custDataLst>
            </p:nvPr>
          </p:nvSpPr>
          <p:spPr>
            <a:xfrm>
              <a:off x="3106033" y="870211"/>
              <a:ext cx="100718" cy="253740"/>
            </a:xfrm>
            <a:custGeom>
              <a:avLst/>
              <a:gdLst/>
              <a:ahLst/>
              <a:cxnLst/>
              <a:rect l="0" t="0" r="0" b="0"/>
              <a:pathLst>
                <a:path w="100718" h="25374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50" y="0"/>
                  </a:lnTo>
                  <a:lnTo>
                    <a:pt x="3655" y="2030"/>
                  </a:lnTo>
                  <a:lnTo>
                    <a:pt x="5229" y="39761"/>
                  </a:lnTo>
                  <a:lnTo>
                    <a:pt x="3480" y="71619"/>
                  </a:lnTo>
                  <a:lnTo>
                    <a:pt x="1761" y="109297"/>
                  </a:lnTo>
                  <a:lnTo>
                    <a:pt x="3350" y="149561"/>
                  </a:lnTo>
                  <a:lnTo>
                    <a:pt x="4526" y="185330"/>
                  </a:lnTo>
                  <a:lnTo>
                    <a:pt x="5188" y="225709"/>
                  </a:lnTo>
                  <a:lnTo>
                    <a:pt x="5412" y="248202"/>
                  </a:lnTo>
                  <a:lnTo>
                    <a:pt x="11239" y="210077"/>
                  </a:lnTo>
                  <a:lnTo>
                    <a:pt x="25239" y="169385"/>
                  </a:lnTo>
                  <a:lnTo>
                    <a:pt x="33305" y="155570"/>
                  </a:lnTo>
                  <a:lnTo>
                    <a:pt x="41593" y="147079"/>
                  </a:lnTo>
                  <a:lnTo>
                    <a:pt x="45779" y="145943"/>
                  </a:lnTo>
                  <a:lnTo>
                    <a:pt x="49980" y="146597"/>
                  </a:lnTo>
                  <a:lnTo>
                    <a:pt x="54192" y="148445"/>
                  </a:lnTo>
                  <a:lnTo>
                    <a:pt x="62635" y="158023"/>
                  </a:lnTo>
                  <a:lnTo>
                    <a:pt x="70386" y="172393"/>
                  </a:lnTo>
                  <a:lnTo>
                    <a:pt x="81111" y="210363"/>
                  </a:lnTo>
                  <a:lnTo>
                    <a:pt x="90024" y="241722"/>
                  </a:lnTo>
                  <a:lnTo>
                    <a:pt x="94318" y="248398"/>
                  </a:lnTo>
                  <a:lnTo>
                    <a:pt x="100717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389"/>
          <p:cNvGrpSpPr/>
          <p:nvPr/>
        </p:nvGrpSpPr>
        <p:grpSpPr>
          <a:xfrm>
            <a:off x="5722230" y="260766"/>
            <a:ext cx="1503294" cy="564735"/>
            <a:chOff x="5722230" y="260766"/>
            <a:chExt cx="1503294" cy="564735"/>
          </a:xfrm>
        </p:grpSpPr>
        <p:sp>
          <p:nvSpPr>
            <p:cNvPr id="40" name="SMARTInkShape-2185"/>
            <p:cNvSpPr/>
            <p:nvPr>
              <p:custDataLst>
                <p:tags r:id="rId241"/>
              </p:custDataLst>
            </p:nvPr>
          </p:nvSpPr>
          <p:spPr>
            <a:xfrm>
              <a:off x="5722230" y="383027"/>
              <a:ext cx="97517" cy="279684"/>
            </a:xfrm>
            <a:custGeom>
              <a:avLst/>
              <a:gdLst/>
              <a:ahLst/>
              <a:cxnLst/>
              <a:rect l="0" t="0" r="0" b="0"/>
              <a:pathLst>
                <a:path w="97517" h="279684">
                  <a:moveTo>
                    <a:pt x="5470" y="86873"/>
                  </a:moveTo>
                  <a:lnTo>
                    <a:pt x="5470" y="86873"/>
                  </a:lnTo>
                  <a:lnTo>
                    <a:pt x="5470" y="83502"/>
                  </a:lnTo>
                  <a:lnTo>
                    <a:pt x="4765" y="83215"/>
                  </a:lnTo>
                  <a:lnTo>
                    <a:pt x="2099" y="84777"/>
                  </a:lnTo>
                  <a:lnTo>
                    <a:pt x="444" y="89704"/>
                  </a:lnTo>
                  <a:lnTo>
                    <a:pt x="0" y="115599"/>
                  </a:lnTo>
                  <a:lnTo>
                    <a:pt x="7943" y="156753"/>
                  </a:lnTo>
                  <a:lnTo>
                    <a:pt x="17021" y="192245"/>
                  </a:lnTo>
                  <a:lnTo>
                    <a:pt x="22298" y="232159"/>
                  </a:lnTo>
                  <a:lnTo>
                    <a:pt x="24390" y="279683"/>
                  </a:lnTo>
                  <a:lnTo>
                    <a:pt x="23728" y="279619"/>
                  </a:lnTo>
                  <a:lnTo>
                    <a:pt x="21111" y="275784"/>
                  </a:lnTo>
                  <a:lnTo>
                    <a:pt x="12976" y="243088"/>
                  </a:lnTo>
                  <a:lnTo>
                    <a:pt x="6219" y="210394"/>
                  </a:lnTo>
                  <a:lnTo>
                    <a:pt x="2275" y="168582"/>
                  </a:lnTo>
                  <a:lnTo>
                    <a:pt x="1228" y="123894"/>
                  </a:lnTo>
                  <a:lnTo>
                    <a:pt x="3114" y="82866"/>
                  </a:lnTo>
                  <a:lnTo>
                    <a:pt x="4772" y="40922"/>
                  </a:lnTo>
                  <a:lnTo>
                    <a:pt x="8923" y="23882"/>
                  </a:lnTo>
                  <a:lnTo>
                    <a:pt x="12005" y="17362"/>
                  </a:lnTo>
                  <a:lnTo>
                    <a:pt x="21074" y="8237"/>
                  </a:lnTo>
                  <a:lnTo>
                    <a:pt x="26456" y="4815"/>
                  </a:lnTo>
                  <a:lnTo>
                    <a:pt x="47515" y="0"/>
                  </a:lnTo>
                  <a:lnTo>
                    <a:pt x="71628" y="5316"/>
                  </a:lnTo>
                  <a:lnTo>
                    <a:pt x="84497" y="17699"/>
                  </a:lnTo>
                  <a:lnTo>
                    <a:pt x="93510" y="34962"/>
                  </a:lnTo>
                  <a:lnTo>
                    <a:pt x="97516" y="54394"/>
                  </a:lnTo>
                  <a:lnTo>
                    <a:pt x="93651" y="74790"/>
                  </a:lnTo>
                  <a:lnTo>
                    <a:pt x="84173" y="94203"/>
                  </a:lnTo>
                  <a:lnTo>
                    <a:pt x="70553" y="109886"/>
                  </a:lnTo>
                  <a:lnTo>
                    <a:pt x="47018" y="123874"/>
                  </a:lnTo>
                  <a:lnTo>
                    <a:pt x="36165" y="126131"/>
                  </a:lnTo>
                  <a:lnTo>
                    <a:pt x="32283" y="125745"/>
                  </a:lnTo>
                  <a:lnTo>
                    <a:pt x="30401" y="124782"/>
                  </a:lnTo>
                  <a:lnTo>
                    <a:pt x="29852" y="123435"/>
                  </a:lnTo>
                  <a:lnTo>
                    <a:pt x="30870" y="1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86"/>
            <p:cNvSpPr/>
            <p:nvPr>
              <p:custDataLst>
                <p:tags r:id="rId242"/>
              </p:custDataLst>
            </p:nvPr>
          </p:nvSpPr>
          <p:spPr>
            <a:xfrm>
              <a:off x="5841999" y="508000"/>
              <a:ext cx="107952" cy="127788"/>
            </a:xfrm>
            <a:custGeom>
              <a:avLst/>
              <a:gdLst/>
              <a:ahLst/>
              <a:cxnLst/>
              <a:rect l="0" t="0" r="0" b="0"/>
              <a:pathLst>
                <a:path w="107952" h="127788">
                  <a:moveTo>
                    <a:pt x="1" y="69850"/>
                  </a:moveTo>
                  <a:lnTo>
                    <a:pt x="1" y="69850"/>
                  </a:lnTo>
                  <a:lnTo>
                    <a:pt x="0" y="49456"/>
                  </a:lnTo>
                  <a:lnTo>
                    <a:pt x="1412" y="47082"/>
                  </a:lnTo>
                  <a:lnTo>
                    <a:pt x="6743" y="42562"/>
                  </a:lnTo>
                  <a:lnTo>
                    <a:pt x="9435" y="41780"/>
                  </a:lnTo>
                  <a:lnTo>
                    <a:pt x="11934" y="41965"/>
                  </a:lnTo>
                  <a:lnTo>
                    <a:pt x="27758" y="50701"/>
                  </a:lnTo>
                  <a:lnTo>
                    <a:pt x="41778" y="72094"/>
                  </a:lnTo>
                  <a:lnTo>
                    <a:pt x="49019" y="104447"/>
                  </a:lnTo>
                  <a:lnTo>
                    <a:pt x="50009" y="116036"/>
                  </a:lnTo>
                  <a:lnTo>
                    <a:pt x="47451" y="120396"/>
                  </a:lnTo>
                  <a:lnTo>
                    <a:pt x="37082" y="127122"/>
                  </a:lnTo>
                  <a:lnTo>
                    <a:pt x="31777" y="127787"/>
                  </a:lnTo>
                  <a:lnTo>
                    <a:pt x="22120" y="124763"/>
                  </a:lnTo>
                  <a:lnTo>
                    <a:pt x="15006" y="114952"/>
                  </a:lnTo>
                  <a:lnTo>
                    <a:pt x="12121" y="108385"/>
                  </a:lnTo>
                  <a:lnTo>
                    <a:pt x="11432" y="82287"/>
                  </a:lnTo>
                  <a:lnTo>
                    <a:pt x="25809" y="52211"/>
                  </a:lnTo>
                  <a:lnTo>
                    <a:pt x="54684" y="27700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87"/>
            <p:cNvSpPr/>
            <p:nvPr>
              <p:custDataLst>
                <p:tags r:id="rId243"/>
              </p:custDataLst>
            </p:nvPr>
          </p:nvSpPr>
          <p:spPr>
            <a:xfrm>
              <a:off x="6036776" y="363511"/>
              <a:ext cx="116375" cy="309590"/>
            </a:xfrm>
            <a:custGeom>
              <a:avLst/>
              <a:gdLst/>
              <a:ahLst/>
              <a:cxnLst/>
              <a:rect l="0" t="0" r="0" b="0"/>
              <a:pathLst>
                <a:path w="116375" h="309590">
                  <a:moveTo>
                    <a:pt x="103674" y="30189"/>
                  </a:moveTo>
                  <a:lnTo>
                    <a:pt x="103674" y="30189"/>
                  </a:lnTo>
                  <a:lnTo>
                    <a:pt x="102969" y="20050"/>
                  </a:lnTo>
                  <a:lnTo>
                    <a:pt x="97207" y="1951"/>
                  </a:lnTo>
                  <a:lnTo>
                    <a:pt x="95834" y="780"/>
                  </a:lnTo>
                  <a:lnTo>
                    <a:pt x="94214" y="0"/>
                  </a:lnTo>
                  <a:lnTo>
                    <a:pt x="75079" y="12385"/>
                  </a:lnTo>
                  <a:lnTo>
                    <a:pt x="47067" y="44042"/>
                  </a:lnTo>
                  <a:lnTo>
                    <a:pt x="28656" y="76327"/>
                  </a:lnTo>
                  <a:lnTo>
                    <a:pt x="12478" y="114195"/>
                  </a:lnTo>
                  <a:lnTo>
                    <a:pt x="583" y="154543"/>
                  </a:lnTo>
                  <a:lnTo>
                    <a:pt x="0" y="194113"/>
                  </a:lnTo>
                  <a:lnTo>
                    <a:pt x="8913" y="230044"/>
                  </a:lnTo>
                  <a:lnTo>
                    <a:pt x="26986" y="257773"/>
                  </a:lnTo>
                  <a:lnTo>
                    <a:pt x="60961" y="289846"/>
                  </a:lnTo>
                  <a:lnTo>
                    <a:pt x="83513" y="300814"/>
                  </a:lnTo>
                  <a:lnTo>
                    <a:pt x="116374" y="30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88"/>
            <p:cNvSpPr/>
            <p:nvPr>
              <p:custDataLst>
                <p:tags r:id="rId244"/>
              </p:custDataLst>
            </p:nvPr>
          </p:nvSpPr>
          <p:spPr>
            <a:xfrm>
              <a:off x="6242933" y="546100"/>
              <a:ext cx="208668" cy="6349"/>
            </a:xfrm>
            <a:custGeom>
              <a:avLst/>
              <a:gdLst/>
              <a:ahLst/>
              <a:cxnLst/>
              <a:rect l="0" t="0" r="0" b="0"/>
              <a:pathLst>
                <a:path w="208668" h="6349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5911" y="4364"/>
                  </a:lnTo>
                  <a:lnTo>
                    <a:pt x="57206" y="5958"/>
                  </a:lnTo>
                  <a:lnTo>
                    <a:pt x="102877" y="6234"/>
                  </a:lnTo>
                  <a:lnTo>
                    <a:pt x="146512" y="6316"/>
                  </a:lnTo>
                  <a:lnTo>
                    <a:pt x="192224" y="6345"/>
                  </a:lnTo>
                  <a:lnTo>
                    <a:pt x="200889" y="6348"/>
                  </a:lnTo>
                  <a:lnTo>
                    <a:pt x="203481" y="5643"/>
                  </a:lnTo>
                  <a:lnTo>
                    <a:pt x="205211" y="4468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89"/>
            <p:cNvSpPr/>
            <p:nvPr>
              <p:custDataLst>
                <p:tags r:id="rId245"/>
              </p:custDataLst>
            </p:nvPr>
          </p:nvSpPr>
          <p:spPr>
            <a:xfrm>
              <a:off x="6346784" y="438412"/>
              <a:ext cx="34967" cy="236452"/>
            </a:xfrm>
            <a:custGeom>
              <a:avLst/>
              <a:gdLst/>
              <a:ahLst/>
              <a:cxnLst/>
              <a:rect l="0" t="0" r="0" b="0"/>
              <a:pathLst>
                <a:path w="34967" h="236452">
                  <a:moveTo>
                    <a:pt x="15916" y="6088"/>
                  </a:moveTo>
                  <a:lnTo>
                    <a:pt x="15916" y="6088"/>
                  </a:lnTo>
                  <a:lnTo>
                    <a:pt x="3739" y="0"/>
                  </a:lnTo>
                  <a:lnTo>
                    <a:pt x="0" y="6557"/>
                  </a:lnTo>
                  <a:lnTo>
                    <a:pt x="2021" y="19232"/>
                  </a:lnTo>
                  <a:lnTo>
                    <a:pt x="11447" y="62855"/>
                  </a:lnTo>
                  <a:lnTo>
                    <a:pt x="17692" y="94112"/>
                  </a:lnTo>
                  <a:lnTo>
                    <a:pt x="23761" y="127760"/>
                  </a:lnTo>
                  <a:lnTo>
                    <a:pt x="27177" y="173059"/>
                  </a:lnTo>
                  <a:lnTo>
                    <a:pt x="28332" y="216922"/>
                  </a:lnTo>
                  <a:lnTo>
                    <a:pt x="28559" y="236274"/>
                  </a:lnTo>
                  <a:lnTo>
                    <a:pt x="29284" y="236451"/>
                  </a:lnTo>
                  <a:lnTo>
                    <a:pt x="34966" y="22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90"/>
            <p:cNvSpPr/>
            <p:nvPr>
              <p:custDataLst>
                <p:tags r:id="rId246"/>
              </p:custDataLst>
            </p:nvPr>
          </p:nvSpPr>
          <p:spPr>
            <a:xfrm>
              <a:off x="6640282" y="260766"/>
              <a:ext cx="27219" cy="564735"/>
            </a:xfrm>
            <a:custGeom>
              <a:avLst/>
              <a:gdLst/>
              <a:ahLst/>
              <a:cxnLst/>
              <a:rect l="0" t="0" r="0" b="0"/>
              <a:pathLst>
                <a:path w="27219" h="564735">
                  <a:moveTo>
                    <a:pt x="14518" y="18634"/>
                  </a:moveTo>
                  <a:lnTo>
                    <a:pt x="14518" y="18634"/>
                  </a:lnTo>
                  <a:lnTo>
                    <a:pt x="14518" y="11892"/>
                  </a:lnTo>
                  <a:lnTo>
                    <a:pt x="12636" y="6701"/>
                  </a:lnTo>
                  <a:lnTo>
                    <a:pt x="8429" y="0"/>
                  </a:lnTo>
                  <a:lnTo>
                    <a:pt x="8202" y="34795"/>
                  </a:lnTo>
                  <a:lnTo>
                    <a:pt x="6772" y="66033"/>
                  </a:lnTo>
                  <a:lnTo>
                    <a:pt x="1432" y="108139"/>
                  </a:lnTo>
                  <a:lnTo>
                    <a:pt x="150" y="131926"/>
                  </a:lnTo>
                  <a:lnTo>
                    <a:pt x="0" y="156957"/>
                  </a:lnTo>
                  <a:lnTo>
                    <a:pt x="606" y="182816"/>
                  </a:lnTo>
                  <a:lnTo>
                    <a:pt x="1715" y="209933"/>
                  </a:lnTo>
                  <a:lnTo>
                    <a:pt x="3161" y="237889"/>
                  </a:lnTo>
                  <a:lnTo>
                    <a:pt x="4829" y="266404"/>
                  </a:lnTo>
                  <a:lnTo>
                    <a:pt x="7353" y="295292"/>
                  </a:lnTo>
                  <a:lnTo>
                    <a:pt x="10447" y="324428"/>
                  </a:lnTo>
                  <a:lnTo>
                    <a:pt x="13921" y="353730"/>
                  </a:lnTo>
                  <a:lnTo>
                    <a:pt x="16942" y="381026"/>
                  </a:lnTo>
                  <a:lnTo>
                    <a:pt x="19662" y="406984"/>
                  </a:lnTo>
                  <a:lnTo>
                    <a:pt x="23859" y="453701"/>
                  </a:lnTo>
                  <a:lnTo>
                    <a:pt x="25725" y="490927"/>
                  </a:lnTo>
                  <a:lnTo>
                    <a:pt x="26775" y="532909"/>
                  </a:lnTo>
                  <a:lnTo>
                    <a:pt x="27218" y="564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91"/>
            <p:cNvSpPr/>
            <p:nvPr>
              <p:custDataLst>
                <p:tags r:id="rId247"/>
              </p:custDataLst>
            </p:nvPr>
          </p:nvSpPr>
          <p:spPr>
            <a:xfrm>
              <a:off x="6873391" y="463550"/>
              <a:ext cx="29060" cy="203201"/>
            </a:xfrm>
            <a:custGeom>
              <a:avLst/>
              <a:gdLst/>
              <a:ahLst/>
              <a:cxnLst/>
              <a:rect l="0" t="0" r="0" b="0"/>
              <a:pathLst>
                <a:path w="29060" h="203201">
                  <a:moveTo>
                    <a:pt x="3659" y="0"/>
                  </a:moveTo>
                  <a:lnTo>
                    <a:pt x="3659" y="0"/>
                  </a:lnTo>
                  <a:lnTo>
                    <a:pt x="1778" y="12552"/>
                  </a:lnTo>
                  <a:lnTo>
                    <a:pt x="0" y="28156"/>
                  </a:lnTo>
                  <a:lnTo>
                    <a:pt x="3673" y="65414"/>
                  </a:lnTo>
                  <a:lnTo>
                    <a:pt x="11972" y="111183"/>
                  </a:lnTo>
                  <a:lnTo>
                    <a:pt x="15765" y="154220"/>
                  </a:lnTo>
                  <a:lnTo>
                    <a:pt x="22711" y="200758"/>
                  </a:lnTo>
                  <a:lnTo>
                    <a:pt x="24121" y="202278"/>
                  </a:lnTo>
                  <a:lnTo>
                    <a:pt x="2905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92"/>
            <p:cNvSpPr/>
            <p:nvPr>
              <p:custDataLst>
                <p:tags r:id="rId248"/>
              </p:custDataLst>
            </p:nvPr>
          </p:nvSpPr>
          <p:spPr>
            <a:xfrm>
              <a:off x="6878455" y="434310"/>
              <a:ext cx="120951" cy="266447"/>
            </a:xfrm>
            <a:custGeom>
              <a:avLst/>
              <a:gdLst/>
              <a:ahLst/>
              <a:cxnLst/>
              <a:rect l="0" t="0" r="0" b="0"/>
              <a:pathLst>
                <a:path w="120951" h="266447">
                  <a:moveTo>
                    <a:pt x="17645" y="67340"/>
                  </a:moveTo>
                  <a:lnTo>
                    <a:pt x="17645" y="67340"/>
                  </a:lnTo>
                  <a:lnTo>
                    <a:pt x="3339" y="44196"/>
                  </a:lnTo>
                  <a:lnTo>
                    <a:pt x="0" y="31398"/>
                  </a:lnTo>
                  <a:lnTo>
                    <a:pt x="943" y="27151"/>
                  </a:lnTo>
                  <a:lnTo>
                    <a:pt x="5753" y="18669"/>
                  </a:lnTo>
                  <a:lnTo>
                    <a:pt x="19766" y="5960"/>
                  </a:lnTo>
                  <a:lnTo>
                    <a:pt x="33169" y="1255"/>
                  </a:lnTo>
                  <a:lnTo>
                    <a:pt x="40694" y="0"/>
                  </a:lnTo>
                  <a:lnTo>
                    <a:pt x="56581" y="2368"/>
                  </a:lnTo>
                  <a:lnTo>
                    <a:pt x="81392" y="13517"/>
                  </a:lnTo>
                  <a:lnTo>
                    <a:pt x="89777" y="18758"/>
                  </a:lnTo>
                  <a:lnTo>
                    <a:pt x="102855" y="35870"/>
                  </a:lnTo>
                  <a:lnTo>
                    <a:pt x="116270" y="71186"/>
                  </a:lnTo>
                  <a:lnTo>
                    <a:pt x="120950" y="114811"/>
                  </a:lnTo>
                  <a:lnTo>
                    <a:pt x="118592" y="146999"/>
                  </a:lnTo>
                  <a:lnTo>
                    <a:pt x="112839" y="180120"/>
                  </a:lnTo>
                  <a:lnTo>
                    <a:pt x="94926" y="223758"/>
                  </a:lnTo>
                  <a:lnTo>
                    <a:pt x="71744" y="253386"/>
                  </a:lnTo>
                  <a:lnTo>
                    <a:pt x="57211" y="262916"/>
                  </a:lnTo>
                  <a:lnTo>
                    <a:pt x="45813" y="266446"/>
                  </a:lnTo>
                  <a:lnTo>
                    <a:pt x="42774" y="266400"/>
                  </a:lnTo>
                  <a:lnTo>
                    <a:pt x="40747" y="265663"/>
                  </a:lnTo>
                  <a:lnTo>
                    <a:pt x="39397" y="263761"/>
                  </a:lnTo>
                  <a:lnTo>
                    <a:pt x="37896" y="257884"/>
                  </a:lnTo>
                  <a:lnTo>
                    <a:pt x="40992" y="248688"/>
                  </a:lnTo>
                  <a:lnTo>
                    <a:pt x="49395" y="23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93"/>
            <p:cNvSpPr/>
            <p:nvPr>
              <p:custDataLst>
                <p:tags r:id="rId249"/>
              </p:custDataLst>
            </p:nvPr>
          </p:nvSpPr>
          <p:spPr>
            <a:xfrm>
              <a:off x="7112882" y="356123"/>
              <a:ext cx="112642" cy="386828"/>
            </a:xfrm>
            <a:custGeom>
              <a:avLst/>
              <a:gdLst/>
              <a:ahLst/>
              <a:cxnLst/>
              <a:rect l="0" t="0" r="0" b="0"/>
              <a:pathLst>
                <a:path w="112642" h="386828">
                  <a:moveTo>
                    <a:pt x="5468" y="12177"/>
                  </a:moveTo>
                  <a:lnTo>
                    <a:pt x="5468" y="12177"/>
                  </a:lnTo>
                  <a:lnTo>
                    <a:pt x="0" y="1242"/>
                  </a:lnTo>
                  <a:lnTo>
                    <a:pt x="412" y="654"/>
                  </a:lnTo>
                  <a:lnTo>
                    <a:pt x="2750" y="0"/>
                  </a:lnTo>
                  <a:lnTo>
                    <a:pt x="14775" y="3003"/>
                  </a:lnTo>
                  <a:lnTo>
                    <a:pt x="35114" y="21845"/>
                  </a:lnTo>
                  <a:lnTo>
                    <a:pt x="59015" y="59884"/>
                  </a:lnTo>
                  <a:lnTo>
                    <a:pt x="77480" y="98291"/>
                  </a:lnTo>
                  <a:lnTo>
                    <a:pt x="95329" y="143583"/>
                  </a:lnTo>
                  <a:lnTo>
                    <a:pt x="102064" y="167515"/>
                  </a:lnTo>
                  <a:lnTo>
                    <a:pt x="107965" y="191935"/>
                  </a:lnTo>
                  <a:lnTo>
                    <a:pt x="112641" y="237884"/>
                  </a:lnTo>
                  <a:lnTo>
                    <a:pt x="109545" y="280414"/>
                  </a:lnTo>
                  <a:lnTo>
                    <a:pt x="96409" y="318130"/>
                  </a:lnTo>
                  <a:lnTo>
                    <a:pt x="72552" y="357614"/>
                  </a:lnTo>
                  <a:lnTo>
                    <a:pt x="50981" y="377074"/>
                  </a:lnTo>
                  <a:lnTo>
                    <a:pt x="30868" y="386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90"/>
          <p:cNvGrpSpPr/>
          <p:nvPr/>
        </p:nvGrpSpPr>
        <p:grpSpPr>
          <a:xfrm>
            <a:off x="7474472" y="590550"/>
            <a:ext cx="221729" cy="160217"/>
            <a:chOff x="7474472" y="590550"/>
            <a:chExt cx="221729" cy="160217"/>
          </a:xfrm>
        </p:grpSpPr>
        <p:sp>
          <p:nvSpPr>
            <p:cNvPr id="50" name="SMARTInkShape-2194"/>
            <p:cNvSpPr/>
            <p:nvPr>
              <p:custDataLst>
                <p:tags r:id="rId239"/>
              </p:custDataLst>
            </p:nvPr>
          </p:nvSpPr>
          <p:spPr>
            <a:xfrm>
              <a:off x="7474472" y="590550"/>
              <a:ext cx="189979" cy="6351"/>
            </a:xfrm>
            <a:custGeom>
              <a:avLst/>
              <a:gdLst/>
              <a:ahLst/>
              <a:cxnLst/>
              <a:rect l="0" t="0" r="0" b="0"/>
              <a:pathLst>
                <a:path w="189979" h="6351">
                  <a:moveTo>
                    <a:pt x="12178" y="0"/>
                  </a:moveTo>
                  <a:lnTo>
                    <a:pt x="12178" y="0"/>
                  </a:lnTo>
                  <a:lnTo>
                    <a:pt x="0" y="0"/>
                  </a:lnTo>
                  <a:lnTo>
                    <a:pt x="39202" y="0"/>
                  </a:lnTo>
                  <a:lnTo>
                    <a:pt x="69344" y="0"/>
                  </a:lnTo>
                  <a:lnTo>
                    <a:pt x="105789" y="0"/>
                  </a:lnTo>
                  <a:lnTo>
                    <a:pt x="141272" y="706"/>
                  </a:lnTo>
                  <a:lnTo>
                    <a:pt x="18997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95"/>
            <p:cNvSpPr/>
            <p:nvPr>
              <p:custDataLst>
                <p:tags r:id="rId240"/>
              </p:custDataLst>
            </p:nvPr>
          </p:nvSpPr>
          <p:spPr>
            <a:xfrm>
              <a:off x="7494405" y="717550"/>
              <a:ext cx="201796" cy="33217"/>
            </a:xfrm>
            <a:custGeom>
              <a:avLst/>
              <a:gdLst/>
              <a:ahLst/>
              <a:cxnLst/>
              <a:rect l="0" t="0" r="0" b="0"/>
              <a:pathLst>
                <a:path w="201796" h="33217">
                  <a:moveTo>
                    <a:pt x="17645" y="0"/>
                  </a:moveTo>
                  <a:lnTo>
                    <a:pt x="17645" y="0"/>
                  </a:lnTo>
                  <a:lnTo>
                    <a:pt x="3340" y="8838"/>
                  </a:lnTo>
                  <a:lnTo>
                    <a:pt x="703" y="12865"/>
                  </a:lnTo>
                  <a:lnTo>
                    <a:pt x="0" y="14927"/>
                  </a:lnTo>
                  <a:lnTo>
                    <a:pt x="2354" y="17712"/>
                  </a:lnTo>
                  <a:lnTo>
                    <a:pt x="12495" y="24570"/>
                  </a:lnTo>
                  <a:lnTo>
                    <a:pt x="37442" y="32994"/>
                  </a:lnTo>
                  <a:lnTo>
                    <a:pt x="80661" y="33216"/>
                  </a:lnTo>
                  <a:lnTo>
                    <a:pt x="113620" y="32402"/>
                  </a:lnTo>
                  <a:lnTo>
                    <a:pt x="158265" y="31943"/>
                  </a:lnTo>
                  <a:lnTo>
                    <a:pt x="20179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391"/>
          <p:cNvGrpSpPr/>
          <p:nvPr/>
        </p:nvGrpSpPr>
        <p:grpSpPr>
          <a:xfrm>
            <a:off x="7998951" y="547801"/>
            <a:ext cx="704553" cy="296750"/>
            <a:chOff x="7998951" y="547801"/>
            <a:chExt cx="704553" cy="296750"/>
          </a:xfrm>
        </p:grpSpPr>
        <p:sp>
          <p:nvSpPr>
            <p:cNvPr id="53" name="SMARTInkShape-2196"/>
            <p:cNvSpPr/>
            <p:nvPr>
              <p:custDataLst>
                <p:tags r:id="rId235"/>
              </p:custDataLst>
            </p:nvPr>
          </p:nvSpPr>
          <p:spPr>
            <a:xfrm>
              <a:off x="7998951" y="572460"/>
              <a:ext cx="124027" cy="195066"/>
            </a:xfrm>
            <a:custGeom>
              <a:avLst/>
              <a:gdLst/>
              <a:ahLst/>
              <a:cxnLst/>
              <a:rect l="0" t="0" r="0" b="0"/>
              <a:pathLst>
                <a:path w="124027" h="195066">
                  <a:moveTo>
                    <a:pt x="71899" y="11740"/>
                  </a:moveTo>
                  <a:lnTo>
                    <a:pt x="71899" y="11740"/>
                  </a:lnTo>
                  <a:lnTo>
                    <a:pt x="75269" y="11740"/>
                  </a:lnTo>
                  <a:lnTo>
                    <a:pt x="76263" y="11034"/>
                  </a:lnTo>
                  <a:lnTo>
                    <a:pt x="76925" y="9859"/>
                  </a:lnTo>
                  <a:lnTo>
                    <a:pt x="77987" y="6273"/>
                  </a:lnTo>
                  <a:lnTo>
                    <a:pt x="74800" y="2280"/>
                  </a:lnTo>
                  <a:lnTo>
                    <a:pt x="71308" y="480"/>
                  </a:lnTo>
                  <a:lnTo>
                    <a:pt x="69388" y="0"/>
                  </a:lnTo>
                  <a:lnTo>
                    <a:pt x="56574" y="2695"/>
                  </a:lnTo>
                  <a:lnTo>
                    <a:pt x="39371" y="18076"/>
                  </a:lnTo>
                  <a:lnTo>
                    <a:pt x="17498" y="47249"/>
                  </a:lnTo>
                  <a:lnTo>
                    <a:pt x="8915" y="70560"/>
                  </a:lnTo>
                  <a:lnTo>
                    <a:pt x="2202" y="107485"/>
                  </a:lnTo>
                  <a:lnTo>
                    <a:pt x="0" y="131904"/>
                  </a:lnTo>
                  <a:lnTo>
                    <a:pt x="3726" y="154517"/>
                  </a:lnTo>
                  <a:lnTo>
                    <a:pt x="13847" y="172563"/>
                  </a:lnTo>
                  <a:lnTo>
                    <a:pt x="27754" y="186228"/>
                  </a:lnTo>
                  <a:lnTo>
                    <a:pt x="43342" y="194653"/>
                  </a:lnTo>
                  <a:lnTo>
                    <a:pt x="52155" y="195065"/>
                  </a:lnTo>
                  <a:lnTo>
                    <a:pt x="71356" y="189879"/>
                  </a:lnTo>
                  <a:lnTo>
                    <a:pt x="98627" y="171688"/>
                  </a:lnTo>
                  <a:lnTo>
                    <a:pt x="110354" y="150797"/>
                  </a:lnTo>
                  <a:lnTo>
                    <a:pt x="120923" y="111268"/>
                  </a:lnTo>
                  <a:lnTo>
                    <a:pt x="124026" y="83491"/>
                  </a:lnTo>
                  <a:lnTo>
                    <a:pt x="117840" y="45464"/>
                  </a:lnTo>
                  <a:lnTo>
                    <a:pt x="110897" y="25082"/>
                  </a:lnTo>
                  <a:lnTo>
                    <a:pt x="105659" y="17813"/>
                  </a:lnTo>
                  <a:lnTo>
                    <a:pt x="92313" y="7854"/>
                  </a:lnTo>
                  <a:lnTo>
                    <a:pt x="84802" y="6327"/>
                  </a:lnTo>
                  <a:lnTo>
                    <a:pt x="68932" y="8393"/>
                  </a:lnTo>
                  <a:lnTo>
                    <a:pt x="63571" y="10920"/>
                  </a:lnTo>
                  <a:lnTo>
                    <a:pt x="59997" y="14016"/>
                  </a:lnTo>
                  <a:lnTo>
                    <a:pt x="52849" y="24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197"/>
            <p:cNvSpPr/>
            <p:nvPr>
              <p:custDataLst>
                <p:tags r:id="rId236"/>
              </p:custDataLst>
            </p:nvPr>
          </p:nvSpPr>
          <p:spPr>
            <a:xfrm>
              <a:off x="8210550" y="711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198"/>
            <p:cNvSpPr/>
            <p:nvPr>
              <p:custDataLst>
                <p:tags r:id="rId237"/>
              </p:custDataLst>
            </p:nvPr>
          </p:nvSpPr>
          <p:spPr>
            <a:xfrm>
              <a:off x="8347718" y="547801"/>
              <a:ext cx="104133" cy="271350"/>
            </a:xfrm>
            <a:custGeom>
              <a:avLst/>
              <a:gdLst/>
              <a:ahLst/>
              <a:cxnLst/>
              <a:rect l="0" t="0" r="0" b="0"/>
              <a:pathLst>
                <a:path w="104133" h="271350">
                  <a:moveTo>
                    <a:pt x="59682" y="99899"/>
                  </a:moveTo>
                  <a:lnTo>
                    <a:pt x="59682" y="99899"/>
                  </a:lnTo>
                  <a:lnTo>
                    <a:pt x="59682" y="96528"/>
                  </a:lnTo>
                  <a:lnTo>
                    <a:pt x="61563" y="92991"/>
                  </a:lnTo>
                  <a:lnTo>
                    <a:pt x="64045" y="89068"/>
                  </a:lnTo>
                  <a:lnTo>
                    <a:pt x="65770" y="82071"/>
                  </a:lnTo>
                  <a:lnTo>
                    <a:pt x="65954" y="77840"/>
                  </a:lnTo>
                  <a:lnTo>
                    <a:pt x="67879" y="74102"/>
                  </a:lnTo>
                  <a:lnTo>
                    <a:pt x="74863" y="65954"/>
                  </a:lnTo>
                  <a:lnTo>
                    <a:pt x="74742" y="63158"/>
                  </a:lnTo>
                  <a:lnTo>
                    <a:pt x="69945" y="52481"/>
                  </a:lnTo>
                  <a:lnTo>
                    <a:pt x="70829" y="44487"/>
                  </a:lnTo>
                  <a:lnTo>
                    <a:pt x="66048" y="34349"/>
                  </a:lnTo>
                  <a:lnTo>
                    <a:pt x="58984" y="23494"/>
                  </a:lnTo>
                  <a:lnTo>
                    <a:pt x="53596" y="10154"/>
                  </a:lnTo>
                  <a:lnTo>
                    <a:pt x="47335" y="4038"/>
                  </a:lnTo>
                  <a:lnTo>
                    <a:pt x="37966" y="850"/>
                  </a:lnTo>
                  <a:lnTo>
                    <a:pt x="32505" y="0"/>
                  </a:lnTo>
                  <a:lnTo>
                    <a:pt x="27452" y="1549"/>
                  </a:lnTo>
                  <a:lnTo>
                    <a:pt x="18076" y="8916"/>
                  </a:lnTo>
                  <a:lnTo>
                    <a:pt x="8236" y="31705"/>
                  </a:lnTo>
                  <a:lnTo>
                    <a:pt x="0" y="65941"/>
                  </a:lnTo>
                  <a:lnTo>
                    <a:pt x="936" y="82925"/>
                  </a:lnTo>
                  <a:lnTo>
                    <a:pt x="4995" y="89994"/>
                  </a:lnTo>
                  <a:lnTo>
                    <a:pt x="18914" y="101612"/>
                  </a:lnTo>
                  <a:lnTo>
                    <a:pt x="36470" y="109343"/>
                  </a:lnTo>
                  <a:lnTo>
                    <a:pt x="47954" y="109271"/>
                  </a:lnTo>
                  <a:lnTo>
                    <a:pt x="53980" y="108263"/>
                  </a:lnTo>
                  <a:lnTo>
                    <a:pt x="64438" y="101500"/>
                  </a:lnTo>
                  <a:lnTo>
                    <a:pt x="74496" y="89555"/>
                  </a:lnTo>
                  <a:lnTo>
                    <a:pt x="77896" y="82569"/>
                  </a:lnTo>
                  <a:lnTo>
                    <a:pt x="78174" y="82701"/>
                  </a:lnTo>
                  <a:lnTo>
                    <a:pt x="87549" y="129077"/>
                  </a:lnTo>
                  <a:lnTo>
                    <a:pt x="86911" y="167890"/>
                  </a:lnTo>
                  <a:lnTo>
                    <a:pt x="92366" y="207298"/>
                  </a:lnTo>
                  <a:lnTo>
                    <a:pt x="93924" y="253699"/>
                  </a:lnTo>
                  <a:lnTo>
                    <a:pt x="97020" y="267862"/>
                  </a:lnTo>
                  <a:lnTo>
                    <a:pt x="97979" y="269025"/>
                  </a:lnTo>
                  <a:lnTo>
                    <a:pt x="104132" y="271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199"/>
            <p:cNvSpPr/>
            <p:nvPr>
              <p:custDataLst>
                <p:tags r:id="rId238"/>
              </p:custDataLst>
            </p:nvPr>
          </p:nvSpPr>
          <p:spPr>
            <a:xfrm>
              <a:off x="8589187" y="577061"/>
              <a:ext cx="114317" cy="267490"/>
            </a:xfrm>
            <a:custGeom>
              <a:avLst/>
              <a:gdLst/>
              <a:ahLst/>
              <a:cxnLst/>
              <a:rect l="0" t="0" r="0" b="0"/>
              <a:pathLst>
                <a:path w="114317" h="267490">
                  <a:moveTo>
                    <a:pt x="103963" y="76989"/>
                  </a:moveTo>
                  <a:lnTo>
                    <a:pt x="103963" y="76989"/>
                  </a:lnTo>
                  <a:lnTo>
                    <a:pt x="103963" y="73618"/>
                  </a:lnTo>
                  <a:lnTo>
                    <a:pt x="88008" y="27450"/>
                  </a:lnTo>
                  <a:lnTo>
                    <a:pt x="77058" y="9505"/>
                  </a:lnTo>
                  <a:lnTo>
                    <a:pt x="66840" y="2781"/>
                  </a:lnTo>
                  <a:lnTo>
                    <a:pt x="60164" y="0"/>
                  </a:lnTo>
                  <a:lnTo>
                    <a:pt x="52892" y="263"/>
                  </a:lnTo>
                  <a:lnTo>
                    <a:pt x="37285" y="6200"/>
                  </a:lnTo>
                  <a:lnTo>
                    <a:pt x="12632" y="24813"/>
                  </a:lnTo>
                  <a:lnTo>
                    <a:pt x="3399" y="40159"/>
                  </a:lnTo>
                  <a:lnTo>
                    <a:pt x="0" y="56387"/>
                  </a:lnTo>
                  <a:lnTo>
                    <a:pt x="842" y="73006"/>
                  </a:lnTo>
                  <a:lnTo>
                    <a:pt x="9213" y="87919"/>
                  </a:lnTo>
                  <a:lnTo>
                    <a:pt x="22341" y="100191"/>
                  </a:lnTo>
                  <a:lnTo>
                    <a:pt x="37583" y="107997"/>
                  </a:lnTo>
                  <a:lnTo>
                    <a:pt x="53765" y="110056"/>
                  </a:lnTo>
                  <a:lnTo>
                    <a:pt x="62031" y="109617"/>
                  </a:lnTo>
                  <a:lnTo>
                    <a:pt x="78741" y="101603"/>
                  </a:lnTo>
                  <a:lnTo>
                    <a:pt x="98371" y="84988"/>
                  </a:lnTo>
                  <a:lnTo>
                    <a:pt x="112398" y="68870"/>
                  </a:lnTo>
                  <a:lnTo>
                    <a:pt x="112409" y="68754"/>
                  </a:lnTo>
                  <a:lnTo>
                    <a:pt x="111710" y="69382"/>
                  </a:lnTo>
                  <a:lnTo>
                    <a:pt x="110727" y="103977"/>
                  </a:lnTo>
                  <a:lnTo>
                    <a:pt x="112377" y="135785"/>
                  </a:lnTo>
                  <a:lnTo>
                    <a:pt x="113512" y="181664"/>
                  </a:lnTo>
                  <a:lnTo>
                    <a:pt x="114316" y="224979"/>
                  </a:lnTo>
                  <a:lnTo>
                    <a:pt x="110313" y="267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392"/>
          <p:cNvGrpSpPr/>
          <p:nvPr/>
        </p:nvGrpSpPr>
        <p:grpSpPr>
          <a:xfrm>
            <a:off x="5759450" y="1270266"/>
            <a:ext cx="806451" cy="406135"/>
            <a:chOff x="5759450" y="1270266"/>
            <a:chExt cx="806451" cy="406135"/>
          </a:xfrm>
        </p:grpSpPr>
        <p:sp>
          <p:nvSpPr>
            <p:cNvPr id="58" name="SMARTInkShape-2200"/>
            <p:cNvSpPr/>
            <p:nvPr>
              <p:custDataLst>
                <p:tags r:id="rId231"/>
              </p:custDataLst>
            </p:nvPr>
          </p:nvSpPr>
          <p:spPr>
            <a:xfrm>
              <a:off x="5759450" y="1270266"/>
              <a:ext cx="118005" cy="388307"/>
            </a:xfrm>
            <a:custGeom>
              <a:avLst/>
              <a:gdLst/>
              <a:ahLst/>
              <a:cxnLst/>
              <a:rect l="0" t="0" r="0" b="0"/>
              <a:pathLst>
                <a:path w="118005" h="388307">
                  <a:moveTo>
                    <a:pt x="0" y="145784"/>
                  </a:moveTo>
                  <a:lnTo>
                    <a:pt x="0" y="145784"/>
                  </a:lnTo>
                  <a:lnTo>
                    <a:pt x="3371" y="179041"/>
                  </a:lnTo>
                  <a:lnTo>
                    <a:pt x="14489" y="224241"/>
                  </a:lnTo>
                  <a:lnTo>
                    <a:pt x="17699" y="267024"/>
                  </a:lnTo>
                  <a:lnTo>
                    <a:pt x="18450" y="301269"/>
                  </a:lnTo>
                  <a:lnTo>
                    <a:pt x="25614" y="346135"/>
                  </a:lnTo>
                  <a:lnTo>
                    <a:pt x="31211" y="388306"/>
                  </a:lnTo>
                  <a:lnTo>
                    <a:pt x="31391" y="387898"/>
                  </a:lnTo>
                  <a:lnTo>
                    <a:pt x="31014" y="346974"/>
                  </a:lnTo>
                  <a:lnTo>
                    <a:pt x="28366" y="313989"/>
                  </a:lnTo>
                  <a:lnTo>
                    <a:pt x="26718" y="268284"/>
                  </a:lnTo>
                  <a:lnTo>
                    <a:pt x="26279" y="242268"/>
                  </a:lnTo>
                  <a:lnTo>
                    <a:pt x="25986" y="215751"/>
                  </a:lnTo>
                  <a:lnTo>
                    <a:pt x="25790" y="188901"/>
                  </a:lnTo>
                  <a:lnTo>
                    <a:pt x="25660" y="161828"/>
                  </a:lnTo>
                  <a:lnTo>
                    <a:pt x="27398" y="116696"/>
                  </a:lnTo>
                  <a:lnTo>
                    <a:pt x="30521" y="79939"/>
                  </a:lnTo>
                  <a:lnTo>
                    <a:pt x="36247" y="40824"/>
                  </a:lnTo>
                  <a:lnTo>
                    <a:pt x="43117" y="15907"/>
                  </a:lnTo>
                  <a:lnTo>
                    <a:pt x="49973" y="4335"/>
                  </a:lnTo>
                  <a:lnTo>
                    <a:pt x="54482" y="1390"/>
                  </a:lnTo>
                  <a:lnTo>
                    <a:pt x="65136" y="0"/>
                  </a:lnTo>
                  <a:lnTo>
                    <a:pt x="76927" y="7378"/>
                  </a:lnTo>
                  <a:lnTo>
                    <a:pt x="88517" y="21476"/>
                  </a:lnTo>
                  <a:lnTo>
                    <a:pt x="109338" y="65020"/>
                  </a:lnTo>
                  <a:lnTo>
                    <a:pt x="115226" y="77125"/>
                  </a:lnTo>
                  <a:lnTo>
                    <a:pt x="118004" y="99982"/>
                  </a:lnTo>
                  <a:lnTo>
                    <a:pt x="113830" y="121194"/>
                  </a:lnTo>
                  <a:lnTo>
                    <a:pt x="104918" y="140029"/>
                  </a:lnTo>
                  <a:lnTo>
                    <a:pt x="81260" y="163129"/>
                  </a:lnTo>
                  <a:lnTo>
                    <a:pt x="51907" y="176637"/>
                  </a:lnTo>
                  <a:lnTo>
                    <a:pt x="24238" y="178366"/>
                  </a:lnTo>
                  <a:lnTo>
                    <a:pt x="12419" y="176022"/>
                  </a:lnTo>
                  <a:lnTo>
                    <a:pt x="0" y="17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01"/>
            <p:cNvSpPr/>
            <p:nvPr>
              <p:custDataLst>
                <p:tags r:id="rId232"/>
              </p:custDataLst>
            </p:nvPr>
          </p:nvSpPr>
          <p:spPr>
            <a:xfrm>
              <a:off x="5900033" y="1447800"/>
              <a:ext cx="126118" cy="178495"/>
            </a:xfrm>
            <a:custGeom>
              <a:avLst/>
              <a:gdLst/>
              <a:ahLst/>
              <a:cxnLst/>
              <a:rect l="0" t="0" r="0" b="0"/>
              <a:pathLst>
                <a:path w="126118" h="178495">
                  <a:moveTo>
                    <a:pt x="5467" y="69850"/>
                  </a:moveTo>
                  <a:lnTo>
                    <a:pt x="5467" y="69850"/>
                  </a:lnTo>
                  <a:lnTo>
                    <a:pt x="441" y="57917"/>
                  </a:lnTo>
                  <a:lnTo>
                    <a:pt x="0" y="55544"/>
                  </a:lnTo>
                  <a:lnTo>
                    <a:pt x="411" y="53257"/>
                  </a:lnTo>
                  <a:lnTo>
                    <a:pt x="2749" y="48835"/>
                  </a:lnTo>
                  <a:lnTo>
                    <a:pt x="9903" y="46399"/>
                  </a:lnTo>
                  <a:lnTo>
                    <a:pt x="14773" y="45749"/>
                  </a:lnTo>
                  <a:lnTo>
                    <a:pt x="25831" y="48790"/>
                  </a:lnTo>
                  <a:lnTo>
                    <a:pt x="31743" y="51577"/>
                  </a:lnTo>
                  <a:lnTo>
                    <a:pt x="50176" y="72354"/>
                  </a:lnTo>
                  <a:lnTo>
                    <a:pt x="70298" y="111685"/>
                  </a:lnTo>
                  <a:lnTo>
                    <a:pt x="81434" y="145040"/>
                  </a:lnTo>
                  <a:lnTo>
                    <a:pt x="82034" y="161829"/>
                  </a:lnTo>
                  <a:lnTo>
                    <a:pt x="80500" y="167858"/>
                  </a:lnTo>
                  <a:lnTo>
                    <a:pt x="75033" y="176439"/>
                  </a:lnTo>
                  <a:lnTo>
                    <a:pt x="70894" y="178304"/>
                  </a:lnTo>
                  <a:lnTo>
                    <a:pt x="60652" y="178494"/>
                  </a:lnTo>
                  <a:lnTo>
                    <a:pt x="56368" y="176146"/>
                  </a:lnTo>
                  <a:lnTo>
                    <a:pt x="49727" y="167893"/>
                  </a:lnTo>
                  <a:lnTo>
                    <a:pt x="48764" y="137862"/>
                  </a:lnTo>
                  <a:lnTo>
                    <a:pt x="55049" y="105957"/>
                  </a:lnTo>
                  <a:lnTo>
                    <a:pt x="66309" y="71081"/>
                  </a:lnTo>
                  <a:lnTo>
                    <a:pt x="90365" y="30468"/>
                  </a:lnTo>
                  <a:lnTo>
                    <a:pt x="107372" y="9655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02"/>
            <p:cNvSpPr/>
            <p:nvPr>
              <p:custDataLst>
                <p:tags r:id="rId233"/>
              </p:custDataLst>
            </p:nvPr>
          </p:nvSpPr>
          <p:spPr>
            <a:xfrm>
              <a:off x="6173365" y="1330681"/>
              <a:ext cx="119486" cy="345720"/>
            </a:xfrm>
            <a:custGeom>
              <a:avLst/>
              <a:gdLst/>
              <a:ahLst/>
              <a:cxnLst/>
              <a:rect l="0" t="0" r="0" b="0"/>
              <a:pathLst>
                <a:path w="119486" h="345720">
                  <a:moveTo>
                    <a:pt x="119485" y="21869"/>
                  </a:moveTo>
                  <a:lnTo>
                    <a:pt x="119485" y="21869"/>
                  </a:lnTo>
                  <a:lnTo>
                    <a:pt x="112743" y="8385"/>
                  </a:lnTo>
                  <a:lnTo>
                    <a:pt x="109345" y="4413"/>
                  </a:lnTo>
                  <a:lnTo>
                    <a:pt x="101809" y="0"/>
                  </a:lnTo>
                  <a:lnTo>
                    <a:pt x="97117" y="234"/>
                  </a:lnTo>
                  <a:lnTo>
                    <a:pt x="86261" y="4257"/>
                  </a:lnTo>
                  <a:lnTo>
                    <a:pt x="68248" y="24569"/>
                  </a:lnTo>
                  <a:lnTo>
                    <a:pt x="39393" y="66413"/>
                  </a:lnTo>
                  <a:lnTo>
                    <a:pt x="21800" y="104696"/>
                  </a:lnTo>
                  <a:lnTo>
                    <a:pt x="8336" y="148287"/>
                  </a:lnTo>
                  <a:lnTo>
                    <a:pt x="0" y="195882"/>
                  </a:lnTo>
                  <a:lnTo>
                    <a:pt x="1470" y="239614"/>
                  </a:lnTo>
                  <a:lnTo>
                    <a:pt x="9179" y="277394"/>
                  </a:lnTo>
                  <a:lnTo>
                    <a:pt x="19660" y="305945"/>
                  </a:lnTo>
                  <a:lnTo>
                    <a:pt x="35137" y="326631"/>
                  </a:lnTo>
                  <a:lnTo>
                    <a:pt x="44202" y="335110"/>
                  </a:lnTo>
                  <a:lnTo>
                    <a:pt x="61802" y="342650"/>
                  </a:lnTo>
                  <a:lnTo>
                    <a:pt x="87735" y="34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203"/>
            <p:cNvSpPr/>
            <p:nvPr>
              <p:custDataLst>
                <p:tags r:id="rId234"/>
              </p:custDataLst>
            </p:nvPr>
          </p:nvSpPr>
          <p:spPr>
            <a:xfrm>
              <a:off x="6376622" y="1530350"/>
              <a:ext cx="189279" cy="12701"/>
            </a:xfrm>
            <a:custGeom>
              <a:avLst/>
              <a:gdLst/>
              <a:ahLst/>
              <a:cxnLst/>
              <a:rect l="0" t="0" r="0" b="0"/>
              <a:pathLst>
                <a:path w="189279" h="12701">
                  <a:moveTo>
                    <a:pt x="17828" y="12700"/>
                  </a:moveTo>
                  <a:lnTo>
                    <a:pt x="17828" y="12700"/>
                  </a:lnTo>
                  <a:lnTo>
                    <a:pt x="0" y="12700"/>
                  </a:lnTo>
                  <a:lnTo>
                    <a:pt x="40789" y="11994"/>
                  </a:lnTo>
                  <a:lnTo>
                    <a:pt x="76843" y="8336"/>
                  </a:lnTo>
                  <a:lnTo>
                    <a:pt x="117785" y="6233"/>
                  </a:lnTo>
                  <a:lnTo>
                    <a:pt x="162377" y="1440"/>
                  </a:lnTo>
                  <a:lnTo>
                    <a:pt x="1892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393"/>
          <p:cNvGrpSpPr/>
          <p:nvPr/>
        </p:nvGrpSpPr>
        <p:grpSpPr>
          <a:xfrm>
            <a:off x="6813550" y="1225628"/>
            <a:ext cx="576612" cy="628573"/>
            <a:chOff x="6813550" y="1225628"/>
            <a:chExt cx="576612" cy="628573"/>
          </a:xfrm>
        </p:grpSpPr>
        <p:sp>
          <p:nvSpPr>
            <p:cNvPr id="63" name="SMARTInkShape-2204"/>
            <p:cNvSpPr/>
            <p:nvPr>
              <p:custDataLst>
                <p:tags r:id="rId228"/>
              </p:custDataLst>
            </p:nvPr>
          </p:nvSpPr>
          <p:spPr>
            <a:xfrm>
              <a:off x="6813550" y="1225628"/>
              <a:ext cx="44451" cy="628573"/>
            </a:xfrm>
            <a:custGeom>
              <a:avLst/>
              <a:gdLst/>
              <a:ahLst/>
              <a:cxnLst/>
              <a:rect l="0" t="0" r="0" b="0"/>
              <a:pathLst>
                <a:path w="44451" h="628573">
                  <a:moveTo>
                    <a:pt x="44450" y="6272"/>
                  </a:moveTo>
                  <a:lnTo>
                    <a:pt x="44450" y="6272"/>
                  </a:lnTo>
                  <a:lnTo>
                    <a:pt x="38177" y="0"/>
                  </a:lnTo>
                  <a:lnTo>
                    <a:pt x="41494" y="10058"/>
                  </a:lnTo>
                  <a:lnTo>
                    <a:pt x="38796" y="46087"/>
                  </a:lnTo>
                  <a:lnTo>
                    <a:pt x="35352" y="79236"/>
                  </a:lnTo>
                  <a:lnTo>
                    <a:pt x="33351" y="123132"/>
                  </a:lnTo>
                  <a:lnTo>
                    <a:pt x="32817" y="147679"/>
                  </a:lnTo>
                  <a:lnTo>
                    <a:pt x="33167" y="173921"/>
                  </a:lnTo>
                  <a:lnTo>
                    <a:pt x="34105" y="201294"/>
                  </a:lnTo>
                  <a:lnTo>
                    <a:pt x="35437" y="229420"/>
                  </a:lnTo>
                  <a:lnTo>
                    <a:pt x="36325" y="259459"/>
                  </a:lnTo>
                  <a:lnTo>
                    <a:pt x="36916" y="290774"/>
                  </a:lnTo>
                  <a:lnTo>
                    <a:pt x="37311" y="322940"/>
                  </a:lnTo>
                  <a:lnTo>
                    <a:pt x="38279" y="354262"/>
                  </a:lnTo>
                  <a:lnTo>
                    <a:pt x="39631" y="385021"/>
                  </a:lnTo>
                  <a:lnTo>
                    <a:pt x="41238" y="415405"/>
                  </a:lnTo>
                  <a:lnTo>
                    <a:pt x="40192" y="443421"/>
                  </a:lnTo>
                  <a:lnTo>
                    <a:pt x="37378" y="469861"/>
                  </a:lnTo>
                  <a:lnTo>
                    <a:pt x="29312" y="517111"/>
                  </a:lnTo>
                  <a:lnTo>
                    <a:pt x="21024" y="554575"/>
                  </a:lnTo>
                  <a:lnTo>
                    <a:pt x="13639" y="601543"/>
                  </a:lnTo>
                  <a:lnTo>
                    <a:pt x="8117" y="616487"/>
                  </a:lnTo>
                  <a:lnTo>
                    <a:pt x="0" y="62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05"/>
            <p:cNvSpPr/>
            <p:nvPr>
              <p:custDataLst>
                <p:tags r:id="rId229"/>
              </p:custDataLst>
            </p:nvPr>
          </p:nvSpPr>
          <p:spPr>
            <a:xfrm>
              <a:off x="7062985" y="1439091"/>
              <a:ext cx="182366" cy="250010"/>
            </a:xfrm>
            <a:custGeom>
              <a:avLst/>
              <a:gdLst/>
              <a:ahLst/>
              <a:cxnLst/>
              <a:rect l="0" t="0" r="0" b="0"/>
              <a:pathLst>
                <a:path w="182366" h="250010">
                  <a:moveTo>
                    <a:pt x="10915" y="21409"/>
                  </a:moveTo>
                  <a:lnTo>
                    <a:pt x="10915" y="21409"/>
                  </a:lnTo>
                  <a:lnTo>
                    <a:pt x="5447" y="15942"/>
                  </a:lnTo>
                  <a:lnTo>
                    <a:pt x="5153" y="16353"/>
                  </a:lnTo>
                  <a:lnTo>
                    <a:pt x="4616" y="54112"/>
                  </a:lnTo>
                  <a:lnTo>
                    <a:pt x="4587" y="87684"/>
                  </a:lnTo>
                  <a:lnTo>
                    <a:pt x="6456" y="124243"/>
                  </a:lnTo>
                  <a:lnTo>
                    <a:pt x="8933" y="160246"/>
                  </a:lnTo>
                  <a:lnTo>
                    <a:pt x="11034" y="206871"/>
                  </a:lnTo>
                  <a:lnTo>
                    <a:pt x="16305" y="249145"/>
                  </a:lnTo>
                  <a:lnTo>
                    <a:pt x="15919" y="249433"/>
                  </a:lnTo>
                  <a:lnTo>
                    <a:pt x="13609" y="244109"/>
                  </a:lnTo>
                  <a:lnTo>
                    <a:pt x="11269" y="203667"/>
                  </a:lnTo>
                  <a:lnTo>
                    <a:pt x="9662" y="185668"/>
                  </a:lnTo>
                  <a:lnTo>
                    <a:pt x="0" y="164622"/>
                  </a:lnTo>
                  <a:lnTo>
                    <a:pt x="111" y="163451"/>
                  </a:lnTo>
                  <a:lnTo>
                    <a:pt x="890" y="162670"/>
                  </a:lnTo>
                  <a:lnTo>
                    <a:pt x="16336" y="156951"/>
                  </a:lnTo>
                  <a:lnTo>
                    <a:pt x="54127" y="151677"/>
                  </a:lnTo>
                  <a:lnTo>
                    <a:pt x="85590" y="138210"/>
                  </a:lnTo>
                  <a:lnTo>
                    <a:pt x="110573" y="120457"/>
                  </a:lnTo>
                  <a:lnTo>
                    <a:pt x="134438" y="93482"/>
                  </a:lnTo>
                  <a:lnTo>
                    <a:pt x="155860" y="52762"/>
                  </a:lnTo>
                  <a:lnTo>
                    <a:pt x="162118" y="33932"/>
                  </a:lnTo>
                  <a:lnTo>
                    <a:pt x="158309" y="6040"/>
                  </a:lnTo>
                  <a:lnTo>
                    <a:pt x="160812" y="0"/>
                  </a:lnTo>
                  <a:lnTo>
                    <a:pt x="160235" y="81"/>
                  </a:lnTo>
                  <a:lnTo>
                    <a:pt x="159145" y="840"/>
                  </a:lnTo>
                  <a:lnTo>
                    <a:pt x="162278" y="38578"/>
                  </a:lnTo>
                  <a:lnTo>
                    <a:pt x="161125" y="77296"/>
                  </a:lnTo>
                  <a:lnTo>
                    <a:pt x="161961" y="124516"/>
                  </a:lnTo>
                  <a:lnTo>
                    <a:pt x="166946" y="156840"/>
                  </a:lnTo>
                  <a:lnTo>
                    <a:pt x="173720" y="200688"/>
                  </a:lnTo>
                  <a:lnTo>
                    <a:pt x="182365" y="25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06"/>
            <p:cNvSpPr/>
            <p:nvPr>
              <p:custDataLst>
                <p:tags r:id="rId230"/>
              </p:custDataLst>
            </p:nvPr>
          </p:nvSpPr>
          <p:spPr>
            <a:xfrm>
              <a:off x="7296150" y="1333500"/>
              <a:ext cx="94012" cy="425451"/>
            </a:xfrm>
            <a:custGeom>
              <a:avLst/>
              <a:gdLst/>
              <a:ahLst/>
              <a:cxnLst/>
              <a:rect l="0" t="0" r="0" b="0"/>
              <a:pathLst>
                <a:path w="94012" h="4254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7526"/>
                  </a:lnTo>
                  <a:lnTo>
                    <a:pt x="26515" y="13484"/>
                  </a:lnTo>
                  <a:lnTo>
                    <a:pt x="44781" y="52208"/>
                  </a:lnTo>
                  <a:lnTo>
                    <a:pt x="59178" y="91643"/>
                  </a:lnTo>
                  <a:lnTo>
                    <a:pt x="66968" y="114012"/>
                  </a:lnTo>
                  <a:lnTo>
                    <a:pt x="72868" y="139508"/>
                  </a:lnTo>
                  <a:lnTo>
                    <a:pt x="77506" y="167089"/>
                  </a:lnTo>
                  <a:lnTo>
                    <a:pt x="81304" y="196059"/>
                  </a:lnTo>
                  <a:lnTo>
                    <a:pt x="85247" y="224545"/>
                  </a:lnTo>
                  <a:lnTo>
                    <a:pt x="89287" y="252708"/>
                  </a:lnTo>
                  <a:lnTo>
                    <a:pt x="93390" y="280655"/>
                  </a:lnTo>
                  <a:lnTo>
                    <a:pt x="94011" y="305637"/>
                  </a:lnTo>
                  <a:lnTo>
                    <a:pt x="89054" y="350327"/>
                  </a:lnTo>
                  <a:lnTo>
                    <a:pt x="74364" y="394333"/>
                  </a:lnTo>
                  <a:lnTo>
                    <a:pt x="60802" y="411855"/>
                  </a:lnTo>
                  <a:lnTo>
                    <a:pt x="53235" y="418504"/>
                  </a:lnTo>
                  <a:lnTo>
                    <a:pt x="46073" y="422230"/>
                  </a:lnTo>
                  <a:lnTo>
                    <a:pt x="1905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394"/>
          <p:cNvGrpSpPr/>
          <p:nvPr/>
        </p:nvGrpSpPr>
        <p:grpSpPr>
          <a:xfrm>
            <a:off x="7804150" y="1556972"/>
            <a:ext cx="177801" cy="100040"/>
            <a:chOff x="7804150" y="1556972"/>
            <a:chExt cx="177801" cy="100040"/>
          </a:xfrm>
        </p:grpSpPr>
        <p:sp>
          <p:nvSpPr>
            <p:cNvPr id="67" name="SMARTInkShape-2207"/>
            <p:cNvSpPr/>
            <p:nvPr>
              <p:custDataLst>
                <p:tags r:id="rId226"/>
              </p:custDataLst>
            </p:nvPr>
          </p:nvSpPr>
          <p:spPr>
            <a:xfrm>
              <a:off x="7804150" y="1556972"/>
              <a:ext cx="177801" cy="17829"/>
            </a:xfrm>
            <a:custGeom>
              <a:avLst/>
              <a:gdLst/>
              <a:ahLst/>
              <a:cxnLst/>
              <a:rect l="0" t="0" r="0" b="0"/>
              <a:pathLst>
                <a:path w="177801" h="17829">
                  <a:moveTo>
                    <a:pt x="0" y="17828"/>
                  </a:moveTo>
                  <a:lnTo>
                    <a:pt x="0" y="17828"/>
                  </a:lnTo>
                  <a:lnTo>
                    <a:pt x="3370" y="14457"/>
                  </a:lnTo>
                  <a:lnTo>
                    <a:pt x="15580" y="8989"/>
                  </a:lnTo>
                  <a:lnTo>
                    <a:pt x="52829" y="2901"/>
                  </a:lnTo>
                  <a:lnTo>
                    <a:pt x="97340" y="0"/>
                  </a:lnTo>
                  <a:lnTo>
                    <a:pt x="135067" y="2511"/>
                  </a:lnTo>
                  <a:lnTo>
                    <a:pt x="177800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08"/>
            <p:cNvSpPr/>
            <p:nvPr>
              <p:custDataLst>
                <p:tags r:id="rId227"/>
              </p:custDataLst>
            </p:nvPr>
          </p:nvSpPr>
          <p:spPr>
            <a:xfrm>
              <a:off x="7829550" y="1644650"/>
              <a:ext cx="152401" cy="12362"/>
            </a:xfrm>
            <a:custGeom>
              <a:avLst/>
              <a:gdLst/>
              <a:ahLst/>
              <a:cxnLst/>
              <a:rect l="0" t="0" r="0" b="0"/>
              <a:pathLst>
                <a:path w="152401" h="123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12551" y="10984"/>
                  </a:lnTo>
                  <a:lnTo>
                    <a:pt x="51554" y="12361"/>
                  </a:lnTo>
                  <a:lnTo>
                    <a:pt x="98090" y="75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395"/>
          <p:cNvGrpSpPr/>
          <p:nvPr/>
        </p:nvGrpSpPr>
        <p:grpSpPr>
          <a:xfrm>
            <a:off x="8299520" y="1447489"/>
            <a:ext cx="844481" cy="273362"/>
            <a:chOff x="8299520" y="1447489"/>
            <a:chExt cx="844481" cy="273362"/>
          </a:xfrm>
        </p:grpSpPr>
        <p:sp>
          <p:nvSpPr>
            <p:cNvPr id="70" name="SMARTInkShape-2209"/>
            <p:cNvSpPr/>
            <p:nvPr>
              <p:custDataLst>
                <p:tags r:id="rId221"/>
              </p:custDataLst>
            </p:nvPr>
          </p:nvSpPr>
          <p:spPr>
            <a:xfrm>
              <a:off x="8299520" y="1490887"/>
              <a:ext cx="97465" cy="181814"/>
            </a:xfrm>
            <a:custGeom>
              <a:avLst/>
              <a:gdLst/>
              <a:ahLst/>
              <a:cxnLst/>
              <a:rect l="0" t="0" r="0" b="0"/>
              <a:pathLst>
                <a:path w="97465" h="181814">
                  <a:moveTo>
                    <a:pt x="69780" y="39463"/>
                  </a:moveTo>
                  <a:lnTo>
                    <a:pt x="69780" y="39463"/>
                  </a:lnTo>
                  <a:lnTo>
                    <a:pt x="69780" y="36092"/>
                  </a:lnTo>
                  <a:lnTo>
                    <a:pt x="66017" y="32555"/>
                  </a:lnTo>
                  <a:lnTo>
                    <a:pt x="59641" y="29337"/>
                  </a:lnTo>
                  <a:lnTo>
                    <a:pt x="39926" y="27102"/>
                  </a:lnTo>
                  <a:lnTo>
                    <a:pt x="27819" y="40084"/>
                  </a:lnTo>
                  <a:lnTo>
                    <a:pt x="3792" y="81919"/>
                  </a:lnTo>
                  <a:lnTo>
                    <a:pt x="0" y="104899"/>
                  </a:lnTo>
                  <a:lnTo>
                    <a:pt x="3314" y="150774"/>
                  </a:lnTo>
                  <a:lnTo>
                    <a:pt x="8724" y="166781"/>
                  </a:lnTo>
                  <a:lnTo>
                    <a:pt x="12143" y="173025"/>
                  </a:lnTo>
                  <a:lnTo>
                    <a:pt x="19705" y="179963"/>
                  </a:lnTo>
                  <a:lnTo>
                    <a:pt x="23696" y="181813"/>
                  </a:lnTo>
                  <a:lnTo>
                    <a:pt x="35657" y="180106"/>
                  </a:lnTo>
                  <a:lnTo>
                    <a:pt x="50380" y="173232"/>
                  </a:lnTo>
                  <a:lnTo>
                    <a:pt x="66332" y="160770"/>
                  </a:lnTo>
                  <a:lnTo>
                    <a:pt x="87808" y="131145"/>
                  </a:lnTo>
                  <a:lnTo>
                    <a:pt x="97464" y="95556"/>
                  </a:lnTo>
                  <a:lnTo>
                    <a:pt x="96954" y="61571"/>
                  </a:lnTo>
                  <a:lnTo>
                    <a:pt x="88963" y="35900"/>
                  </a:lnTo>
                  <a:lnTo>
                    <a:pt x="70916" y="14889"/>
                  </a:lnTo>
                  <a:lnTo>
                    <a:pt x="47695" y="2000"/>
                  </a:lnTo>
                  <a:lnTo>
                    <a:pt x="36916" y="0"/>
                  </a:lnTo>
                  <a:lnTo>
                    <a:pt x="33054" y="454"/>
                  </a:lnTo>
                  <a:lnTo>
                    <a:pt x="31185" y="2874"/>
                  </a:lnTo>
                  <a:lnTo>
                    <a:pt x="31680" y="20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10"/>
            <p:cNvSpPr/>
            <p:nvPr>
              <p:custDataLst>
                <p:tags r:id="rId222"/>
              </p:custDataLst>
            </p:nvPr>
          </p:nvSpPr>
          <p:spPr>
            <a:xfrm>
              <a:off x="8515350" y="1593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11"/>
            <p:cNvSpPr/>
            <p:nvPr>
              <p:custDataLst>
                <p:tags r:id="rId223"/>
              </p:custDataLst>
            </p:nvPr>
          </p:nvSpPr>
          <p:spPr>
            <a:xfrm>
              <a:off x="8654388" y="1447489"/>
              <a:ext cx="108613" cy="267012"/>
            </a:xfrm>
            <a:custGeom>
              <a:avLst/>
              <a:gdLst/>
              <a:ahLst/>
              <a:cxnLst/>
              <a:rect l="0" t="0" r="0" b="0"/>
              <a:pathLst>
                <a:path w="108613" h="267012">
                  <a:moveTo>
                    <a:pt x="70512" y="82861"/>
                  </a:moveTo>
                  <a:lnTo>
                    <a:pt x="70512" y="82861"/>
                  </a:lnTo>
                  <a:lnTo>
                    <a:pt x="75537" y="70927"/>
                  </a:lnTo>
                  <a:lnTo>
                    <a:pt x="75979" y="68555"/>
                  </a:lnTo>
                  <a:lnTo>
                    <a:pt x="83343" y="55104"/>
                  </a:lnTo>
                  <a:lnTo>
                    <a:pt x="84004" y="48834"/>
                  </a:lnTo>
                  <a:lnTo>
                    <a:pt x="74709" y="13687"/>
                  </a:lnTo>
                  <a:lnTo>
                    <a:pt x="66733" y="4374"/>
                  </a:lnTo>
                  <a:lnTo>
                    <a:pt x="61643" y="903"/>
                  </a:lnTo>
                  <a:lnTo>
                    <a:pt x="55427" y="0"/>
                  </a:lnTo>
                  <a:lnTo>
                    <a:pt x="40994" y="2760"/>
                  </a:lnTo>
                  <a:lnTo>
                    <a:pt x="17003" y="18989"/>
                  </a:lnTo>
                  <a:lnTo>
                    <a:pt x="6043" y="35659"/>
                  </a:lnTo>
                  <a:lnTo>
                    <a:pt x="231" y="54827"/>
                  </a:lnTo>
                  <a:lnTo>
                    <a:pt x="0" y="75105"/>
                  </a:lnTo>
                  <a:lnTo>
                    <a:pt x="7894" y="92114"/>
                  </a:lnTo>
                  <a:lnTo>
                    <a:pt x="20810" y="105318"/>
                  </a:lnTo>
                  <a:lnTo>
                    <a:pt x="35957" y="113538"/>
                  </a:lnTo>
                  <a:lnTo>
                    <a:pt x="50214" y="115780"/>
                  </a:lnTo>
                  <a:lnTo>
                    <a:pt x="56980" y="115391"/>
                  </a:lnTo>
                  <a:lnTo>
                    <a:pt x="70142" y="109313"/>
                  </a:lnTo>
                  <a:lnTo>
                    <a:pt x="89453" y="92110"/>
                  </a:lnTo>
                  <a:lnTo>
                    <a:pt x="102935" y="74783"/>
                  </a:lnTo>
                  <a:lnTo>
                    <a:pt x="107491" y="65978"/>
                  </a:lnTo>
                  <a:lnTo>
                    <a:pt x="107864" y="66667"/>
                  </a:lnTo>
                  <a:lnTo>
                    <a:pt x="108545" y="105878"/>
                  </a:lnTo>
                  <a:lnTo>
                    <a:pt x="108591" y="141892"/>
                  </a:lnTo>
                  <a:lnTo>
                    <a:pt x="108607" y="182118"/>
                  </a:lnTo>
                  <a:lnTo>
                    <a:pt x="106728" y="226148"/>
                  </a:lnTo>
                  <a:lnTo>
                    <a:pt x="102523" y="263597"/>
                  </a:lnTo>
                  <a:lnTo>
                    <a:pt x="103142" y="264735"/>
                  </a:lnTo>
                  <a:lnTo>
                    <a:pt x="104260" y="265494"/>
                  </a:lnTo>
                  <a:lnTo>
                    <a:pt x="108612" y="267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12"/>
            <p:cNvSpPr/>
            <p:nvPr>
              <p:custDataLst>
                <p:tags r:id="rId224"/>
              </p:custDataLst>
            </p:nvPr>
          </p:nvSpPr>
          <p:spPr>
            <a:xfrm>
              <a:off x="8879360" y="1470316"/>
              <a:ext cx="105551" cy="250535"/>
            </a:xfrm>
            <a:custGeom>
              <a:avLst/>
              <a:gdLst/>
              <a:ahLst/>
              <a:cxnLst/>
              <a:rect l="0" t="0" r="0" b="0"/>
              <a:pathLst>
                <a:path w="105551" h="250535">
                  <a:moveTo>
                    <a:pt x="67790" y="91784"/>
                  </a:moveTo>
                  <a:lnTo>
                    <a:pt x="67790" y="91784"/>
                  </a:lnTo>
                  <a:lnTo>
                    <a:pt x="67789" y="85042"/>
                  </a:lnTo>
                  <a:lnTo>
                    <a:pt x="69671" y="79850"/>
                  </a:lnTo>
                  <a:lnTo>
                    <a:pt x="76628" y="67398"/>
                  </a:lnTo>
                  <a:lnTo>
                    <a:pt x="79346" y="55474"/>
                  </a:lnTo>
                  <a:lnTo>
                    <a:pt x="80151" y="39633"/>
                  </a:lnTo>
                  <a:lnTo>
                    <a:pt x="76576" y="29565"/>
                  </a:lnTo>
                  <a:lnTo>
                    <a:pt x="59412" y="8233"/>
                  </a:lnTo>
                  <a:lnTo>
                    <a:pt x="45956" y="1733"/>
                  </a:lnTo>
                  <a:lnTo>
                    <a:pt x="38417" y="0"/>
                  </a:lnTo>
                  <a:lnTo>
                    <a:pt x="24397" y="1838"/>
                  </a:lnTo>
                  <a:lnTo>
                    <a:pt x="17695" y="4303"/>
                  </a:lnTo>
                  <a:lnTo>
                    <a:pt x="8366" y="12687"/>
                  </a:lnTo>
                  <a:lnTo>
                    <a:pt x="2574" y="23469"/>
                  </a:lnTo>
                  <a:lnTo>
                    <a:pt x="0" y="35316"/>
                  </a:lnTo>
                  <a:lnTo>
                    <a:pt x="2617" y="49519"/>
                  </a:lnTo>
                  <a:lnTo>
                    <a:pt x="5291" y="57257"/>
                  </a:lnTo>
                  <a:lnTo>
                    <a:pt x="10602" y="63122"/>
                  </a:lnTo>
                  <a:lnTo>
                    <a:pt x="25910" y="71519"/>
                  </a:lnTo>
                  <a:lnTo>
                    <a:pt x="42591" y="73840"/>
                  </a:lnTo>
                  <a:lnTo>
                    <a:pt x="50990" y="73472"/>
                  </a:lnTo>
                  <a:lnTo>
                    <a:pt x="65968" y="67418"/>
                  </a:lnTo>
                  <a:lnTo>
                    <a:pt x="92830" y="46284"/>
                  </a:lnTo>
                  <a:lnTo>
                    <a:pt x="104743" y="30190"/>
                  </a:lnTo>
                  <a:lnTo>
                    <a:pt x="105550" y="38961"/>
                  </a:lnTo>
                  <a:lnTo>
                    <a:pt x="100820" y="84532"/>
                  </a:lnTo>
                  <a:lnTo>
                    <a:pt x="101800" y="125148"/>
                  </a:lnTo>
                  <a:lnTo>
                    <a:pt x="102796" y="164699"/>
                  </a:lnTo>
                  <a:lnTo>
                    <a:pt x="99263" y="209623"/>
                  </a:lnTo>
                  <a:lnTo>
                    <a:pt x="94129" y="235068"/>
                  </a:lnTo>
                  <a:lnTo>
                    <a:pt x="94522" y="238107"/>
                  </a:lnTo>
                  <a:lnTo>
                    <a:pt x="95490" y="240133"/>
                  </a:lnTo>
                  <a:lnTo>
                    <a:pt x="96839" y="241483"/>
                  </a:lnTo>
                  <a:lnTo>
                    <a:pt x="97034" y="243089"/>
                  </a:lnTo>
                  <a:lnTo>
                    <a:pt x="93190" y="250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13"/>
            <p:cNvSpPr/>
            <p:nvPr>
              <p:custDataLst>
                <p:tags r:id="rId225"/>
              </p:custDataLst>
            </p:nvPr>
          </p:nvSpPr>
          <p:spPr>
            <a:xfrm>
              <a:off x="9137650" y="1720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396"/>
          <p:cNvGrpSpPr/>
          <p:nvPr/>
        </p:nvGrpSpPr>
        <p:grpSpPr>
          <a:xfrm>
            <a:off x="1244600" y="2222740"/>
            <a:ext cx="736601" cy="330438"/>
            <a:chOff x="1244600" y="2222740"/>
            <a:chExt cx="736601" cy="330438"/>
          </a:xfrm>
        </p:grpSpPr>
        <p:sp>
          <p:nvSpPr>
            <p:cNvPr id="76" name="SMARTInkShape-2214"/>
            <p:cNvSpPr/>
            <p:nvPr>
              <p:custDataLst>
                <p:tags r:id="rId216"/>
              </p:custDataLst>
            </p:nvPr>
          </p:nvSpPr>
          <p:spPr>
            <a:xfrm>
              <a:off x="1399743" y="2292350"/>
              <a:ext cx="29008" cy="260828"/>
            </a:xfrm>
            <a:custGeom>
              <a:avLst/>
              <a:gdLst/>
              <a:ahLst/>
              <a:cxnLst/>
              <a:rect l="0" t="0" r="0" b="0"/>
              <a:pathLst>
                <a:path w="29008" h="260828">
                  <a:moveTo>
                    <a:pt x="9957" y="0"/>
                  </a:moveTo>
                  <a:lnTo>
                    <a:pt x="9957" y="0"/>
                  </a:lnTo>
                  <a:lnTo>
                    <a:pt x="6586" y="0"/>
                  </a:lnTo>
                  <a:lnTo>
                    <a:pt x="5593" y="705"/>
                  </a:lnTo>
                  <a:lnTo>
                    <a:pt x="4931" y="1881"/>
                  </a:lnTo>
                  <a:lnTo>
                    <a:pt x="3999" y="8789"/>
                  </a:lnTo>
                  <a:lnTo>
                    <a:pt x="0" y="49527"/>
                  </a:lnTo>
                  <a:lnTo>
                    <a:pt x="2930" y="94481"/>
                  </a:lnTo>
                  <a:lnTo>
                    <a:pt x="6364" y="129480"/>
                  </a:lnTo>
                  <a:lnTo>
                    <a:pt x="10241" y="162439"/>
                  </a:lnTo>
                  <a:lnTo>
                    <a:pt x="16391" y="204999"/>
                  </a:lnTo>
                  <a:lnTo>
                    <a:pt x="26196" y="250317"/>
                  </a:lnTo>
                  <a:lnTo>
                    <a:pt x="28174" y="260827"/>
                  </a:lnTo>
                  <a:lnTo>
                    <a:pt x="29007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15"/>
            <p:cNvSpPr/>
            <p:nvPr>
              <p:custDataLst>
                <p:tags r:id="rId217"/>
              </p:custDataLst>
            </p:nvPr>
          </p:nvSpPr>
          <p:spPr>
            <a:xfrm>
              <a:off x="1244600" y="2222740"/>
              <a:ext cx="323851" cy="305229"/>
            </a:xfrm>
            <a:custGeom>
              <a:avLst/>
              <a:gdLst/>
              <a:ahLst/>
              <a:cxnLst/>
              <a:rect l="0" t="0" r="0" b="0"/>
              <a:pathLst>
                <a:path w="323851" h="305229">
                  <a:moveTo>
                    <a:pt x="0" y="145810"/>
                  </a:moveTo>
                  <a:lnTo>
                    <a:pt x="0" y="145810"/>
                  </a:lnTo>
                  <a:lnTo>
                    <a:pt x="39345" y="109836"/>
                  </a:lnTo>
                  <a:lnTo>
                    <a:pt x="84050" y="85683"/>
                  </a:lnTo>
                  <a:lnTo>
                    <a:pt x="121095" y="59713"/>
                  </a:lnTo>
                  <a:lnTo>
                    <a:pt x="165894" y="29058"/>
                  </a:lnTo>
                  <a:lnTo>
                    <a:pt x="202918" y="0"/>
                  </a:lnTo>
                  <a:lnTo>
                    <a:pt x="206488" y="3202"/>
                  </a:lnTo>
                  <a:lnTo>
                    <a:pt x="208189" y="10462"/>
                  </a:lnTo>
                  <a:lnTo>
                    <a:pt x="212910" y="30212"/>
                  </a:lnTo>
                  <a:lnTo>
                    <a:pt x="221364" y="64051"/>
                  </a:lnTo>
                  <a:lnTo>
                    <a:pt x="225384" y="96067"/>
                  </a:lnTo>
                  <a:lnTo>
                    <a:pt x="227171" y="136167"/>
                  </a:lnTo>
                  <a:lnTo>
                    <a:pt x="229846" y="177978"/>
                  </a:lnTo>
                  <a:lnTo>
                    <a:pt x="233387" y="217962"/>
                  </a:lnTo>
                  <a:lnTo>
                    <a:pt x="238642" y="265417"/>
                  </a:lnTo>
                  <a:lnTo>
                    <a:pt x="241144" y="305228"/>
                  </a:lnTo>
                  <a:lnTo>
                    <a:pt x="241254" y="299113"/>
                  </a:lnTo>
                  <a:lnTo>
                    <a:pt x="243178" y="259074"/>
                  </a:lnTo>
                  <a:lnTo>
                    <a:pt x="250088" y="236285"/>
                  </a:lnTo>
                  <a:lnTo>
                    <a:pt x="253508" y="229410"/>
                  </a:lnTo>
                  <a:lnTo>
                    <a:pt x="266717" y="218008"/>
                  </a:lnTo>
                  <a:lnTo>
                    <a:pt x="282230" y="210354"/>
                  </a:lnTo>
                  <a:lnTo>
                    <a:pt x="293828" y="209303"/>
                  </a:lnTo>
                  <a:lnTo>
                    <a:pt x="298896" y="211422"/>
                  </a:lnTo>
                  <a:lnTo>
                    <a:pt x="308291" y="219421"/>
                  </a:lnTo>
                  <a:lnTo>
                    <a:pt x="318142" y="235824"/>
                  </a:lnTo>
                  <a:lnTo>
                    <a:pt x="322722" y="259624"/>
                  </a:lnTo>
                  <a:lnTo>
                    <a:pt x="323850" y="27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16"/>
            <p:cNvSpPr/>
            <p:nvPr>
              <p:custDataLst>
                <p:tags r:id="rId218"/>
              </p:custDataLst>
            </p:nvPr>
          </p:nvSpPr>
          <p:spPr>
            <a:xfrm>
              <a:off x="1609383" y="2374289"/>
              <a:ext cx="111468" cy="142358"/>
            </a:xfrm>
            <a:custGeom>
              <a:avLst/>
              <a:gdLst/>
              <a:ahLst/>
              <a:cxnLst/>
              <a:rect l="0" t="0" r="0" b="0"/>
              <a:pathLst>
                <a:path w="111468" h="142358">
                  <a:moveTo>
                    <a:pt x="3517" y="70461"/>
                  </a:moveTo>
                  <a:lnTo>
                    <a:pt x="3517" y="70461"/>
                  </a:lnTo>
                  <a:lnTo>
                    <a:pt x="6888" y="73832"/>
                  </a:lnTo>
                  <a:lnTo>
                    <a:pt x="8587" y="74119"/>
                  </a:lnTo>
                  <a:lnTo>
                    <a:pt x="10425" y="73605"/>
                  </a:lnTo>
                  <a:lnTo>
                    <a:pt x="47779" y="57636"/>
                  </a:lnTo>
                  <a:lnTo>
                    <a:pt x="57526" y="45476"/>
                  </a:lnTo>
                  <a:lnTo>
                    <a:pt x="64205" y="29505"/>
                  </a:lnTo>
                  <a:lnTo>
                    <a:pt x="62813" y="12465"/>
                  </a:lnTo>
                  <a:lnTo>
                    <a:pt x="57858" y="3998"/>
                  </a:lnTo>
                  <a:lnTo>
                    <a:pt x="54561" y="752"/>
                  </a:lnTo>
                  <a:lnTo>
                    <a:pt x="50246" y="0"/>
                  </a:lnTo>
                  <a:lnTo>
                    <a:pt x="39808" y="2926"/>
                  </a:lnTo>
                  <a:lnTo>
                    <a:pt x="22031" y="19249"/>
                  </a:lnTo>
                  <a:lnTo>
                    <a:pt x="6729" y="45331"/>
                  </a:lnTo>
                  <a:lnTo>
                    <a:pt x="0" y="78773"/>
                  </a:lnTo>
                  <a:lnTo>
                    <a:pt x="1377" y="108750"/>
                  </a:lnTo>
                  <a:lnTo>
                    <a:pt x="9625" y="132136"/>
                  </a:lnTo>
                  <a:lnTo>
                    <a:pt x="15350" y="136977"/>
                  </a:lnTo>
                  <a:lnTo>
                    <a:pt x="31119" y="142357"/>
                  </a:lnTo>
                  <a:lnTo>
                    <a:pt x="59830" y="142015"/>
                  </a:lnTo>
                  <a:lnTo>
                    <a:pt x="111467" y="12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17"/>
            <p:cNvSpPr/>
            <p:nvPr>
              <p:custDataLst>
                <p:tags r:id="rId219"/>
              </p:custDataLst>
            </p:nvPr>
          </p:nvSpPr>
          <p:spPr>
            <a:xfrm>
              <a:off x="1746250" y="2338565"/>
              <a:ext cx="107951" cy="163790"/>
            </a:xfrm>
            <a:custGeom>
              <a:avLst/>
              <a:gdLst/>
              <a:ahLst/>
              <a:cxnLst/>
              <a:rect l="0" t="0" r="0" b="0"/>
              <a:pathLst>
                <a:path w="107951" h="163790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25040" y="5500"/>
                  </a:lnTo>
                  <a:lnTo>
                    <a:pt x="47714" y="29551"/>
                  </a:lnTo>
                  <a:lnTo>
                    <a:pt x="68936" y="66859"/>
                  </a:lnTo>
                  <a:lnTo>
                    <a:pt x="78516" y="109193"/>
                  </a:lnTo>
                  <a:lnTo>
                    <a:pt x="76683" y="150419"/>
                  </a:lnTo>
                  <a:lnTo>
                    <a:pt x="73357" y="160652"/>
                  </a:lnTo>
                  <a:lnTo>
                    <a:pt x="71483" y="162957"/>
                  </a:lnTo>
                  <a:lnTo>
                    <a:pt x="69527" y="163789"/>
                  </a:lnTo>
                  <a:lnTo>
                    <a:pt x="67518" y="163638"/>
                  </a:lnTo>
                  <a:lnTo>
                    <a:pt x="63404" y="157825"/>
                  </a:lnTo>
                  <a:lnTo>
                    <a:pt x="61320" y="153312"/>
                  </a:lnTo>
                  <a:lnTo>
                    <a:pt x="58385" y="126734"/>
                  </a:lnTo>
                  <a:lnTo>
                    <a:pt x="64258" y="81935"/>
                  </a:lnTo>
                  <a:lnTo>
                    <a:pt x="78306" y="45299"/>
                  </a:lnTo>
                  <a:lnTo>
                    <a:pt x="1079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18"/>
            <p:cNvSpPr/>
            <p:nvPr>
              <p:custDataLst>
                <p:tags r:id="rId220"/>
              </p:custDataLst>
            </p:nvPr>
          </p:nvSpPr>
          <p:spPr>
            <a:xfrm>
              <a:off x="1878414" y="2335480"/>
              <a:ext cx="102787" cy="168414"/>
            </a:xfrm>
            <a:custGeom>
              <a:avLst/>
              <a:gdLst/>
              <a:ahLst/>
              <a:cxnLst/>
              <a:rect l="0" t="0" r="0" b="0"/>
              <a:pathLst>
                <a:path w="102787" h="168414">
                  <a:moveTo>
                    <a:pt x="1186" y="45770"/>
                  </a:moveTo>
                  <a:lnTo>
                    <a:pt x="1186" y="45770"/>
                  </a:lnTo>
                  <a:lnTo>
                    <a:pt x="1186" y="60076"/>
                  </a:lnTo>
                  <a:lnTo>
                    <a:pt x="2597" y="62362"/>
                  </a:lnTo>
                  <a:lnTo>
                    <a:pt x="7928" y="66785"/>
                  </a:lnTo>
                  <a:lnTo>
                    <a:pt x="16883" y="67340"/>
                  </a:lnTo>
                  <a:lnTo>
                    <a:pt x="39878" y="61947"/>
                  </a:lnTo>
                  <a:lnTo>
                    <a:pt x="52249" y="52489"/>
                  </a:lnTo>
                  <a:lnTo>
                    <a:pt x="62686" y="40290"/>
                  </a:lnTo>
                  <a:lnTo>
                    <a:pt x="67325" y="30164"/>
                  </a:lnTo>
                  <a:lnTo>
                    <a:pt x="69936" y="13159"/>
                  </a:lnTo>
                  <a:lnTo>
                    <a:pt x="68892" y="8507"/>
                  </a:lnTo>
                  <a:lnTo>
                    <a:pt x="63968" y="1457"/>
                  </a:lnTo>
                  <a:lnTo>
                    <a:pt x="59974" y="0"/>
                  </a:lnTo>
                  <a:lnTo>
                    <a:pt x="49892" y="263"/>
                  </a:lnTo>
                  <a:lnTo>
                    <a:pt x="38355" y="8376"/>
                  </a:lnTo>
                  <a:lnTo>
                    <a:pt x="26172" y="23506"/>
                  </a:lnTo>
                  <a:lnTo>
                    <a:pt x="8824" y="59791"/>
                  </a:lnTo>
                  <a:lnTo>
                    <a:pt x="0" y="100411"/>
                  </a:lnTo>
                  <a:lnTo>
                    <a:pt x="188" y="124147"/>
                  </a:lnTo>
                  <a:lnTo>
                    <a:pt x="6387" y="144575"/>
                  </a:lnTo>
                  <a:lnTo>
                    <a:pt x="11003" y="153973"/>
                  </a:lnTo>
                  <a:lnTo>
                    <a:pt x="16903" y="160239"/>
                  </a:lnTo>
                  <a:lnTo>
                    <a:pt x="30984" y="167201"/>
                  </a:lnTo>
                  <a:lnTo>
                    <a:pt x="46650" y="168413"/>
                  </a:lnTo>
                  <a:lnTo>
                    <a:pt x="73218" y="163248"/>
                  </a:lnTo>
                  <a:lnTo>
                    <a:pt x="102786" y="15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397"/>
          <p:cNvGrpSpPr/>
          <p:nvPr/>
        </p:nvGrpSpPr>
        <p:grpSpPr>
          <a:xfrm>
            <a:off x="2393950" y="2266572"/>
            <a:ext cx="158751" cy="237067"/>
            <a:chOff x="2393950" y="2266572"/>
            <a:chExt cx="158751" cy="237067"/>
          </a:xfrm>
        </p:grpSpPr>
        <p:sp>
          <p:nvSpPr>
            <p:cNvPr id="82" name="SMARTInkShape-2219"/>
            <p:cNvSpPr/>
            <p:nvPr>
              <p:custDataLst>
                <p:tags r:id="rId213"/>
              </p:custDataLst>
            </p:nvPr>
          </p:nvSpPr>
          <p:spPr>
            <a:xfrm>
              <a:off x="2413000" y="23812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5069" y="46996"/>
                  </a:lnTo>
                  <a:lnTo>
                    <a:pt x="14927" y="92798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20"/>
            <p:cNvSpPr/>
            <p:nvPr>
              <p:custDataLst>
                <p:tags r:id="rId214"/>
              </p:custDataLst>
            </p:nvPr>
          </p:nvSpPr>
          <p:spPr>
            <a:xfrm>
              <a:off x="2393950" y="2266572"/>
              <a:ext cx="31751" cy="13079"/>
            </a:xfrm>
            <a:custGeom>
              <a:avLst/>
              <a:gdLst/>
              <a:ahLst/>
              <a:cxnLst/>
              <a:rect l="0" t="0" r="0" b="0"/>
              <a:pathLst>
                <a:path w="31751" h="13079">
                  <a:moveTo>
                    <a:pt x="0" y="13078"/>
                  </a:moveTo>
                  <a:lnTo>
                    <a:pt x="0" y="13078"/>
                  </a:lnTo>
                  <a:lnTo>
                    <a:pt x="0" y="9707"/>
                  </a:lnTo>
                  <a:lnTo>
                    <a:pt x="6742" y="869"/>
                  </a:lnTo>
                  <a:lnTo>
                    <a:pt x="10844" y="0"/>
                  </a:lnTo>
                  <a:lnTo>
                    <a:pt x="31750" y="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21"/>
            <p:cNvSpPr/>
            <p:nvPr>
              <p:custDataLst>
                <p:tags r:id="rId215"/>
              </p:custDataLst>
            </p:nvPr>
          </p:nvSpPr>
          <p:spPr>
            <a:xfrm>
              <a:off x="2472628" y="2306349"/>
              <a:ext cx="80073" cy="197290"/>
            </a:xfrm>
            <a:custGeom>
              <a:avLst/>
              <a:gdLst/>
              <a:ahLst/>
              <a:cxnLst/>
              <a:rect l="0" t="0" r="0" b="0"/>
              <a:pathLst>
                <a:path w="80073" h="197290">
                  <a:moveTo>
                    <a:pt x="80072" y="24101"/>
                  </a:moveTo>
                  <a:lnTo>
                    <a:pt x="80072" y="24101"/>
                  </a:lnTo>
                  <a:lnTo>
                    <a:pt x="71234" y="9795"/>
                  </a:lnTo>
                  <a:lnTo>
                    <a:pt x="61774" y="3086"/>
                  </a:lnTo>
                  <a:lnTo>
                    <a:pt x="46664" y="0"/>
                  </a:lnTo>
                  <a:lnTo>
                    <a:pt x="31122" y="6804"/>
                  </a:lnTo>
                  <a:lnTo>
                    <a:pt x="15278" y="18530"/>
                  </a:lnTo>
                  <a:lnTo>
                    <a:pt x="5884" y="30797"/>
                  </a:lnTo>
                  <a:lnTo>
                    <a:pt x="0" y="46233"/>
                  </a:lnTo>
                  <a:lnTo>
                    <a:pt x="2386" y="57221"/>
                  </a:lnTo>
                  <a:lnTo>
                    <a:pt x="4998" y="63114"/>
                  </a:lnTo>
                  <a:lnTo>
                    <a:pt x="47465" y="107410"/>
                  </a:lnTo>
                  <a:lnTo>
                    <a:pt x="77825" y="151223"/>
                  </a:lnTo>
                  <a:lnTo>
                    <a:pt x="79544" y="166912"/>
                  </a:lnTo>
                  <a:lnTo>
                    <a:pt x="76074" y="179530"/>
                  </a:lnTo>
                  <a:lnTo>
                    <a:pt x="73173" y="184870"/>
                  </a:lnTo>
                  <a:lnTo>
                    <a:pt x="64306" y="192686"/>
                  </a:lnTo>
                  <a:lnTo>
                    <a:pt x="58978" y="195757"/>
                  </a:lnTo>
                  <a:lnTo>
                    <a:pt x="49295" y="197289"/>
                  </a:lnTo>
                  <a:lnTo>
                    <a:pt x="35622" y="19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2222"/>
          <p:cNvSpPr/>
          <p:nvPr>
            <p:custDataLst>
              <p:tags r:id="rId1"/>
            </p:custDataLst>
          </p:nvPr>
        </p:nvSpPr>
        <p:spPr>
          <a:xfrm>
            <a:off x="2917703" y="2362823"/>
            <a:ext cx="136648" cy="122178"/>
          </a:xfrm>
          <a:custGeom>
            <a:avLst/>
            <a:gdLst/>
            <a:ahLst/>
            <a:cxnLst/>
            <a:rect l="0" t="0" r="0" b="0"/>
            <a:pathLst>
              <a:path w="136648" h="122178">
                <a:moveTo>
                  <a:pt x="98547" y="24777"/>
                </a:moveTo>
                <a:lnTo>
                  <a:pt x="98547" y="24777"/>
                </a:lnTo>
                <a:lnTo>
                  <a:pt x="92772" y="19707"/>
                </a:lnTo>
                <a:lnTo>
                  <a:pt x="70004" y="4112"/>
                </a:lnTo>
                <a:lnTo>
                  <a:pt x="44354" y="0"/>
                </a:lnTo>
                <a:lnTo>
                  <a:pt x="31658" y="7180"/>
                </a:lnTo>
                <a:lnTo>
                  <a:pt x="18018" y="19778"/>
                </a:lnTo>
                <a:lnTo>
                  <a:pt x="7253" y="34785"/>
                </a:lnTo>
                <a:lnTo>
                  <a:pt x="0" y="62471"/>
                </a:lnTo>
                <a:lnTo>
                  <a:pt x="2067" y="80806"/>
                </a:lnTo>
                <a:lnTo>
                  <a:pt x="8395" y="97656"/>
                </a:lnTo>
                <a:lnTo>
                  <a:pt x="18263" y="112201"/>
                </a:lnTo>
                <a:lnTo>
                  <a:pt x="29704" y="120077"/>
                </a:lnTo>
                <a:lnTo>
                  <a:pt x="35718" y="122177"/>
                </a:lnTo>
                <a:lnTo>
                  <a:pt x="41844" y="120754"/>
                </a:lnTo>
                <a:lnTo>
                  <a:pt x="54296" y="111649"/>
                </a:lnTo>
                <a:lnTo>
                  <a:pt x="69835" y="90655"/>
                </a:lnTo>
                <a:lnTo>
                  <a:pt x="86317" y="46596"/>
                </a:lnTo>
                <a:lnTo>
                  <a:pt x="91423" y="22415"/>
                </a:lnTo>
                <a:lnTo>
                  <a:pt x="91681" y="22497"/>
                </a:lnTo>
                <a:lnTo>
                  <a:pt x="95929" y="58128"/>
                </a:lnTo>
                <a:lnTo>
                  <a:pt x="106003" y="78638"/>
                </a:lnTo>
                <a:lnTo>
                  <a:pt x="109868" y="83968"/>
                </a:lnTo>
                <a:lnTo>
                  <a:pt x="119806" y="89889"/>
                </a:lnTo>
                <a:lnTo>
                  <a:pt x="136647" y="946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399"/>
          <p:cNvGrpSpPr/>
          <p:nvPr/>
        </p:nvGrpSpPr>
        <p:grpSpPr>
          <a:xfrm>
            <a:off x="3536950" y="2129942"/>
            <a:ext cx="487203" cy="537059"/>
            <a:chOff x="3536950" y="2129942"/>
            <a:chExt cx="487203" cy="537059"/>
          </a:xfrm>
        </p:grpSpPr>
        <p:sp>
          <p:nvSpPr>
            <p:cNvPr id="87" name="SMARTInkShape-2223"/>
            <p:cNvSpPr/>
            <p:nvPr>
              <p:custDataLst>
                <p:tags r:id="rId207"/>
              </p:custDataLst>
            </p:nvPr>
          </p:nvSpPr>
          <p:spPr>
            <a:xfrm>
              <a:off x="3670300" y="2129942"/>
              <a:ext cx="31751" cy="187809"/>
            </a:xfrm>
            <a:custGeom>
              <a:avLst/>
              <a:gdLst/>
              <a:ahLst/>
              <a:cxnLst/>
              <a:rect l="0" t="0" r="0" b="0"/>
              <a:pathLst>
                <a:path w="31751" h="1878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9459" y="19892"/>
                  </a:lnTo>
                  <a:lnTo>
                    <a:pt x="11740" y="61149"/>
                  </a:lnTo>
                  <a:lnTo>
                    <a:pt x="14155" y="93651"/>
                  </a:lnTo>
                  <a:lnTo>
                    <a:pt x="19481" y="138037"/>
                  </a:lnTo>
                  <a:lnTo>
                    <a:pt x="3175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24"/>
            <p:cNvSpPr/>
            <p:nvPr>
              <p:custDataLst>
                <p:tags r:id="rId208"/>
              </p:custDataLst>
            </p:nvPr>
          </p:nvSpPr>
          <p:spPr>
            <a:xfrm>
              <a:off x="3536950" y="2386162"/>
              <a:ext cx="465398" cy="26839"/>
            </a:xfrm>
            <a:custGeom>
              <a:avLst/>
              <a:gdLst/>
              <a:ahLst/>
              <a:cxnLst/>
              <a:rect l="0" t="0" r="0" b="0"/>
              <a:pathLst>
                <a:path w="465398" h="26839">
                  <a:moveTo>
                    <a:pt x="0" y="7788"/>
                  </a:moveTo>
                  <a:lnTo>
                    <a:pt x="0" y="7788"/>
                  </a:lnTo>
                  <a:lnTo>
                    <a:pt x="3371" y="11159"/>
                  </a:lnTo>
                  <a:lnTo>
                    <a:pt x="8789" y="12814"/>
                  </a:lnTo>
                  <a:lnTo>
                    <a:pt x="56007" y="13258"/>
                  </a:lnTo>
                  <a:lnTo>
                    <a:pt x="93802" y="10689"/>
                  </a:lnTo>
                  <a:lnTo>
                    <a:pt x="119684" y="8311"/>
                  </a:lnTo>
                  <a:lnTo>
                    <a:pt x="149640" y="5315"/>
                  </a:lnTo>
                  <a:lnTo>
                    <a:pt x="182309" y="1906"/>
                  </a:lnTo>
                  <a:lnTo>
                    <a:pt x="216084" y="339"/>
                  </a:lnTo>
                  <a:lnTo>
                    <a:pt x="250595" y="0"/>
                  </a:lnTo>
                  <a:lnTo>
                    <a:pt x="285597" y="479"/>
                  </a:lnTo>
                  <a:lnTo>
                    <a:pt x="316692" y="799"/>
                  </a:lnTo>
                  <a:lnTo>
                    <a:pt x="345184" y="1011"/>
                  </a:lnTo>
                  <a:lnTo>
                    <a:pt x="371939" y="1154"/>
                  </a:lnTo>
                  <a:lnTo>
                    <a:pt x="412957" y="3193"/>
                  </a:lnTo>
                  <a:lnTo>
                    <a:pt x="460298" y="10251"/>
                  </a:lnTo>
                  <a:lnTo>
                    <a:pt x="464204" y="12958"/>
                  </a:lnTo>
                  <a:lnTo>
                    <a:pt x="465397" y="16173"/>
                  </a:lnTo>
                  <a:lnTo>
                    <a:pt x="463550" y="26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25"/>
            <p:cNvSpPr/>
            <p:nvPr>
              <p:custDataLst>
                <p:tags r:id="rId209"/>
              </p:custDataLst>
            </p:nvPr>
          </p:nvSpPr>
          <p:spPr>
            <a:xfrm>
              <a:off x="3619500" y="251460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0052" y="48334"/>
                  </a:lnTo>
                  <a:lnTo>
                    <a:pt x="15548" y="92646"/>
                  </a:lnTo>
                  <a:lnTo>
                    <a:pt x="25496" y="135316"/>
                  </a:lnTo>
                  <a:lnTo>
                    <a:pt x="31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26"/>
            <p:cNvSpPr/>
            <p:nvPr>
              <p:custDataLst>
                <p:tags r:id="rId210"/>
              </p:custDataLst>
            </p:nvPr>
          </p:nvSpPr>
          <p:spPr>
            <a:xfrm>
              <a:off x="3718375" y="2547306"/>
              <a:ext cx="69737" cy="97421"/>
            </a:xfrm>
            <a:custGeom>
              <a:avLst/>
              <a:gdLst/>
              <a:ahLst/>
              <a:cxnLst/>
              <a:rect l="0" t="0" r="0" b="0"/>
              <a:pathLst>
                <a:path w="69737" h="97421">
                  <a:moveTo>
                    <a:pt x="34475" y="11744"/>
                  </a:moveTo>
                  <a:lnTo>
                    <a:pt x="34475" y="11744"/>
                  </a:lnTo>
                  <a:lnTo>
                    <a:pt x="20169" y="2905"/>
                  </a:lnTo>
                  <a:lnTo>
                    <a:pt x="17177" y="3030"/>
                  </a:lnTo>
                  <a:lnTo>
                    <a:pt x="10089" y="6930"/>
                  </a:lnTo>
                  <a:lnTo>
                    <a:pt x="7634" y="11357"/>
                  </a:lnTo>
                  <a:lnTo>
                    <a:pt x="0" y="46675"/>
                  </a:lnTo>
                  <a:lnTo>
                    <a:pt x="1749" y="63017"/>
                  </a:lnTo>
                  <a:lnTo>
                    <a:pt x="7230" y="78276"/>
                  </a:lnTo>
                  <a:lnTo>
                    <a:pt x="14370" y="89762"/>
                  </a:lnTo>
                  <a:lnTo>
                    <a:pt x="18955" y="93389"/>
                  </a:lnTo>
                  <a:lnTo>
                    <a:pt x="29694" y="97420"/>
                  </a:lnTo>
                  <a:lnTo>
                    <a:pt x="41522" y="95448"/>
                  </a:lnTo>
                  <a:lnTo>
                    <a:pt x="47640" y="92946"/>
                  </a:lnTo>
                  <a:lnTo>
                    <a:pt x="58200" y="82641"/>
                  </a:lnTo>
                  <a:lnTo>
                    <a:pt x="66186" y="68654"/>
                  </a:lnTo>
                  <a:lnTo>
                    <a:pt x="69736" y="53030"/>
                  </a:lnTo>
                  <a:lnTo>
                    <a:pt x="67550" y="36679"/>
                  </a:lnTo>
                  <a:lnTo>
                    <a:pt x="61169" y="21415"/>
                  </a:lnTo>
                  <a:lnTo>
                    <a:pt x="51278" y="9927"/>
                  </a:lnTo>
                  <a:lnTo>
                    <a:pt x="41708" y="3881"/>
                  </a:lnTo>
                  <a:lnTo>
                    <a:pt x="27437" y="0"/>
                  </a:lnTo>
                  <a:lnTo>
                    <a:pt x="26255" y="387"/>
                  </a:lnTo>
                  <a:lnTo>
                    <a:pt x="26173" y="1350"/>
                  </a:lnTo>
                  <a:lnTo>
                    <a:pt x="28125" y="5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27"/>
            <p:cNvSpPr/>
            <p:nvPr>
              <p:custDataLst>
                <p:tags r:id="rId211"/>
              </p:custDataLst>
            </p:nvPr>
          </p:nvSpPr>
          <p:spPr>
            <a:xfrm>
              <a:off x="3827909" y="2528706"/>
              <a:ext cx="62134" cy="108012"/>
            </a:xfrm>
            <a:custGeom>
              <a:avLst/>
              <a:gdLst/>
              <a:ahLst/>
              <a:cxnLst/>
              <a:rect l="0" t="0" r="0" b="0"/>
              <a:pathLst>
                <a:path w="62134" h="108012">
                  <a:moveTo>
                    <a:pt x="45591" y="17644"/>
                  </a:moveTo>
                  <a:lnTo>
                    <a:pt x="45591" y="17644"/>
                  </a:lnTo>
                  <a:lnTo>
                    <a:pt x="31286" y="3338"/>
                  </a:lnTo>
                  <a:lnTo>
                    <a:pt x="24887" y="703"/>
                  </a:lnTo>
                  <a:lnTo>
                    <a:pt x="21205" y="0"/>
                  </a:lnTo>
                  <a:lnTo>
                    <a:pt x="18045" y="1648"/>
                  </a:lnTo>
                  <a:lnTo>
                    <a:pt x="2278" y="25232"/>
                  </a:lnTo>
                  <a:lnTo>
                    <a:pt x="0" y="41007"/>
                  </a:lnTo>
                  <a:lnTo>
                    <a:pt x="4286" y="76508"/>
                  </a:lnTo>
                  <a:lnTo>
                    <a:pt x="11711" y="89902"/>
                  </a:lnTo>
                  <a:lnTo>
                    <a:pt x="26982" y="106628"/>
                  </a:lnTo>
                  <a:lnTo>
                    <a:pt x="31069" y="108011"/>
                  </a:lnTo>
                  <a:lnTo>
                    <a:pt x="41253" y="107666"/>
                  </a:lnTo>
                  <a:lnTo>
                    <a:pt x="50953" y="101398"/>
                  </a:lnTo>
                  <a:lnTo>
                    <a:pt x="55516" y="96764"/>
                  </a:lnTo>
                  <a:lnTo>
                    <a:pt x="60585" y="85969"/>
                  </a:lnTo>
                  <a:lnTo>
                    <a:pt x="62133" y="73411"/>
                  </a:lnTo>
                  <a:lnTo>
                    <a:pt x="57377" y="46115"/>
                  </a:lnTo>
                  <a:lnTo>
                    <a:pt x="55565" y="40858"/>
                  </a:lnTo>
                  <a:lnTo>
                    <a:pt x="52946" y="37354"/>
                  </a:lnTo>
                  <a:lnTo>
                    <a:pt x="46273" y="33459"/>
                  </a:lnTo>
                  <a:lnTo>
                    <a:pt x="43929" y="33832"/>
                  </a:lnTo>
                  <a:lnTo>
                    <a:pt x="42366" y="35492"/>
                  </a:lnTo>
                  <a:lnTo>
                    <a:pt x="39241" y="43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28"/>
            <p:cNvSpPr/>
            <p:nvPr>
              <p:custDataLst>
                <p:tags r:id="rId212"/>
              </p:custDataLst>
            </p:nvPr>
          </p:nvSpPr>
          <p:spPr>
            <a:xfrm>
              <a:off x="3939849" y="2525756"/>
              <a:ext cx="84304" cy="97061"/>
            </a:xfrm>
            <a:custGeom>
              <a:avLst/>
              <a:gdLst/>
              <a:ahLst/>
              <a:cxnLst/>
              <a:rect l="0" t="0" r="0" b="0"/>
              <a:pathLst>
                <a:path w="84304" h="97061">
                  <a:moveTo>
                    <a:pt x="60651" y="33294"/>
                  </a:moveTo>
                  <a:lnTo>
                    <a:pt x="60651" y="33294"/>
                  </a:lnTo>
                  <a:lnTo>
                    <a:pt x="61356" y="22449"/>
                  </a:lnTo>
                  <a:lnTo>
                    <a:pt x="66118" y="1344"/>
                  </a:lnTo>
                  <a:lnTo>
                    <a:pt x="64296" y="0"/>
                  </a:lnTo>
                  <a:lnTo>
                    <a:pt x="56626" y="387"/>
                  </a:lnTo>
                  <a:lnTo>
                    <a:pt x="40408" y="4572"/>
                  </a:lnTo>
                  <a:lnTo>
                    <a:pt x="22198" y="17023"/>
                  </a:lnTo>
                  <a:lnTo>
                    <a:pt x="6767" y="37488"/>
                  </a:lnTo>
                  <a:lnTo>
                    <a:pt x="0" y="61426"/>
                  </a:lnTo>
                  <a:lnTo>
                    <a:pt x="2180" y="74255"/>
                  </a:lnTo>
                  <a:lnTo>
                    <a:pt x="11341" y="89410"/>
                  </a:lnTo>
                  <a:lnTo>
                    <a:pt x="15078" y="93988"/>
                  </a:lnTo>
                  <a:lnTo>
                    <a:pt x="20391" y="96335"/>
                  </a:lnTo>
                  <a:lnTo>
                    <a:pt x="33820" y="97060"/>
                  </a:lnTo>
                  <a:lnTo>
                    <a:pt x="59663" y="87413"/>
                  </a:lnTo>
                  <a:lnTo>
                    <a:pt x="69854" y="82512"/>
                  </a:lnTo>
                  <a:lnTo>
                    <a:pt x="77206" y="74219"/>
                  </a:lnTo>
                  <a:lnTo>
                    <a:pt x="82120" y="63477"/>
                  </a:lnTo>
                  <a:lnTo>
                    <a:pt x="84303" y="51647"/>
                  </a:lnTo>
                  <a:lnTo>
                    <a:pt x="78791" y="29717"/>
                  </a:lnTo>
                  <a:lnTo>
                    <a:pt x="62894" y="4668"/>
                  </a:lnTo>
                  <a:lnTo>
                    <a:pt x="61441" y="4332"/>
                  </a:lnTo>
                  <a:lnTo>
                    <a:pt x="59766" y="4814"/>
                  </a:lnTo>
                  <a:lnTo>
                    <a:pt x="54301" y="7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00"/>
          <p:cNvGrpSpPr/>
          <p:nvPr/>
        </p:nvGrpSpPr>
        <p:grpSpPr>
          <a:xfrm>
            <a:off x="4526446" y="2230877"/>
            <a:ext cx="782155" cy="276533"/>
            <a:chOff x="4526446" y="2230877"/>
            <a:chExt cx="782155" cy="276533"/>
          </a:xfrm>
        </p:grpSpPr>
        <p:sp>
          <p:nvSpPr>
            <p:cNvPr id="94" name="SMARTInkShape-2229"/>
            <p:cNvSpPr/>
            <p:nvPr>
              <p:custDataLst>
                <p:tags r:id="rId202"/>
              </p:custDataLst>
            </p:nvPr>
          </p:nvSpPr>
          <p:spPr>
            <a:xfrm>
              <a:off x="4526446" y="2375161"/>
              <a:ext cx="96355" cy="132249"/>
            </a:xfrm>
            <a:custGeom>
              <a:avLst/>
              <a:gdLst/>
              <a:ahLst/>
              <a:cxnLst/>
              <a:rect l="0" t="0" r="0" b="0"/>
              <a:pathLst>
                <a:path w="96355" h="132249">
                  <a:moveTo>
                    <a:pt x="51904" y="6089"/>
                  </a:moveTo>
                  <a:lnTo>
                    <a:pt x="51904" y="6089"/>
                  </a:lnTo>
                  <a:lnTo>
                    <a:pt x="51904" y="2718"/>
                  </a:lnTo>
                  <a:lnTo>
                    <a:pt x="51198" y="1725"/>
                  </a:lnTo>
                  <a:lnTo>
                    <a:pt x="50022" y="1063"/>
                  </a:lnTo>
                  <a:lnTo>
                    <a:pt x="43115" y="131"/>
                  </a:lnTo>
                  <a:lnTo>
                    <a:pt x="39695" y="0"/>
                  </a:lnTo>
                  <a:lnTo>
                    <a:pt x="32131" y="3618"/>
                  </a:lnTo>
                  <a:lnTo>
                    <a:pt x="23360" y="12046"/>
                  </a:lnTo>
                  <a:lnTo>
                    <a:pt x="7933" y="36625"/>
                  </a:lnTo>
                  <a:lnTo>
                    <a:pt x="1082" y="56114"/>
                  </a:lnTo>
                  <a:lnTo>
                    <a:pt x="0" y="90291"/>
                  </a:lnTo>
                  <a:lnTo>
                    <a:pt x="7519" y="117115"/>
                  </a:lnTo>
                  <a:lnTo>
                    <a:pt x="12436" y="123145"/>
                  </a:lnTo>
                  <a:lnTo>
                    <a:pt x="25425" y="131727"/>
                  </a:lnTo>
                  <a:lnTo>
                    <a:pt x="42488" y="132248"/>
                  </a:lnTo>
                  <a:lnTo>
                    <a:pt x="51976" y="130412"/>
                  </a:lnTo>
                  <a:lnTo>
                    <a:pt x="70046" y="118964"/>
                  </a:lnTo>
                  <a:lnTo>
                    <a:pt x="96354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30"/>
            <p:cNvSpPr/>
            <p:nvPr>
              <p:custDataLst>
                <p:tags r:id="rId203"/>
              </p:custDataLst>
            </p:nvPr>
          </p:nvSpPr>
          <p:spPr>
            <a:xfrm>
              <a:off x="4669982" y="2230877"/>
              <a:ext cx="92519" cy="257878"/>
            </a:xfrm>
            <a:custGeom>
              <a:avLst/>
              <a:gdLst/>
              <a:ahLst/>
              <a:cxnLst/>
              <a:rect l="0" t="0" r="0" b="0"/>
              <a:pathLst>
                <a:path w="92519" h="257878">
                  <a:moveTo>
                    <a:pt x="29018" y="17023"/>
                  </a:moveTo>
                  <a:lnTo>
                    <a:pt x="29018" y="17023"/>
                  </a:lnTo>
                  <a:lnTo>
                    <a:pt x="25647" y="13652"/>
                  </a:lnTo>
                  <a:lnTo>
                    <a:pt x="23992" y="8234"/>
                  </a:lnTo>
                  <a:lnTo>
                    <a:pt x="22929" y="0"/>
                  </a:lnTo>
                  <a:lnTo>
                    <a:pt x="20603" y="12040"/>
                  </a:lnTo>
                  <a:lnTo>
                    <a:pt x="9591" y="45807"/>
                  </a:lnTo>
                  <a:lnTo>
                    <a:pt x="6093" y="91952"/>
                  </a:lnTo>
                  <a:lnTo>
                    <a:pt x="7775" y="127230"/>
                  </a:lnTo>
                  <a:lnTo>
                    <a:pt x="7112" y="164076"/>
                  </a:lnTo>
                  <a:lnTo>
                    <a:pt x="5171" y="199502"/>
                  </a:lnTo>
                  <a:lnTo>
                    <a:pt x="4078" y="239719"/>
                  </a:lnTo>
                  <a:lnTo>
                    <a:pt x="3049" y="256260"/>
                  </a:lnTo>
                  <a:lnTo>
                    <a:pt x="1827" y="257653"/>
                  </a:lnTo>
                  <a:lnTo>
                    <a:pt x="307" y="257877"/>
                  </a:lnTo>
                  <a:lnTo>
                    <a:pt x="0" y="255909"/>
                  </a:lnTo>
                  <a:lnTo>
                    <a:pt x="9688" y="215664"/>
                  </a:lnTo>
                  <a:lnTo>
                    <a:pt x="23761" y="189161"/>
                  </a:lnTo>
                  <a:lnTo>
                    <a:pt x="32796" y="181723"/>
                  </a:lnTo>
                  <a:lnTo>
                    <a:pt x="42445" y="177536"/>
                  </a:lnTo>
                  <a:lnTo>
                    <a:pt x="45731" y="179065"/>
                  </a:lnTo>
                  <a:lnTo>
                    <a:pt x="61142" y="196728"/>
                  </a:lnTo>
                  <a:lnTo>
                    <a:pt x="67990" y="208369"/>
                  </a:lnTo>
                  <a:lnTo>
                    <a:pt x="76117" y="236013"/>
                  </a:lnTo>
                  <a:lnTo>
                    <a:pt x="78762" y="239216"/>
                  </a:lnTo>
                  <a:lnTo>
                    <a:pt x="92518" y="245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31"/>
            <p:cNvSpPr/>
            <p:nvPr>
              <p:custDataLst>
                <p:tags r:id="rId204"/>
              </p:custDataLst>
            </p:nvPr>
          </p:nvSpPr>
          <p:spPr>
            <a:xfrm>
              <a:off x="4807914" y="2382595"/>
              <a:ext cx="94287" cy="113579"/>
            </a:xfrm>
            <a:custGeom>
              <a:avLst/>
              <a:gdLst/>
              <a:ahLst/>
              <a:cxnLst/>
              <a:rect l="0" t="0" r="0" b="0"/>
              <a:pathLst>
                <a:path w="94287" h="113579">
                  <a:moveTo>
                    <a:pt x="68886" y="36755"/>
                  </a:moveTo>
                  <a:lnTo>
                    <a:pt x="68886" y="36755"/>
                  </a:lnTo>
                  <a:lnTo>
                    <a:pt x="72257" y="30013"/>
                  </a:lnTo>
                  <a:lnTo>
                    <a:pt x="71839" y="26616"/>
                  </a:lnTo>
                  <a:lnTo>
                    <a:pt x="59610" y="3195"/>
                  </a:lnTo>
                  <a:lnTo>
                    <a:pt x="53945" y="673"/>
                  </a:lnTo>
                  <a:lnTo>
                    <a:pt x="50458" y="0"/>
                  </a:lnTo>
                  <a:lnTo>
                    <a:pt x="28697" y="9167"/>
                  </a:lnTo>
                  <a:lnTo>
                    <a:pt x="15511" y="21436"/>
                  </a:lnTo>
                  <a:lnTo>
                    <a:pt x="6358" y="36297"/>
                  </a:lnTo>
                  <a:lnTo>
                    <a:pt x="482" y="70714"/>
                  </a:lnTo>
                  <a:lnTo>
                    <a:pt x="0" y="80561"/>
                  </a:lnTo>
                  <a:lnTo>
                    <a:pt x="1796" y="88537"/>
                  </a:lnTo>
                  <a:lnTo>
                    <a:pt x="9435" y="101162"/>
                  </a:lnTo>
                  <a:lnTo>
                    <a:pt x="22264" y="112832"/>
                  </a:lnTo>
                  <a:lnTo>
                    <a:pt x="27221" y="113578"/>
                  </a:lnTo>
                  <a:lnTo>
                    <a:pt x="38374" y="110645"/>
                  </a:lnTo>
                  <a:lnTo>
                    <a:pt x="46623" y="102756"/>
                  </a:lnTo>
                  <a:lnTo>
                    <a:pt x="55234" y="84533"/>
                  </a:lnTo>
                  <a:lnTo>
                    <a:pt x="62109" y="57998"/>
                  </a:lnTo>
                  <a:lnTo>
                    <a:pt x="65870" y="82512"/>
                  </a:lnTo>
                  <a:lnTo>
                    <a:pt x="73190" y="92604"/>
                  </a:lnTo>
                  <a:lnTo>
                    <a:pt x="94286" y="112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32"/>
            <p:cNvSpPr/>
            <p:nvPr>
              <p:custDataLst>
                <p:tags r:id="rId205"/>
              </p:custDataLst>
            </p:nvPr>
          </p:nvSpPr>
          <p:spPr>
            <a:xfrm>
              <a:off x="4947012" y="2393264"/>
              <a:ext cx="90212" cy="102287"/>
            </a:xfrm>
            <a:custGeom>
              <a:avLst/>
              <a:gdLst/>
              <a:ahLst/>
              <a:cxnLst/>
              <a:rect l="0" t="0" r="0" b="0"/>
              <a:pathLst>
                <a:path w="90212" h="102287">
                  <a:moveTo>
                    <a:pt x="18688" y="38786"/>
                  </a:moveTo>
                  <a:lnTo>
                    <a:pt x="18688" y="38786"/>
                  </a:lnTo>
                  <a:lnTo>
                    <a:pt x="18688" y="21142"/>
                  </a:lnTo>
                  <a:lnTo>
                    <a:pt x="18688" y="23523"/>
                  </a:lnTo>
                  <a:lnTo>
                    <a:pt x="7856" y="67157"/>
                  </a:lnTo>
                  <a:lnTo>
                    <a:pt x="452" y="96789"/>
                  </a:lnTo>
                  <a:lnTo>
                    <a:pt x="181" y="97210"/>
                  </a:lnTo>
                  <a:lnTo>
                    <a:pt x="0" y="96785"/>
                  </a:lnTo>
                  <a:lnTo>
                    <a:pt x="13312" y="66432"/>
                  </a:lnTo>
                  <a:lnTo>
                    <a:pt x="38845" y="24779"/>
                  </a:lnTo>
                  <a:lnTo>
                    <a:pt x="47403" y="10688"/>
                  </a:lnTo>
                  <a:lnTo>
                    <a:pt x="58261" y="2074"/>
                  </a:lnTo>
                  <a:lnTo>
                    <a:pt x="63415" y="200"/>
                  </a:lnTo>
                  <a:lnTo>
                    <a:pt x="72904" y="0"/>
                  </a:lnTo>
                  <a:lnTo>
                    <a:pt x="76704" y="1640"/>
                  </a:lnTo>
                  <a:lnTo>
                    <a:pt x="82808" y="7225"/>
                  </a:lnTo>
                  <a:lnTo>
                    <a:pt x="90211" y="21673"/>
                  </a:lnTo>
                  <a:lnTo>
                    <a:pt x="90131" y="46102"/>
                  </a:lnTo>
                  <a:lnTo>
                    <a:pt x="83601" y="61793"/>
                  </a:lnTo>
                  <a:lnTo>
                    <a:pt x="66982" y="89846"/>
                  </a:lnTo>
                  <a:lnTo>
                    <a:pt x="63138" y="10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33"/>
            <p:cNvSpPr/>
            <p:nvPr>
              <p:custDataLst>
                <p:tags r:id="rId206"/>
              </p:custDataLst>
            </p:nvPr>
          </p:nvSpPr>
          <p:spPr>
            <a:xfrm>
              <a:off x="5103086" y="2402209"/>
              <a:ext cx="205515" cy="90752"/>
            </a:xfrm>
            <a:custGeom>
              <a:avLst/>
              <a:gdLst/>
              <a:ahLst/>
              <a:cxnLst/>
              <a:rect l="0" t="0" r="0" b="0"/>
              <a:pathLst>
                <a:path w="205515" h="90752">
                  <a:moveTo>
                    <a:pt x="53114" y="17141"/>
                  </a:moveTo>
                  <a:lnTo>
                    <a:pt x="53114" y="17141"/>
                  </a:lnTo>
                  <a:lnTo>
                    <a:pt x="53114" y="7681"/>
                  </a:lnTo>
                  <a:lnTo>
                    <a:pt x="51703" y="7307"/>
                  </a:lnTo>
                  <a:lnTo>
                    <a:pt x="42975" y="10151"/>
                  </a:lnTo>
                  <a:lnTo>
                    <a:pt x="30746" y="16873"/>
                  </a:lnTo>
                  <a:lnTo>
                    <a:pt x="11772" y="35511"/>
                  </a:lnTo>
                  <a:lnTo>
                    <a:pt x="811" y="56361"/>
                  </a:lnTo>
                  <a:lnTo>
                    <a:pt x="0" y="66557"/>
                  </a:lnTo>
                  <a:lnTo>
                    <a:pt x="771" y="71252"/>
                  </a:lnTo>
                  <a:lnTo>
                    <a:pt x="5391" y="80231"/>
                  </a:lnTo>
                  <a:lnTo>
                    <a:pt x="8599" y="84601"/>
                  </a:lnTo>
                  <a:lnTo>
                    <a:pt x="12854" y="87514"/>
                  </a:lnTo>
                  <a:lnTo>
                    <a:pt x="23227" y="90751"/>
                  </a:lnTo>
                  <a:lnTo>
                    <a:pt x="40966" y="89203"/>
                  </a:lnTo>
                  <a:lnTo>
                    <a:pt x="77263" y="78493"/>
                  </a:lnTo>
                  <a:lnTo>
                    <a:pt x="113758" y="58486"/>
                  </a:lnTo>
                  <a:lnTo>
                    <a:pt x="139242" y="32803"/>
                  </a:lnTo>
                  <a:lnTo>
                    <a:pt x="144310" y="21985"/>
                  </a:lnTo>
                  <a:lnTo>
                    <a:pt x="147563" y="4535"/>
                  </a:lnTo>
                  <a:lnTo>
                    <a:pt x="146419" y="2387"/>
                  </a:lnTo>
                  <a:lnTo>
                    <a:pt x="144245" y="955"/>
                  </a:lnTo>
                  <a:lnTo>
                    <a:pt x="141385" y="0"/>
                  </a:lnTo>
                  <a:lnTo>
                    <a:pt x="138772" y="69"/>
                  </a:lnTo>
                  <a:lnTo>
                    <a:pt x="133989" y="2028"/>
                  </a:lnTo>
                  <a:lnTo>
                    <a:pt x="129510" y="9013"/>
                  </a:lnTo>
                  <a:lnTo>
                    <a:pt x="114509" y="49159"/>
                  </a:lnTo>
                  <a:lnTo>
                    <a:pt x="114032" y="59829"/>
                  </a:lnTo>
                  <a:lnTo>
                    <a:pt x="114892" y="64649"/>
                  </a:lnTo>
                  <a:lnTo>
                    <a:pt x="119611" y="71887"/>
                  </a:lnTo>
                  <a:lnTo>
                    <a:pt x="122845" y="74805"/>
                  </a:lnTo>
                  <a:lnTo>
                    <a:pt x="127824" y="76045"/>
                  </a:lnTo>
                  <a:lnTo>
                    <a:pt x="167471" y="71290"/>
                  </a:lnTo>
                  <a:lnTo>
                    <a:pt x="205514" y="61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2234"/>
          <p:cNvSpPr/>
          <p:nvPr>
            <p:custDataLst>
              <p:tags r:id="rId2"/>
            </p:custDataLst>
          </p:nvPr>
        </p:nvSpPr>
        <p:spPr>
          <a:xfrm>
            <a:off x="5690425" y="2200412"/>
            <a:ext cx="234126" cy="475626"/>
          </a:xfrm>
          <a:custGeom>
            <a:avLst/>
            <a:gdLst/>
            <a:ahLst/>
            <a:cxnLst/>
            <a:rect l="0" t="0" r="0" b="0"/>
            <a:pathLst>
              <a:path w="234126" h="475626">
                <a:moveTo>
                  <a:pt x="88075" y="218938"/>
                </a:moveTo>
                <a:lnTo>
                  <a:pt x="88075" y="218938"/>
                </a:lnTo>
                <a:lnTo>
                  <a:pt x="88075" y="213471"/>
                </a:lnTo>
                <a:lnTo>
                  <a:pt x="84704" y="209478"/>
                </a:lnTo>
                <a:lnTo>
                  <a:pt x="64310" y="197684"/>
                </a:lnTo>
                <a:lnTo>
                  <a:pt x="52348" y="197262"/>
                </a:lnTo>
                <a:lnTo>
                  <a:pt x="45207" y="198138"/>
                </a:lnTo>
                <a:lnTo>
                  <a:pt x="31628" y="206636"/>
                </a:lnTo>
                <a:lnTo>
                  <a:pt x="18537" y="221231"/>
                </a:lnTo>
                <a:lnTo>
                  <a:pt x="5664" y="241830"/>
                </a:lnTo>
                <a:lnTo>
                  <a:pt x="413" y="263214"/>
                </a:lnTo>
                <a:lnTo>
                  <a:pt x="0" y="273855"/>
                </a:lnTo>
                <a:lnTo>
                  <a:pt x="7067" y="293205"/>
                </a:lnTo>
                <a:lnTo>
                  <a:pt x="12904" y="302316"/>
                </a:lnTo>
                <a:lnTo>
                  <a:pt x="32558" y="314321"/>
                </a:lnTo>
                <a:lnTo>
                  <a:pt x="55639" y="319891"/>
                </a:lnTo>
                <a:lnTo>
                  <a:pt x="75306" y="317664"/>
                </a:lnTo>
                <a:lnTo>
                  <a:pt x="82385" y="312977"/>
                </a:lnTo>
                <a:lnTo>
                  <a:pt x="92131" y="298363"/>
                </a:lnTo>
                <a:lnTo>
                  <a:pt x="95052" y="280108"/>
                </a:lnTo>
                <a:lnTo>
                  <a:pt x="93293" y="260941"/>
                </a:lnTo>
                <a:lnTo>
                  <a:pt x="80666" y="227522"/>
                </a:lnTo>
                <a:lnTo>
                  <a:pt x="71324" y="207071"/>
                </a:lnTo>
                <a:lnTo>
                  <a:pt x="71928" y="199318"/>
                </a:lnTo>
                <a:lnTo>
                  <a:pt x="73077" y="195274"/>
                </a:lnTo>
                <a:lnTo>
                  <a:pt x="101689" y="154641"/>
                </a:lnTo>
                <a:lnTo>
                  <a:pt x="131425" y="109576"/>
                </a:lnTo>
                <a:lnTo>
                  <a:pt x="162594" y="63672"/>
                </a:lnTo>
                <a:lnTo>
                  <a:pt x="194393" y="19725"/>
                </a:lnTo>
                <a:lnTo>
                  <a:pt x="206698" y="0"/>
                </a:lnTo>
                <a:lnTo>
                  <a:pt x="190880" y="34161"/>
                </a:lnTo>
                <a:lnTo>
                  <a:pt x="177510" y="66965"/>
                </a:lnTo>
                <a:lnTo>
                  <a:pt x="164513" y="107415"/>
                </a:lnTo>
                <a:lnTo>
                  <a:pt x="151681" y="153144"/>
                </a:lnTo>
                <a:lnTo>
                  <a:pt x="145295" y="177192"/>
                </a:lnTo>
                <a:lnTo>
                  <a:pt x="140333" y="202396"/>
                </a:lnTo>
                <a:lnTo>
                  <a:pt x="136319" y="228372"/>
                </a:lnTo>
                <a:lnTo>
                  <a:pt x="132937" y="254860"/>
                </a:lnTo>
                <a:lnTo>
                  <a:pt x="129978" y="280986"/>
                </a:lnTo>
                <a:lnTo>
                  <a:pt x="127299" y="306870"/>
                </a:lnTo>
                <a:lnTo>
                  <a:pt x="124808" y="332593"/>
                </a:lnTo>
                <a:lnTo>
                  <a:pt x="122040" y="378107"/>
                </a:lnTo>
                <a:lnTo>
                  <a:pt x="120809" y="416680"/>
                </a:lnTo>
                <a:lnTo>
                  <a:pt x="121528" y="456112"/>
                </a:lnTo>
                <a:lnTo>
                  <a:pt x="126697" y="471575"/>
                </a:lnTo>
                <a:lnTo>
                  <a:pt x="130756" y="474851"/>
                </a:lnTo>
                <a:lnTo>
                  <a:pt x="135580" y="475625"/>
                </a:lnTo>
                <a:lnTo>
                  <a:pt x="140911" y="474729"/>
                </a:lnTo>
                <a:lnTo>
                  <a:pt x="145878" y="470604"/>
                </a:lnTo>
                <a:lnTo>
                  <a:pt x="163986" y="438636"/>
                </a:lnTo>
                <a:lnTo>
                  <a:pt x="171202" y="418182"/>
                </a:lnTo>
                <a:lnTo>
                  <a:pt x="174558" y="384277"/>
                </a:lnTo>
                <a:lnTo>
                  <a:pt x="171399" y="357847"/>
                </a:lnTo>
                <a:lnTo>
                  <a:pt x="165352" y="342132"/>
                </a:lnTo>
                <a:lnTo>
                  <a:pt x="164993" y="341989"/>
                </a:lnTo>
                <a:lnTo>
                  <a:pt x="164754" y="342600"/>
                </a:lnTo>
                <a:lnTo>
                  <a:pt x="164595" y="343713"/>
                </a:lnTo>
                <a:lnTo>
                  <a:pt x="168180" y="346830"/>
                </a:lnTo>
                <a:lnTo>
                  <a:pt x="171111" y="348649"/>
                </a:lnTo>
                <a:lnTo>
                  <a:pt x="188722" y="351210"/>
                </a:lnTo>
                <a:lnTo>
                  <a:pt x="234125" y="3395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402"/>
          <p:cNvGrpSpPr/>
          <p:nvPr/>
        </p:nvGrpSpPr>
        <p:grpSpPr>
          <a:xfrm>
            <a:off x="6348730" y="2247900"/>
            <a:ext cx="1059307" cy="505856"/>
            <a:chOff x="6348730" y="2247900"/>
            <a:chExt cx="1059307" cy="505856"/>
          </a:xfrm>
        </p:grpSpPr>
        <p:sp>
          <p:nvSpPr>
            <p:cNvPr id="101" name="SMARTInkShape-2235"/>
            <p:cNvSpPr/>
            <p:nvPr>
              <p:custDataLst>
                <p:tags r:id="rId192"/>
              </p:custDataLst>
            </p:nvPr>
          </p:nvSpPr>
          <p:spPr>
            <a:xfrm>
              <a:off x="6348730" y="2363444"/>
              <a:ext cx="83821" cy="152434"/>
            </a:xfrm>
            <a:custGeom>
              <a:avLst/>
              <a:gdLst/>
              <a:ahLst/>
              <a:cxnLst/>
              <a:rect l="0" t="0" r="0" b="0"/>
              <a:pathLst>
                <a:path w="83821" h="152434">
                  <a:moveTo>
                    <a:pt x="77470" y="24156"/>
                  </a:moveTo>
                  <a:lnTo>
                    <a:pt x="77470" y="24156"/>
                  </a:lnTo>
                  <a:lnTo>
                    <a:pt x="80841" y="20785"/>
                  </a:lnTo>
                  <a:lnTo>
                    <a:pt x="82496" y="17248"/>
                  </a:lnTo>
                  <a:lnTo>
                    <a:pt x="82937" y="15318"/>
                  </a:lnTo>
                  <a:lnTo>
                    <a:pt x="82526" y="13325"/>
                  </a:lnTo>
                  <a:lnTo>
                    <a:pt x="80188" y="9229"/>
                  </a:lnTo>
                  <a:lnTo>
                    <a:pt x="71534" y="2957"/>
                  </a:lnTo>
                  <a:lnTo>
                    <a:pt x="56661" y="0"/>
                  </a:lnTo>
                  <a:lnTo>
                    <a:pt x="46820" y="3072"/>
                  </a:lnTo>
                  <a:lnTo>
                    <a:pt x="25633" y="19913"/>
                  </a:lnTo>
                  <a:lnTo>
                    <a:pt x="10684" y="37480"/>
                  </a:lnTo>
                  <a:lnTo>
                    <a:pt x="689" y="59462"/>
                  </a:lnTo>
                  <a:lnTo>
                    <a:pt x="0" y="87220"/>
                  </a:lnTo>
                  <a:lnTo>
                    <a:pt x="11157" y="122429"/>
                  </a:lnTo>
                  <a:lnTo>
                    <a:pt x="18834" y="136977"/>
                  </a:lnTo>
                  <a:lnTo>
                    <a:pt x="30714" y="146736"/>
                  </a:lnTo>
                  <a:lnTo>
                    <a:pt x="37831" y="150326"/>
                  </a:lnTo>
                  <a:lnTo>
                    <a:pt x="55149" y="152433"/>
                  </a:lnTo>
                  <a:lnTo>
                    <a:pt x="83820" y="15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36"/>
            <p:cNvSpPr/>
            <p:nvPr>
              <p:custDataLst>
                <p:tags r:id="rId193"/>
              </p:custDataLst>
            </p:nvPr>
          </p:nvSpPr>
          <p:spPr>
            <a:xfrm>
              <a:off x="6485469" y="2401938"/>
              <a:ext cx="105832" cy="112663"/>
            </a:xfrm>
            <a:custGeom>
              <a:avLst/>
              <a:gdLst/>
              <a:ahLst/>
              <a:cxnLst/>
              <a:rect l="0" t="0" r="0" b="0"/>
              <a:pathLst>
                <a:path w="105832" h="112663">
                  <a:moveTo>
                    <a:pt x="80431" y="36462"/>
                  </a:moveTo>
                  <a:lnTo>
                    <a:pt x="80431" y="36462"/>
                  </a:lnTo>
                  <a:lnTo>
                    <a:pt x="53948" y="3891"/>
                  </a:lnTo>
                  <a:lnTo>
                    <a:pt x="49140" y="819"/>
                  </a:lnTo>
                  <a:lnTo>
                    <a:pt x="46869" y="0"/>
                  </a:lnTo>
                  <a:lnTo>
                    <a:pt x="40585" y="972"/>
                  </a:lnTo>
                  <a:lnTo>
                    <a:pt x="36934" y="2218"/>
                  </a:lnTo>
                  <a:lnTo>
                    <a:pt x="18311" y="20828"/>
                  </a:lnTo>
                  <a:lnTo>
                    <a:pt x="5032" y="45314"/>
                  </a:lnTo>
                  <a:lnTo>
                    <a:pt x="0" y="67072"/>
                  </a:lnTo>
                  <a:lnTo>
                    <a:pt x="704" y="72391"/>
                  </a:lnTo>
                  <a:lnTo>
                    <a:pt x="2586" y="76642"/>
                  </a:lnTo>
                  <a:lnTo>
                    <a:pt x="5250" y="80182"/>
                  </a:lnTo>
                  <a:lnTo>
                    <a:pt x="13857" y="84115"/>
                  </a:lnTo>
                  <a:lnTo>
                    <a:pt x="19115" y="85164"/>
                  </a:lnTo>
                  <a:lnTo>
                    <a:pt x="24736" y="83747"/>
                  </a:lnTo>
                  <a:lnTo>
                    <a:pt x="47087" y="68145"/>
                  </a:lnTo>
                  <a:lnTo>
                    <a:pt x="71479" y="39849"/>
                  </a:lnTo>
                  <a:lnTo>
                    <a:pt x="72346" y="39426"/>
                  </a:lnTo>
                  <a:lnTo>
                    <a:pt x="72924" y="39849"/>
                  </a:lnTo>
                  <a:lnTo>
                    <a:pt x="73310" y="40836"/>
                  </a:lnTo>
                  <a:lnTo>
                    <a:pt x="79105" y="85315"/>
                  </a:lnTo>
                  <a:lnTo>
                    <a:pt x="82899" y="99097"/>
                  </a:lnTo>
                  <a:lnTo>
                    <a:pt x="86309" y="103618"/>
                  </a:lnTo>
                  <a:lnTo>
                    <a:pt x="105831" y="11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37"/>
            <p:cNvSpPr/>
            <p:nvPr>
              <p:custDataLst>
                <p:tags r:id="rId194"/>
              </p:custDataLst>
            </p:nvPr>
          </p:nvSpPr>
          <p:spPr>
            <a:xfrm>
              <a:off x="6689275" y="2247900"/>
              <a:ext cx="48076" cy="266669"/>
            </a:xfrm>
            <a:custGeom>
              <a:avLst/>
              <a:gdLst/>
              <a:ahLst/>
              <a:cxnLst/>
              <a:rect l="0" t="0" r="0" b="0"/>
              <a:pathLst>
                <a:path w="48076" h="266669">
                  <a:moveTo>
                    <a:pt x="48075" y="0"/>
                  </a:moveTo>
                  <a:lnTo>
                    <a:pt x="48075" y="0"/>
                  </a:lnTo>
                  <a:lnTo>
                    <a:pt x="41333" y="0"/>
                  </a:lnTo>
                  <a:lnTo>
                    <a:pt x="38641" y="1411"/>
                  </a:lnTo>
                  <a:lnTo>
                    <a:pt x="33770" y="6742"/>
                  </a:lnTo>
                  <a:lnTo>
                    <a:pt x="23689" y="24419"/>
                  </a:lnTo>
                  <a:lnTo>
                    <a:pt x="13415" y="71590"/>
                  </a:lnTo>
                  <a:lnTo>
                    <a:pt x="9584" y="118892"/>
                  </a:lnTo>
                  <a:lnTo>
                    <a:pt x="3686" y="154441"/>
                  </a:lnTo>
                  <a:lnTo>
                    <a:pt x="124" y="187644"/>
                  </a:lnTo>
                  <a:lnTo>
                    <a:pt x="0" y="230341"/>
                  </a:lnTo>
                  <a:lnTo>
                    <a:pt x="4432" y="257809"/>
                  </a:lnTo>
                  <a:lnTo>
                    <a:pt x="6279" y="262889"/>
                  </a:lnTo>
                  <a:lnTo>
                    <a:pt x="9628" y="265570"/>
                  </a:lnTo>
                  <a:lnTo>
                    <a:pt x="13976" y="266652"/>
                  </a:lnTo>
                  <a:lnTo>
                    <a:pt x="18992" y="266668"/>
                  </a:lnTo>
                  <a:lnTo>
                    <a:pt x="30210" y="261041"/>
                  </a:lnTo>
                  <a:lnTo>
                    <a:pt x="4807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38"/>
            <p:cNvSpPr/>
            <p:nvPr>
              <p:custDataLst>
                <p:tags r:id="rId195"/>
              </p:custDataLst>
            </p:nvPr>
          </p:nvSpPr>
          <p:spPr>
            <a:xfrm>
              <a:off x="6610350" y="23622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40181" y="23353"/>
                  </a:lnTo>
                  <a:lnTo>
                    <a:pt x="85048" y="120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39"/>
            <p:cNvSpPr/>
            <p:nvPr>
              <p:custDataLst>
                <p:tags r:id="rId196"/>
              </p:custDataLst>
            </p:nvPr>
          </p:nvSpPr>
          <p:spPr>
            <a:xfrm>
              <a:off x="6832282" y="2381589"/>
              <a:ext cx="95569" cy="124833"/>
            </a:xfrm>
            <a:custGeom>
              <a:avLst/>
              <a:gdLst/>
              <a:ahLst/>
              <a:cxnLst/>
              <a:rect l="0" t="0" r="0" b="0"/>
              <a:pathLst>
                <a:path w="95569" h="124833">
                  <a:moveTo>
                    <a:pt x="76518" y="12361"/>
                  </a:moveTo>
                  <a:lnTo>
                    <a:pt x="76518" y="12361"/>
                  </a:lnTo>
                  <a:lnTo>
                    <a:pt x="67679" y="3522"/>
                  </a:lnTo>
                  <a:lnTo>
                    <a:pt x="61771" y="1377"/>
                  </a:lnTo>
                  <a:lnTo>
                    <a:pt x="46480" y="0"/>
                  </a:lnTo>
                  <a:lnTo>
                    <a:pt x="42382" y="2004"/>
                  </a:lnTo>
                  <a:lnTo>
                    <a:pt x="18078" y="29577"/>
                  </a:lnTo>
                  <a:lnTo>
                    <a:pt x="3307" y="56659"/>
                  </a:lnTo>
                  <a:lnTo>
                    <a:pt x="0" y="74853"/>
                  </a:lnTo>
                  <a:lnTo>
                    <a:pt x="106" y="83655"/>
                  </a:lnTo>
                  <a:lnTo>
                    <a:pt x="7749" y="99081"/>
                  </a:lnTo>
                  <a:lnTo>
                    <a:pt x="32281" y="122859"/>
                  </a:lnTo>
                  <a:lnTo>
                    <a:pt x="39266" y="124832"/>
                  </a:lnTo>
                  <a:lnTo>
                    <a:pt x="54552" y="123261"/>
                  </a:lnTo>
                  <a:lnTo>
                    <a:pt x="95568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40"/>
            <p:cNvSpPr/>
            <p:nvPr>
              <p:custDataLst>
                <p:tags r:id="rId197"/>
              </p:custDataLst>
            </p:nvPr>
          </p:nvSpPr>
          <p:spPr>
            <a:xfrm>
              <a:off x="6959602" y="2279650"/>
              <a:ext cx="76199" cy="199707"/>
            </a:xfrm>
            <a:custGeom>
              <a:avLst/>
              <a:gdLst/>
              <a:ahLst/>
              <a:cxnLst/>
              <a:rect l="0" t="0" r="0" b="0"/>
              <a:pathLst>
                <a:path w="76199" h="199707">
                  <a:moveTo>
                    <a:pt x="31748" y="0"/>
                  </a:moveTo>
                  <a:lnTo>
                    <a:pt x="31748" y="0"/>
                  </a:lnTo>
                  <a:lnTo>
                    <a:pt x="21635" y="0"/>
                  </a:lnTo>
                  <a:lnTo>
                    <a:pt x="17950" y="1411"/>
                  </a:lnTo>
                  <a:lnTo>
                    <a:pt x="11975" y="6742"/>
                  </a:lnTo>
                  <a:lnTo>
                    <a:pt x="4643" y="24419"/>
                  </a:lnTo>
                  <a:lnTo>
                    <a:pt x="915" y="70884"/>
                  </a:lnTo>
                  <a:lnTo>
                    <a:pt x="269" y="112411"/>
                  </a:lnTo>
                  <a:lnTo>
                    <a:pt x="79" y="150429"/>
                  </a:lnTo>
                  <a:lnTo>
                    <a:pt x="3" y="197959"/>
                  </a:lnTo>
                  <a:lnTo>
                    <a:pt x="0" y="199706"/>
                  </a:lnTo>
                  <a:lnTo>
                    <a:pt x="705" y="199459"/>
                  </a:lnTo>
                  <a:lnTo>
                    <a:pt x="3370" y="195423"/>
                  </a:lnTo>
                  <a:lnTo>
                    <a:pt x="20576" y="151936"/>
                  </a:lnTo>
                  <a:lnTo>
                    <a:pt x="27340" y="139955"/>
                  </a:lnTo>
                  <a:lnTo>
                    <a:pt x="31671" y="136285"/>
                  </a:lnTo>
                  <a:lnTo>
                    <a:pt x="33813" y="135307"/>
                  </a:lnTo>
                  <a:lnTo>
                    <a:pt x="39957" y="136101"/>
                  </a:lnTo>
                  <a:lnTo>
                    <a:pt x="46684" y="138806"/>
                  </a:lnTo>
                  <a:lnTo>
                    <a:pt x="52027" y="142360"/>
                  </a:lnTo>
                  <a:lnTo>
                    <a:pt x="62372" y="155070"/>
                  </a:lnTo>
                  <a:lnTo>
                    <a:pt x="66526" y="164405"/>
                  </a:lnTo>
                  <a:lnTo>
                    <a:pt x="7619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41"/>
            <p:cNvSpPr/>
            <p:nvPr>
              <p:custDataLst>
                <p:tags r:id="rId198"/>
              </p:custDataLst>
            </p:nvPr>
          </p:nvSpPr>
          <p:spPr>
            <a:xfrm>
              <a:off x="7092950" y="23939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4745" y="38724"/>
                  </a:lnTo>
                  <a:lnTo>
                    <a:pt x="416" y="8414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242"/>
            <p:cNvSpPr/>
            <p:nvPr>
              <p:custDataLst>
                <p:tags r:id="rId199"/>
              </p:custDataLst>
            </p:nvPr>
          </p:nvSpPr>
          <p:spPr>
            <a:xfrm>
              <a:off x="7092950" y="2349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43"/>
            <p:cNvSpPr/>
            <p:nvPr>
              <p:custDataLst>
                <p:tags r:id="rId200"/>
              </p:custDataLst>
            </p:nvPr>
          </p:nvSpPr>
          <p:spPr>
            <a:xfrm>
              <a:off x="7181872" y="2380023"/>
              <a:ext cx="75337" cy="96478"/>
            </a:xfrm>
            <a:custGeom>
              <a:avLst/>
              <a:gdLst/>
              <a:ahLst/>
              <a:cxnLst/>
              <a:rect l="0" t="0" r="0" b="0"/>
              <a:pathLst>
                <a:path w="75337" h="96478">
                  <a:moveTo>
                    <a:pt x="6328" y="7577"/>
                  </a:moveTo>
                  <a:lnTo>
                    <a:pt x="6328" y="7577"/>
                  </a:lnTo>
                  <a:lnTo>
                    <a:pt x="4446" y="53356"/>
                  </a:lnTo>
                  <a:lnTo>
                    <a:pt x="94" y="91861"/>
                  </a:lnTo>
                  <a:lnTo>
                    <a:pt x="0" y="83727"/>
                  </a:lnTo>
                  <a:lnTo>
                    <a:pt x="17656" y="39256"/>
                  </a:lnTo>
                  <a:lnTo>
                    <a:pt x="33203" y="15788"/>
                  </a:lnTo>
                  <a:lnTo>
                    <a:pt x="51214" y="2170"/>
                  </a:lnTo>
                  <a:lnTo>
                    <a:pt x="61791" y="0"/>
                  </a:lnTo>
                  <a:lnTo>
                    <a:pt x="66586" y="409"/>
                  </a:lnTo>
                  <a:lnTo>
                    <a:pt x="69783" y="2798"/>
                  </a:lnTo>
                  <a:lnTo>
                    <a:pt x="73336" y="11098"/>
                  </a:lnTo>
                  <a:lnTo>
                    <a:pt x="75336" y="34412"/>
                  </a:lnTo>
                  <a:lnTo>
                    <a:pt x="66014" y="75456"/>
                  </a:lnTo>
                  <a:lnTo>
                    <a:pt x="63478" y="9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44"/>
            <p:cNvSpPr/>
            <p:nvPr>
              <p:custDataLst>
                <p:tags r:id="rId201"/>
              </p:custDataLst>
            </p:nvPr>
          </p:nvSpPr>
          <p:spPr>
            <a:xfrm>
              <a:off x="7274323" y="2383800"/>
              <a:ext cx="133714" cy="369956"/>
            </a:xfrm>
            <a:custGeom>
              <a:avLst/>
              <a:gdLst/>
              <a:ahLst/>
              <a:cxnLst/>
              <a:rect l="0" t="0" r="0" b="0"/>
              <a:pathLst>
                <a:path w="133714" h="369956">
                  <a:moveTo>
                    <a:pt x="104377" y="29200"/>
                  </a:moveTo>
                  <a:lnTo>
                    <a:pt x="104377" y="29200"/>
                  </a:lnTo>
                  <a:lnTo>
                    <a:pt x="104377" y="19087"/>
                  </a:lnTo>
                  <a:lnTo>
                    <a:pt x="100614" y="10359"/>
                  </a:lnTo>
                  <a:lnTo>
                    <a:pt x="97635" y="6056"/>
                  </a:lnTo>
                  <a:lnTo>
                    <a:pt x="93532" y="3187"/>
                  </a:lnTo>
                  <a:lnTo>
                    <a:pt x="83329" y="0"/>
                  </a:lnTo>
                  <a:lnTo>
                    <a:pt x="65684" y="1576"/>
                  </a:lnTo>
                  <a:lnTo>
                    <a:pt x="55195" y="8456"/>
                  </a:lnTo>
                  <a:lnTo>
                    <a:pt x="50423" y="13254"/>
                  </a:lnTo>
                  <a:lnTo>
                    <a:pt x="40334" y="36862"/>
                  </a:lnTo>
                  <a:lnTo>
                    <a:pt x="36247" y="59457"/>
                  </a:lnTo>
                  <a:lnTo>
                    <a:pt x="40935" y="72986"/>
                  </a:lnTo>
                  <a:lnTo>
                    <a:pt x="50075" y="84644"/>
                  </a:lnTo>
                  <a:lnTo>
                    <a:pt x="61192" y="92177"/>
                  </a:lnTo>
                  <a:lnTo>
                    <a:pt x="67827" y="93057"/>
                  </a:lnTo>
                  <a:lnTo>
                    <a:pt x="82723" y="90272"/>
                  </a:lnTo>
                  <a:lnTo>
                    <a:pt x="100234" y="80770"/>
                  </a:lnTo>
                  <a:lnTo>
                    <a:pt x="133564" y="38547"/>
                  </a:lnTo>
                  <a:lnTo>
                    <a:pt x="133713" y="38959"/>
                  </a:lnTo>
                  <a:lnTo>
                    <a:pt x="121280" y="78975"/>
                  </a:lnTo>
                  <a:lnTo>
                    <a:pt x="113854" y="115209"/>
                  </a:lnTo>
                  <a:lnTo>
                    <a:pt x="113535" y="160988"/>
                  </a:lnTo>
                  <a:lnTo>
                    <a:pt x="116208" y="196428"/>
                  </a:lnTo>
                  <a:lnTo>
                    <a:pt x="119747" y="233346"/>
                  </a:lnTo>
                  <a:lnTo>
                    <a:pt x="118028" y="269039"/>
                  </a:lnTo>
                  <a:lnTo>
                    <a:pt x="111149" y="302306"/>
                  </a:lnTo>
                  <a:lnTo>
                    <a:pt x="91410" y="342718"/>
                  </a:lnTo>
                  <a:lnTo>
                    <a:pt x="75800" y="361158"/>
                  </a:lnTo>
                  <a:lnTo>
                    <a:pt x="67687" y="366217"/>
                  </a:lnTo>
                  <a:lnTo>
                    <a:pt x="51146" y="369955"/>
                  </a:lnTo>
                  <a:lnTo>
                    <a:pt x="34387" y="365503"/>
                  </a:lnTo>
                  <a:lnTo>
                    <a:pt x="18943" y="355762"/>
                  </a:lnTo>
                  <a:lnTo>
                    <a:pt x="7374" y="342026"/>
                  </a:lnTo>
                  <a:lnTo>
                    <a:pt x="1292" y="324632"/>
                  </a:lnTo>
                  <a:lnTo>
                    <a:pt x="0" y="305142"/>
                  </a:lnTo>
                  <a:lnTo>
                    <a:pt x="9127" y="26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03"/>
          <p:cNvGrpSpPr/>
          <p:nvPr/>
        </p:nvGrpSpPr>
        <p:grpSpPr>
          <a:xfrm>
            <a:off x="7818517" y="2248783"/>
            <a:ext cx="392034" cy="293301"/>
            <a:chOff x="7818517" y="2248783"/>
            <a:chExt cx="392034" cy="293301"/>
          </a:xfrm>
        </p:grpSpPr>
        <p:sp>
          <p:nvSpPr>
            <p:cNvPr id="112" name="SMARTInkShape-2245"/>
            <p:cNvSpPr/>
            <p:nvPr>
              <p:custDataLst>
                <p:tags r:id="rId189"/>
              </p:custDataLst>
            </p:nvPr>
          </p:nvSpPr>
          <p:spPr>
            <a:xfrm>
              <a:off x="7896813" y="2248783"/>
              <a:ext cx="47038" cy="293301"/>
            </a:xfrm>
            <a:custGeom>
              <a:avLst/>
              <a:gdLst/>
              <a:ahLst/>
              <a:cxnLst/>
              <a:rect l="0" t="0" r="0" b="0"/>
              <a:pathLst>
                <a:path w="47038" h="293301">
                  <a:moveTo>
                    <a:pt x="47037" y="5467"/>
                  </a:moveTo>
                  <a:lnTo>
                    <a:pt x="47037" y="5467"/>
                  </a:lnTo>
                  <a:lnTo>
                    <a:pt x="47037" y="0"/>
                  </a:lnTo>
                  <a:lnTo>
                    <a:pt x="47037" y="2749"/>
                  </a:lnTo>
                  <a:lnTo>
                    <a:pt x="29361" y="47324"/>
                  </a:lnTo>
                  <a:lnTo>
                    <a:pt x="21306" y="78163"/>
                  </a:lnTo>
                  <a:lnTo>
                    <a:pt x="13729" y="115387"/>
                  </a:lnTo>
                  <a:lnTo>
                    <a:pt x="8009" y="155450"/>
                  </a:lnTo>
                  <a:lnTo>
                    <a:pt x="3116" y="193011"/>
                  </a:lnTo>
                  <a:lnTo>
                    <a:pt x="0" y="227109"/>
                  </a:lnTo>
                  <a:lnTo>
                    <a:pt x="2212" y="267283"/>
                  </a:lnTo>
                  <a:lnTo>
                    <a:pt x="5478" y="283167"/>
                  </a:lnTo>
                  <a:lnTo>
                    <a:pt x="8747" y="287967"/>
                  </a:lnTo>
                  <a:lnTo>
                    <a:pt x="13044" y="291167"/>
                  </a:lnTo>
                  <a:lnTo>
                    <a:pt x="18025" y="293300"/>
                  </a:lnTo>
                  <a:lnTo>
                    <a:pt x="31085" y="291907"/>
                  </a:lnTo>
                  <a:lnTo>
                    <a:pt x="38519" y="289561"/>
                  </a:lnTo>
                  <a:lnTo>
                    <a:pt x="42770" y="285174"/>
                  </a:lnTo>
                  <a:lnTo>
                    <a:pt x="44898" y="279427"/>
                  </a:lnTo>
                  <a:lnTo>
                    <a:pt x="4703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46"/>
            <p:cNvSpPr/>
            <p:nvPr>
              <p:custDataLst>
                <p:tags r:id="rId190"/>
              </p:custDataLst>
            </p:nvPr>
          </p:nvSpPr>
          <p:spPr>
            <a:xfrm>
              <a:off x="7818517" y="2270628"/>
              <a:ext cx="233284" cy="243973"/>
            </a:xfrm>
            <a:custGeom>
              <a:avLst/>
              <a:gdLst/>
              <a:ahLst/>
              <a:cxnLst/>
              <a:rect l="0" t="0" r="0" b="0"/>
              <a:pathLst>
                <a:path w="233284" h="243973">
                  <a:moveTo>
                    <a:pt x="23733" y="155072"/>
                  </a:moveTo>
                  <a:lnTo>
                    <a:pt x="23733" y="155072"/>
                  </a:lnTo>
                  <a:lnTo>
                    <a:pt x="0" y="155072"/>
                  </a:lnTo>
                  <a:lnTo>
                    <a:pt x="5568" y="155072"/>
                  </a:lnTo>
                  <a:lnTo>
                    <a:pt x="52648" y="137395"/>
                  </a:lnTo>
                  <a:lnTo>
                    <a:pt x="99921" y="114578"/>
                  </a:lnTo>
                  <a:lnTo>
                    <a:pt x="131758" y="86786"/>
                  </a:lnTo>
                  <a:lnTo>
                    <a:pt x="162194" y="41708"/>
                  </a:lnTo>
                  <a:lnTo>
                    <a:pt x="176471" y="14944"/>
                  </a:lnTo>
                  <a:lnTo>
                    <a:pt x="179106" y="4598"/>
                  </a:lnTo>
                  <a:lnTo>
                    <a:pt x="178820" y="1840"/>
                  </a:lnTo>
                  <a:lnTo>
                    <a:pt x="177924" y="0"/>
                  </a:lnTo>
                  <a:lnTo>
                    <a:pt x="176621" y="186"/>
                  </a:lnTo>
                  <a:lnTo>
                    <a:pt x="173293" y="4154"/>
                  </a:lnTo>
                  <a:lnTo>
                    <a:pt x="156430" y="48563"/>
                  </a:lnTo>
                  <a:lnTo>
                    <a:pt x="147953" y="95762"/>
                  </a:lnTo>
                  <a:lnTo>
                    <a:pt x="145969" y="130829"/>
                  </a:lnTo>
                  <a:lnTo>
                    <a:pt x="145088" y="165229"/>
                  </a:lnTo>
                  <a:lnTo>
                    <a:pt x="147963" y="206216"/>
                  </a:lnTo>
                  <a:lnTo>
                    <a:pt x="149912" y="223848"/>
                  </a:lnTo>
                  <a:lnTo>
                    <a:pt x="150890" y="225617"/>
                  </a:lnTo>
                  <a:lnTo>
                    <a:pt x="152250" y="226091"/>
                  </a:lnTo>
                  <a:lnTo>
                    <a:pt x="153861" y="225701"/>
                  </a:lnTo>
                  <a:lnTo>
                    <a:pt x="177848" y="182895"/>
                  </a:lnTo>
                  <a:lnTo>
                    <a:pt x="201166" y="151866"/>
                  </a:lnTo>
                  <a:lnTo>
                    <a:pt x="211012" y="143534"/>
                  </a:lnTo>
                  <a:lnTo>
                    <a:pt x="214202" y="143147"/>
                  </a:lnTo>
                  <a:lnTo>
                    <a:pt x="216330" y="145005"/>
                  </a:lnTo>
                  <a:lnTo>
                    <a:pt x="223113" y="166567"/>
                  </a:lnTo>
                  <a:lnTo>
                    <a:pt x="228311" y="213178"/>
                  </a:lnTo>
                  <a:lnTo>
                    <a:pt x="233283" y="243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47"/>
            <p:cNvSpPr/>
            <p:nvPr>
              <p:custDataLst>
                <p:tags r:id="rId191"/>
              </p:custDataLst>
            </p:nvPr>
          </p:nvSpPr>
          <p:spPr>
            <a:xfrm>
              <a:off x="8121650" y="2416433"/>
              <a:ext cx="88901" cy="108423"/>
            </a:xfrm>
            <a:custGeom>
              <a:avLst/>
              <a:gdLst/>
              <a:ahLst/>
              <a:cxnLst/>
              <a:rect l="0" t="0" r="0" b="0"/>
              <a:pathLst>
                <a:path w="88901" h="108423">
                  <a:moveTo>
                    <a:pt x="0" y="60067"/>
                  </a:moveTo>
                  <a:lnTo>
                    <a:pt x="0" y="60067"/>
                  </a:lnTo>
                  <a:lnTo>
                    <a:pt x="6480" y="59361"/>
                  </a:lnTo>
                  <a:lnTo>
                    <a:pt x="29232" y="51229"/>
                  </a:lnTo>
                  <a:lnTo>
                    <a:pt x="65932" y="24562"/>
                  </a:lnTo>
                  <a:lnTo>
                    <a:pt x="71636" y="13948"/>
                  </a:lnTo>
                  <a:lnTo>
                    <a:pt x="73157" y="8154"/>
                  </a:lnTo>
                  <a:lnTo>
                    <a:pt x="72760" y="4292"/>
                  </a:lnTo>
                  <a:lnTo>
                    <a:pt x="71085" y="1717"/>
                  </a:lnTo>
                  <a:lnTo>
                    <a:pt x="68556" y="0"/>
                  </a:lnTo>
                  <a:lnTo>
                    <a:pt x="58220" y="1856"/>
                  </a:lnTo>
                  <a:lnTo>
                    <a:pt x="36536" y="12715"/>
                  </a:lnTo>
                  <a:lnTo>
                    <a:pt x="28590" y="17916"/>
                  </a:lnTo>
                  <a:lnTo>
                    <a:pt x="17880" y="40627"/>
                  </a:lnTo>
                  <a:lnTo>
                    <a:pt x="12885" y="67655"/>
                  </a:lnTo>
                  <a:lnTo>
                    <a:pt x="15369" y="86723"/>
                  </a:lnTo>
                  <a:lnTo>
                    <a:pt x="18713" y="93360"/>
                  </a:lnTo>
                  <a:lnTo>
                    <a:pt x="28071" y="102616"/>
                  </a:lnTo>
                  <a:lnTo>
                    <a:pt x="41169" y="107200"/>
                  </a:lnTo>
                  <a:lnTo>
                    <a:pt x="48613" y="108422"/>
                  </a:lnTo>
                  <a:lnTo>
                    <a:pt x="64409" y="106017"/>
                  </a:lnTo>
                  <a:lnTo>
                    <a:pt x="88900" y="9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404"/>
          <p:cNvGrpSpPr/>
          <p:nvPr/>
        </p:nvGrpSpPr>
        <p:grpSpPr>
          <a:xfrm>
            <a:off x="8527114" y="2219475"/>
            <a:ext cx="1137587" cy="349097"/>
            <a:chOff x="8527114" y="2219475"/>
            <a:chExt cx="1137587" cy="349097"/>
          </a:xfrm>
        </p:grpSpPr>
        <p:sp>
          <p:nvSpPr>
            <p:cNvPr id="116" name="SMARTInkShape-2248"/>
            <p:cNvSpPr/>
            <p:nvPr>
              <p:custDataLst>
                <p:tags r:id="rId180"/>
              </p:custDataLst>
            </p:nvPr>
          </p:nvSpPr>
          <p:spPr>
            <a:xfrm>
              <a:off x="8769350" y="2362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49"/>
            <p:cNvSpPr/>
            <p:nvPr>
              <p:custDataLst>
                <p:tags r:id="rId181"/>
              </p:custDataLst>
            </p:nvPr>
          </p:nvSpPr>
          <p:spPr>
            <a:xfrm>
              <a:off x="8823403" y="2394103"/>
              <a:ext cx="79567" cy="161685"/>
            </a:xfrm>
            <a:custGeom>
              <a:avLst/>
              <a:gdLst/>
              <a:ahLst/>
              <a:cxnLst/>
              <a:rect l="0" t="0" r="0" b="0"/>
              <a:pathLst>
                <a:path w="79567" h="161685">
                  <a:moveTo>
                    <a:pt x="34847" y="31597"/>
                  </a:moveTo>
                  <a:lnTo>
                    <a:pt x="34847" y="31597"/>
                  </a:lnTo>
                  <a:lnTo>
                    <a:pt x="35552" y="25116"/>
                  </a:lnTo>
                  <a:lnTo>
                    <a:pt x="38505" y="12038"/>
                  </a:lnTo>
                  <a:lnTo>
                    <a:pt x="35468" y="1592"/>
                  </a:lnTo>
                  <a:lnTo>
                    <a:pt x="34554" y="1010"/>
                  </a:lnTo>
                  <a:lnTo>
                    <a:pt x="29194" y="192"/>
                  </a:lnTo>
                  <a:lnTo>
                    <a:pt x="22692" y="0"/>
                  </a:lnTo>
                  <a:lnTo>
                    <a:pt x="7727" y="6634"/>
                  </a:lnTo>
                  <a:lnTo>
                    <a:pt x="1627" y="11801"/>
                  </a:lnTo>
                  <a:lnTo>
                    <a:pt x="0" y="14166"/>
                  </a:lnTo>
                  <a:lnTo>
                    <a:pt x="327" y="17860"/>
                  </a:lnTo>
                  <a:lnTo>
                    <a:pt x="7529" y="32466"/>
                  </a:lnTo>
                  <a:lnTo>
                    <a:pt x="43771" y="73945"/>
                  </a:lnTo>
                  <a:lnTo>
                    <a:pt x="68830" y="109498"/>
                  </a:lnTo>
                  <a:lnTo>
                    <a:pt x="79566" y="135190"/>
                  </a:lnTo>
                  <a:lnTo>
                    <a:pt x="79477" y="142287"/>
                  </a:lnTo>
                  <a:lnTo>
                    <a:pt x="77300" y="148429"/>
                  </a:lnTo>
                  <a:lnTo>
                    <a:pt x="73732" y="153935"/>
                  </a:lnTo>
                  <a:lnTo>
                    <a:pt x="68531" y="157606"/>
                  </a:lnTo>
                  <a:lnTo>
                    <a:pt x="55227" y="161684"/>
                  </a:lnTo>
                  <a:lnTo>
                    <a:pt x="35241" y="160609"/>
                  </a:lnTo>
                  <a:lnTo>
                    <a:pt x="29465" y="157116"/>
                  </a:lnTo>
                  <a:lnTo>
                    <a:pt x="19284" y="145709"/>
                  </a:lnTo>
                  <a:lnTo>
                    <a:pt x="17416" y="138716"/>
                  </a:lnTo>
                  <a:lnTo>
                    <a:pt x="22147" y="107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50"/>
            <p:cNvSpPr/>
            <p:nvPr>
              <p:custDataLst>
                <p:tags r:id="rId182"/>
              </p:custDataLst>
            </p:nvPr>
          </p:nvSpPr>
          <p:spPr>
            <a:xfrm>
              <a:off x="8944080" y="2401991"/>
              <a:ext cx="72921" cy="139173"/>
            </a:xfrm>
            <a:custGeom>
              <a:avLst/>
              <a:gdLst/>
              <a:ahLst/>
              <a:cxnLst/>
              <a:rect l="0" t="0" r="0" b="0"/>
              <a:pathLst>
                <a:path w="72921" h="139173">
                  <a:moveTo>
                    <a:pt x="9420" y="55459"/>
                  </a:moveTo>
                  <a:lnTo>
                    <a:pt x="9420" y="55459"/>
                  </a:lnTo>
                  <a:lnTo>
                    <a:pt x="0" y="55459"/>
                  </a:lnTo>
                  <a:lnTo>
                    <a:pt x="9188" y="54753"/>
                  </a:lnTo>
                  <a:lnTo>
                    <a:pt x="38996" y="43250"/>
                  </a:lnTo>
                  <a:lnTo>
                    <a:pt x="56205" y="28323"/>
                  </a:lnTo>
                  <a:lnTo>
                    <a:pt x="61963" y="18469"/>
                  </a:lnTo>
                  <a:lnTo>
                    <a:pt x="63499" y="13865"/>
                  </a:lnTo>
                  <a:lnTo>
                    <a:pt x="63112" y="10091"/>
                  </a:lnTo>
                  <a:lnTo>
                    <a:pt x="61442" y="6870"/>
                  </a:lnTo>
                  <a:lnTo>
                    <a:pt x="58919" y="4016"/>
                  </a:lnTo>
                  <a:lnTo>
                    <a:pt x="52350" y="845"/>
                  </a:lnTo>
                  <a:lnTo>
                    <a:pt x="48624" y="0"/>
                  </a:lnTo>
                  <a:lnTo>
                    <a:pt x="38838" y="2823"/>
                  </a:lnTo>
                  <a:lnTo>
                    <a:pt x="28139" y="9488"/>
                  </a:lnTo>
                  <a:lnTo>
                    <a:pt x="18680" y="19505"/>
                  </a:lnTo>
                  <a:lnTo>
                    <a:pt x="8792" y="40416"/>
                  </a:lnTo>
                  <a:lnTo>
                    <a:pt x="8849" y="88015"/>
                  </a:lnTo>
                  <a:lnTo>
                    <a:pt x="9039" y="98330"/>
                  </a:lnTo>
                  <a:lnTo>
                    <a:pt x="14896" y="115435"/>
                  </a:lnTo>
                  <a:lnTo>
                    <a:pt x="24553" y="128681"/>
                  </a:lnTo>
                  <a:lnTo>
                    <a:pt x="35901" y="136921"/>
                  </a:lnTo>
                  <a:lnTo>
                    <a:pt x="49883" y="139172"/>
                  </a:lnTo>
                  <a:lnTo>
                    <a:pt x="72920" y="1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51"/>
            <p:cNvSpPr/>
            <p:nvPr>
              <p:custDataLst>
                <p:tags r:id="rId183"/>
              </p:custDataLst>
            </p:nvPr>
          </p:nvSpPr>
          <p:spPr>
            <a:xfrm>
              <a:off x="9096465" y="2420756"/>
              <a:ext cx="155486" cy="109919"/>
            </a:xfrm>
            <a:custGeom>
              <a:avLst/>
              <a:gdLst/>
              <a:ahLst/>
              <a:cxnLst/>
              <a:rect l="0" t="0" r="0" b="0"/>
              <a:pathLst>
                <a:path w="155486" h="109919">
                  <a:moveTo>
                    <a:pt x="123735" y="17644"/>
                  </a:moveTo>
                  <a:lnTo>
                    <a:pt x="123735" y="17644"/>
                  </a:lnTo>
                  <a:lnTo>
                    <a:pt x="85481" y="1757"/>
                  </a:lnTo>
                  <a:lnTo>
                    <a:pt x="72866" y="0"/>
                  </a:lnTo>
                  <a:lnTo>
                    <a:pt x="50493" y="5752"/>
                  </a:lnTo>
                  <a:lnTo>
                    <a:pt x="29362" y="19765"/>
                  </a:lnTo>
                  <a:lnTo>
                    <a:pt x="9695" y="40693"/>
                  </a:lnTo>
                  <a:lnTo>
                    <a:pt x="2494" y="56581"/>
                  </a:lnTo>
                  <a:lnTo>
                    <a:pt x="0" y="72344"/>
                  </a:lnTo>
                  <a:lnTo>
                    <a:pt x="1242" y="86405"/>
                  </a:lnTo>
                  <a:lnTo>
                    <a:pt x="6029" y="97829"/>
                  </a:lnTo>
                  <a:lnTo>
                    <a:pt x="9282" y="102850"/>
                  </a:lnTo>
                  <a:lnTo>
                    <a:pt x="13565" y="106198"/>
                  </a:lnTo>
                  <a:lnTo>
                    <a:pt x="23971" y="109918"/>
                  </a:lnTo>
                  <a:lnTo>
                    <a:pt x="35650" y="107808"/>
                  </a:lnTo>
                  <a:lnTo>
                    <a:pt x="63767" y="91585"/>
                  </a:lnTo>
                  <a:lnTo>
                    <a:pt x="84800" y="67383"/>
                  </a:lnTo>
                  <a:lnTo>
                    <a:pt x="102613" y="34571"/>
                  </a:lnTo>
                  <a:lnTo>
                    <a:pt x="102598" y="34573"/>
                  </a:lnTo>
                  <a:lnTo>
                    <a:pt x="95665" y="51763"/>
                  </a:lnTo>
                  <a:lnTo>
                    <a:pt x="95848" y="56618"/>
                  </a:lnTo>
                  <a:lnTo>
                    <a:pt x="99817" y="65775"/>
                  </a:lnTo>
                  <a:lnTo>
                    <a:pt x="109985" y="78864"/>
                  </a:lnTo>
                  <a:lnTo>
                    <a:pt x="119740" y="83658"/>
                  </a:lnTo>
                  <a:lnTo>
                    <a:pt x="131132" y="85083"/>
                  </a:lnTo>
                  <a:lnTo>
                    <a:pt x="155485" y="8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52"/>
            <p:cNvSpPr/>
            <p:nvPr>
              <p:custDataLst>
                <p:tags r:id="rId184"/>
              </p:custDataLst>
            </p:nvPr>
          </p:nvSpPr>
          <p:spPr>
            <a:xfrm>
              <a:off x="9278264" y="2401317"/>
              <a:ext cx="68383" cy="162143"/>
            </a:xfrm>
            <a:custGeom>
              <a:avLst/>
              <a:gdLst/>
              <a:ahLst/>
              <a:cxnLst/>
              <a:rect l="0" t="0" r="0" b="0"/>
              <a:pathLst>
                <a:path w="68383" h="162143">
                  <a:moveTo>
                    <a:pt x="43536" y="37083"/>
                  </a:moveTo>
                  <a:lnTo>
                    <a:pt x="43536" y="37083"/>
                  </a:lnTo>
                  <a:lnTo>
                    <a:pt x="41655" y="16361"/>
                  </a:lnTo>
                  <a:lnTo>
                    <a:pt x="40165" y="10568"/>
                  </a:lnTo>
                  <a:lnTo>
                    <a:pt x="37760" y="6706"/>
                  </a:lnTo>
                  <a:lnTo>
                    <a:pt x="34747" y="4132"/>
                  </a:lnTo>
                  <a:lnTo>
                    <a:pt x="25645" y="509"/>
                  </a:lnTo>
                  <a:lnTo>
                    <a:pt x="23141" y="0"/>
                  </a:lnTo>
                  <a:lnTo>
                    <a:pt x="14715" y="5080"/>
                  </a:lnTo>
                  <a:lnTo>
                    <a:pt x="9506" y="9397"/>
                  </a:lnTo>
                  <a:lnTo>
                    <a:pt x="3717" y="19839"/>
                  </a:lnTo>
                  <a:lnTo>
                    <a:pt x="0" y="43790"/>
                  </a:lnTo>
                  <a:lnTo>
                    <a:pt x="2728" y="59218"/>
                  </a:lnTo>
                  <a:lnTo>
                    <a:pt x="11375" y="72726"/>
                  </a:lnTo>
                  <a:lnTo>
                    <a:pt x="51632" y="117169"/>
                  </a:lnTo>
                  <a:lnTo>
                    <a:pt x="63361" y="128181"/>
                  </a:lnTo>
                  <a:lnTo>
                    <a:pt x="66631" y="133798"/>
                  </a:lnTo>
                  <a:lnTo>
                    <a:pt x="68382" y="145684"/>
                  </a:lnTo>
                  <a:lnTo>
                    <a:pt x="66807" y="154259"/>
                  </a:lnTo>
                  <a:lnTo>
                    <a:pt x="65401" y="157534"/>
                  </a:lnTo>
                  <a:lnTo>
                    <a:pt x="63050" y="159717"/>
                  </a:lnTo>
                  <a:lnTo>
                    <a:pt x="56678" y="162142"/>
                  </a:lnTo>
                  <a:lnTo>
                    <a:pt x="53707" y="162084"/>
                  </a:lnTo>
                  <a:lnTo>
                    <a:pt x="48527" y="160137"/>
                  </a:lnTo>
                  <a:lnTo>
                    <a:pt x="46863" y="157924"/>
                  </a:lnTo>
                  <a:lnTo>
                    <a:pt x="43536" y="14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53"/>
            <p:cNvSpPr/>
            <p:nvPr>
              <p:custDataLst>
                <p:tags r:id="rId185"/>
              </p:custDataLst>
            </p:nvPr>
          </p:nvSpPr>
          <p:spPr>
            <a:xfrm>
              <a:off x="9457191" y="2422447"/>
              <a:ext cx="112260" cy="146125"/>
            </a:xfrm>
            <a:custGeom>
              <a:avLst/>
              <a:gdLst/>
              <a:ahLst/>
              <a:cxnLst/>
              <a:rect l="0" t="0" r="0" b="0"/>
              <a:pathLst>
                <a:path w="112260" h="146125">
                  <a:moveTo>
                    <a:pt x="10659" y="73103"/>
                  </a:moveTo>
                  <a:lnTo>
                    <a:pt x="10659" y="73103"/>
                  </a:lnTo>
                  <a:lnTo>
                    <a:pt x="7000" y="73103"/>
                  </a:lnTo>
                  <a:lnTo>
                    <a:pt x="21089" y="72397"/>
                  </a:lnTo>
                  <a:lnTo>
                    <a:pt x="37267" y="67328"/>
                  </a:lnTo>
                  <a:lnTo>
                    <a:pt x="54761" y="56497"/>
                  </a:lnTo>
                  <a:lnTo>
                    <a:pt x="64598" y="45967"/>
                  </a:lnTo>
                  <a:lnTo>
                    <a:pt x="74697" y="24768"/>
                  </a:lnTo>
                  <a:lnTo>
                    <a:pt x="78786" y="7354"/>
                  </a:lnTo>
                  <a:lnTo>
                    <a:pt x="77949" y="3870"/>
                  </a:lnTo>
                  <a:lnTo>
                    <a:pt x="75980" y="1548"/>
                  </a:lnTo>
                  <a:lnTo>
                    <a:pt x="73256" y="0"/>
                  </a:lnTo>
                  <a:lnTo>
                    <a:pt x="55939" y="1191"/>
                  </a:lnTo>
                  <a:lnTo>
                    <a:pt x="36305" y="6013"/>
                  </a:lnTo>
                  <a:lnTo>
                    <a:pt x="23468" y="15533"/>
                  </a:lnTo>
                  <a:lnTo>
                    <a:pt x="12117" y="29878"/>
                  </a:lnTo>
                  <a:lnTo>
                    <a:pt x="2468" y="57081"/>
                  </a:lnTo>
                  <a:lnTo>
                    <a:pt x="0" y="82624"/>
                  </a:lnTo>
                  <a:lnTo>
                    <a:pt x="4129" y="104616"/>
                  </a:lnTo>
                  <a:lnTo>
                    <a:pt x="18405" y="138575"/>
                  </a:lnTo>
                  <a:lnTo>
                    <a:pt x="22879" y="142151"/>
                  </a:lnTo>
                  <a:lnTo>
                    <a:pt x="35375" y="146124"/>
                  </a:lnTo>
                  <a:lnTo>
                    <a:pt x="61648" y="144990"/>
                  </a:lnTo>
                  <a:lnTo>
                    <a:pt x="112259" y="130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54"/>
            <p:cNvSpPr/>
            <p:nvPr>
              <p:custDataLst>
                <p:tags r:id="rId186"/>
              </p:custDataLst>
            </p:nvPr>
          </p:nvSpPr>
          <p:spPr>
            <a:xfrm>
              <a:off x="9658350" y="2540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55"/>
            <p:cNvSpPr/>
            <p:nvPr>
              <p:custDataLst>
                <p:tags r:id="rId187"/>
              </p:custDataLst>
            </p:nvPr>
          </p:nvSpPr>
          <p:spPr>
            <a:xfrm>
              <a:off x="8527114" y="2219475"/>
              <a:ext cx="131603" cy="320119"/>
            </a:xfrm>
            <a:custGeom>
              <a:avLst/>
              <a:gdLst/>
              <a:ahLst/>
              <a:cxnLst/>
              <a:rect l="0" t="0" r="0" b="0"/>
              <a:pathLst>
                <a:path w="131603" h="320119">
                  <a:moveTo>
                    <a:pt x="89836" y="218925"/>
                  </a:moveTo>
                  <a:lnTo>
                    <a:pt x="89836" y="218925"/>
                  </a:lnTo>
                  <a:lnTo>
                    <a:pt x="89836" y="212183"/>
                  </a:lnTo>
                  <a:lnTo>
                    <a:pt x="84191" y="205110"/>
                  </a:lnTo>
                  <a:lnTo>
                    <a:pt x="66692" y="192442"/>
                  </a:lnTo>
                  <a:lnTo>
                    <a:pt x="53894" y="188736"/>
                  </a:lnTo>
                  <a:lnTo>
                    <a:pt x="41641" y="195394"/>
                  </a:lnTo>
                  <a:lnTo>
                    <a:pt x="34423" y="201121"/>
                  </a:lnTo>
                  <a:lnTo>
                    <a:pt x="14150" y="232778"/>
                  </a:lnTo>
                  <a:lnTo>
                    <a:pt x="1480" y="266696"/>
                  </a:lnTo>
                  <a:lnTo>
                    <a:pt x="0" y="295717"/>
                  </a:lnTo>
                  <a:lnTo>
                    <a:pt x="6164" y="309735"/>
                  </a:lnTo>
                  <a:lnTo>
                    <a:pt x="10771" y="315448"/>
                  </a:lnTo>
                  <a:lnTo>
                    <a:pt x="16664" y="318551"/>
                  </a:lnTo>
                  <a:lnTo>
                    <a:pt x="30740" y="320118"/>
                  </a:lnTo>
                  <a:lnTo>
                    <a:pt x="57902" y="310292"/>
                  </a:lnTo>
                  <a:lnTo>
                    <a:pt x="72349" y="294105"/>
                  </a:lnTo>
                  <a:lnTo>
                    <a:pt x="92181" y="255547"/>
                  </a:lnTo>
                  <a:lnTo>
                    <a:pt x="106400" y="218268"/>
                  </a:lnTo>
                  <a:lnTo>
                    <a:pt x="112167" y="194498"/>
                  </a:lnTo>
                  <a:lnTo>
                    <a:pt x="117423" y="168774"/>
                  </a:lnTo>
                  <a:lnTo>
                    <a:pt x="121633" y="141041"/>
                  </a:lnTo>
                  <a:lnTo>
                    <a:pt x="125145" y="111969"/>
                  </a:lnTo>
                  <a:lnTo>
                    <a:pt x="128193" y="82004"/>
                  </a:lnTo>
                  <a:lnTo>
                    <a:pt x="131578" y="39303"/>
                  </a:lnTo>
                  <a:lnTo>
                    <a:pt x="131602" y="4837"/>
                  </a:lnTo>
                  <a:lnTo>
                    <a:pt x="130381" y="0"/>
                  </a:lnTo>
                  <a:lnTo>
                    <a:pt x="126744" y="2419"/>
                  </a:lnTo>
                  <a:lnTo>
                    <a:pt x="115176" y="20159"/>
                  </a:lnTo>
                  <a:lnTo>
                    <a:pt x="106273" y="54385"/>
                  </a:lnTo>
                  <a:lnTo>
                    <a:pt x="101375" y="97818"/>
                  </a:lnTo>
                  <a:lnTo>
                    <a:pt x="101549" y="145344"/>
                  </a:lnTo>
                  <a:lnTo>
                    <a:pt x="103979" y="190926"/>
                  </a:lnTo>
                  <a:lnTo>
                    <a:pt x="107410" y="232587"/>
                  </a:lnTo>
                  <a:lnTo>
                    <a:pt x="111287" y="267565"/>
                  </a:lnTo>
                  <a:lnTo>
                    <a:pt x="119526" y="303505"/>
                  </a:lnTo>
                  <a:lnTo>
                    <a:pt x="127936" y="314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56"/>
            <p:cNvSpPr/>
            <p:nvPr>
              <p:custDataLst>
                <p:tags r:id="rId188"/>
              </p:custDataLst>
            </p:nvPr>
          </p:nvSpPr>
          <p:spPr>
            <a:xfrm>
              <a:off x="8737600" y="24511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762" y="4644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05"/>
          <p:cNvGrpSpPr/>
          <p:nvPr/>
        </p:nvGrpSpPr>
        <p:grpSpPr>
          <a:xfrm>
            <a:off x="1381086" y="3106822"/>
            <a:ext cx="333415" cy="284079"/>
            <a:chOff x="1381086" y="3106822"/>
            <a:chExt cx="333415" cy="284079"/>
          </a:xfrm>
        </p:grpSpPr>
        <p:sp>
          <p:nvSpPr>
            <p:cNvPr id="126" name="SMARTInkShape-2257"/>
            <p:cNvSpPr/>
            <p:nvPr>
              <p:custDataLst>
                <p:tags r:id="rId177"/>
              </p:custDataLst>
            </p:nvPr>
          </p:nvSpPr>
          <p:spPr>
            <a:xfrm>
              <a:off x="1381086" y="3106822"/>
              <a:ext cx="212765" cy="284079"/>
            </a:xfrm>
            <a:custGeom>
              <a:avLst/>
              <a:gdLst/>
              <a:ahLst/>
              <a:cxnLst/>
              <a:rect l="0" t="0" r="0" b="0"/>
              <a:pathLst>
                <a:path w="212765" h="284079">
                  <a:moveTo>
                    <a:pt x="111164" y="30078"/>
                  </a:moveTo>
                  <a:lnTo>
                    <a:pt x="111164" y="30078"/>
                  </a:lnTo>
                  <a:lnTo>
                    <a:pt x="100333" y="19952"/>
                  </a:lnTo>
                  <a:lnTo>
                    <a:pt x="96237" y="18523"/>
                  </a:lnTo>
                  <a:lnTo>
                    <a:pt x="77720" y="18310"/>
                  </a:lnTo>
                  <a:lnTo>
                    <a:pt x="59862" y="23220"/>
                  </a:lnTo>
                  <a:lnTo>
                    <a:pt x="47441" y="29617"/>
                  </a:lnTo>
                  <a:lnTo>
                    <a:pt x="25177" y="58007"/>
                  </a:lnTo>
                  <a:lnTo>
                    <a:pt x="7448" y="97698"/>
                  </a:lnTo>
                  <a:lnTo>
                    <a:pt x="0" y="144109"/>
                  </a:lnTo>
                  <a:lnTo>
                    <a:pt x="7906" y="186867"/>
                  </a:lnTo>
                  <a:lnTo>
                    <a:pt x="23654" y="216234"/>
                  </a:lnTo>
                  <a:lnTo>
                    <a:pt x="45097" y="234970"/>
                  </a:lnTo>
                  <a:lnTo>
                    <a:pt x="62986" y="241085"/>
                  </a:lnTo>
                  <a:lnTo>
                    <a:pt x="82696" y="242392"/>
                  </a:lnTo>
                  <a:lnTo>
                    <a:pt x="103215" y="238269"/>
                  </a:lnTo>
                  <a:lnTo>
                    <a:pt x="122213" y="226089"/>
                  </a:lnTo>
                  <a:lnTo>
                    <a:pt x="154033" y="189524"/>
                  </a:lnTo>
                  <a:lnTo>
                    <a:pt x="167454" y="152032"/>
                  </a:lnTo>
                  <a:lnTo>
                    <a:pt x="169578" y="120263"/>
                  </a:lnTo>
                  <a:lnTo>
                    <a:pt x="167465" y="85682"/>
                  </a:lnTo>
                  <a:lnTo>
                    <a:pt x="161822" y="51498"/>
                  </a:lnTo>
                  <a:lnTo>
                    <a:pt x="150847" y="26898"/>
                  </a:lnTo>
                  <a:lnTo>
                    <a:pt x="143969" y="17375"/>
                  </a:lnTo>
                  <a:lnTo>
                    <a:pt x="128801" y="6793"/>
                  </a:lnTo>
                  <a:lnTo>
                    <a:pt x="99439" y="0"/>
                  </a:lnTo>
                  <a:lnTo>
                    <a:pt x="92764" y="3676"/>
                  </a:lnTo>
                  <a:lnTo>
                    <a:pt x="79703" y="19050"/>
                  </a:lnTo>
                  <a:lnTo>
                    <a:pt x="59846" y="57637"/>
                  </a:lnTo>
                  <a:lnTo>
                    <a:pt x="52293" y="84497"/>
                  </a:lnTo>
                  <a:lnTo>
                    <a:pt x="52779" y="101771"/>
                  </a:lnTo>
                  <a:lnTo>
                    <a:pt x="56013" y="108918"/>
                  </a:lnTo>
                  <a:lnTo>
                    <a:pt x="81481" y="132409"/>
                  </a:lnTo>
                  <a:lnTo>
                    <a:pt x="126383" y="159160"/>
                  </a:lnTo>
                  <a:lnTo>
                    <a:pt x="170205" y="185731"/>
                  </a:lnTo>
                  <a:lnTo>
                    <a:pt x="192393" y="202492"/>
                  </a:lnTo>
                  <a:lnTo>
                    <a:pt x="202064" y="216538"/>
                  </a:lnTo>
                  <a:lnTo>
                    <a:pt x="208008" y="232188"/>
                  </a:lnTo>
                  <a:lnTo>
                    <a:pt x="212578" y="277887"/>
                  </a:lnTo>
                  <a:lnTo>
                    <a:pt x="212764" y="284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58"/>
            <p:cNvSpPr/>
            <p:nvPr>
              <p:custDataLst>
                <p:tags r:id="rId178"/>
              </p:custDataLst>
            </p:nvPr>
          </p:nvSpPr>
          <p:spPr>
            <a:xfrm>
              <a:off x="1702683" y="313690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54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259"/>
            <p:cNvSpPr/>
            <p:nvPr>
              <p:custDataLst>
                <p:tags r:id="rId179"/>
              </p:custDataLst>
            </p:nvPr>
          </p:nvSpPr>
          <p:spPr>
            <a:xfrm>
              <a:off x="1709033" y="331470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411" y="15887"/>
                  </a:lnTo>
                  <a:lnTo>
                    <a:pt x="1391" y="16941"/>
                  </a:lnTo>
                  <a:lnTo>
                    <a:pt x="54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406"/>
          <p:cNvGrpSpPr/>
          <p:nvPr/>
        </p:nvGrpSpPr>
        <p:grpSpPr>
          <a:xfrm>
            <a:off x="2057761" y="2991995"/>
            <a:ext cx="533040" cy="358848"/>
            <a:chOff x="2057761" y="2991995"/>
            <a:chExt cx="533040" cy="358848"/>
          </a:xfrm>
        </p:grpSpPr>
        <p:sp>
          <p:nvSpPr>
            <p:cNvPr id="130" name="SMARTInkShape-2260"/>
            <p:cNvSpPr/>
            <p:nvPr>
              <p:custDataLst>
                <p:tags r:id="rId174"/>
              </p:custDataLst>
            </p:nvPr>
          </p:nvSpPr>
          <p:spPr>
            <a:xfrm>
              <a:off x="2057761" y="3009327"/>
              <a:ext cx="83261" cy="334458"/>
            </a:xfrm>
            <a:custGeom>
              <a:avLst/>
              <a:gdLst/>
              <a:ahLst/>
              <a:cxnLst/>
              <a:rect l="0" t="0" r="0" b="0"/>
              <a:pathLst>
                <a:path w="83261" h="334458">
                  <a:moveTo>
                    <a:pt x="5989" y="140273"/>
                  </a:moveTo>
                  <a:lnTo>
                    <a:pt x="5989" y="140273"/>
                  </a:lnTo>
                  <a:lnTo>
                    <a:pt x="2618" y="147015"/>
                  </a:lnTo>
                  <a:lnTo>
                    <a:pt x="31" y="185463"/>
                  </a:lnTo>
                  <a:lnTo>
                    <a:pt x="1637" y="223042"/>
                  </a:lnTo>
                  <a:lnTo>
                    <a:pt x="6581" y="262869"/>
                  </a:lnTo>
                  <a:lnTo>
                    <a:pt x="14573" y="310461"/>
                  </a:lnTo>
                  <a:lnTo>
                    <a:pt x="18327" y="334457"/>
                  </a:lnTo>
                  <a:lnTo>
                    <a:pt x="9819" y="307003"/>
                  </a:lnTo>
                  <a:lnTo>
                    <a:pt x="3753" y="269951"/>
                  </a:lnTo>
                  <a:lnTo>
                    <a:pt x="1467" y="228011"/>
                  </a:lnTo>
                  <a:lnTo>
                    <a:pt x="858" y="202999"/>
                  </a:lnTo>
                  <a:lnTo>
                    <a:pt x="452" y="175740"/>
                  </a:lnTo>
                  <a:lnTo>
                    <a:pt x="181" y="146984"/>
                  </a:lnTo>
                  <a:lnTo>
                    <a:pt x="0" y="117230"/>
                  </a:lnTo>
                  <a:lnTo>
                    <a:pt x="3562" y="71000"/>
                  </a:lnTo>
                  <a:lnTo>
                    <a:pt x="13502" y="26614"/>
                  </a:lnTo>
                  <a:lnTo>
                    <a:pt x="26131" y="2346"/>
                  </a:lnTo>
                  <a:lnTo>
                    <a:pt x="30000" y="344"/>
                  </a:lnTo>
                  <a:lnTo>
                    <a:pt x="39944" y="0"/>
                  </a:lnTo>
                  <a:lnTo>
                    <a:pt x="51419" y="9726"/>
                  </a:lnTo>
                  <a:lnTo>
                    <a:pt x="62869" y="27924"/>
                  </a:lnTo>
                  <a:lnTo>
                    <a:pt x="76543" y="68492"/>
                  </a:lnTo>
                  <a:lnTo>
                    <a:pt x="83260" y="106540"/>
                  </a:lnTo>
                  <a:lnTo>
                    <a:pt x="80078" y="126927"/>
                  </a:lnTo>
                  <a:lnTo>
                    <a:pt x="66982" y="150900"/>
                  </a:lnTo>
                  <a:lnTo>
                    <a:pt x="55675" y="159107"/>
                  </a:lnTo>
                  <a:lnTo>
                    <a:pt x="25039" y="16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61"/>
            <p:cNvSpPr/>
            <p:nvPr>
              <p:custDataLst>
                <p:tags r:id="rId175"/>
              </p:custDataLst>
            </p:nvPr>
          </p:nvSpPr>
          <p:spPr>
            <a:xfrm>
              <a:off x="2166233" y="3168650"/>
              <a:ext cx="126118" cy="155149"/>
            </a:xfrm>
            <a:custGeom>
              <a:avLst/>
              <a:gdLst/>
              <a:ahLst/>
              <a:cxnLst/>
              <a:rect l="0" t="0" r="0" b="0"/>
              <a:pathLst>
                <a:path w="126118" h="155149">
                  <a:moveTo>
                    <a:pt x="5467" y="50800"/>
                  </a:moveTo>
                  <a:lnTo>
                    <a:pt x="5467" y="50800"/>
                  </a:lnTo>
                  <a:lnTo>
                    <a:pt x="441" y="38867"/>
                  </a:lnTo>
                  <a:lnTo>
                    <a:pt x="0" y="36495"/>
                  </a:lnTo>
                  <a:lnTo>
                    <a:pt x="1116" y="34207"/>
                  </a:lnTo>
                  <a:lnTo>
                    <a:pt x="6120" y="29785"/>
                  </a:lnTo>
                  <a:lnTo>
                    <a:pt x="13048" y="27349"/>
                  </a:lnTo>
                  <a:lnTo>
                    <a:pt x="16871" y="26700"/>
                  </a:lnTo>
                  <a:lnTo>
                    <a:pt x="39106" y="39269"/>
                  </a:lnTo>
                  <a:lnTo>
                    <a:pt x="52403" y="55082"/>
                  </a:lnTo>
                  <a:lnTo>
                    <a:pt x="72437" y="93979"/>
                  </a:lnTo>
                  <a:lnTo>
                    <a:pt x="73802" y="114676"/>
                  </a:lnTo>
                  <a:lnTo>
                    <a:pt x="66551" y="146595"/>
                  </a:lnTo>
                  <a:lnTo>
                    <a:pt x="63829" y="150646"/>
                  </a:lnTo>
                  <a:lnTo>
                    <a:pt x="60603" y="153347"/>
                  </a:lnTo>
                  <a:lnTo>
                    <a:pt x="57041" y="155148"/>
                  </a:lnTo>
                  <a:lnTo>
                    <a:pt x="53255" y="154938"/>
                  </a:lnTo>
                  <a:lnTo>
                    <a:pt x="45286" y="150940"/>
                  </a:lnTo>
                  <a:lnTo>
                    <a:pt x="43302" y="145077"/>
                  </a:lnTo>
                  <a:lnTo>
                    <a:pt x="44586" y="114482"/>
                  </a:lnTo>
                  <a:lnTo>
                    <a:pt x="55001" y="68963"/>
                  </a:lnTo>
                  <a:lnTo>
                    <a:pt x="74628" y="33996"/>
                  </a:lnTo>
                  <a:lnTo>
                    <a:pt x="98699" y="10347"/>
                  </a:lnTo>
                  <a:lnTo>
                    <a:pt x="108287" y="4599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62"/>
            <p:cNvSpPr/>
            <p:nvPr>
              <p:custDataLst>
                <p:tags r:id="rId176"/>
              </p:custDataLst>
            </p:nvPr>
          </p:nvSpPr>
          <p:spPr>
            <a:xfrm>
              <a:off x="2491193" y="2991995"/>
              <a:ext cx="99608" cy="358848"/>
            </a:xfrm>
            <a:custGeom>
              <a:avLst/>
              <a:gdLst/>
              <a:ahLst/>
              <a:cxnLst/>
              <a:rect l="0" t="0" r="0" b="0"/>
              <a:pathLst>
                <a:path w="99608" h="358848">
                  <a:moveTo>
                    <a:pt x="93257" y="11555"/>
                  </a:moveTo>
                  <a:lnTo>
                    <a:pt x="93257" y="11555"/>
                  </a:lnTo>
                  <a:lnTo>
                    <a:pt x="96628" y="8184"/>
                  </a:lnTo>
                  <a:lnTo>
                    <a:pt x="96915" y="6485"/>
                  </a:lnTo>
                  <a:lnTo>
                    <a:pt x="96401" y="4648"/>
                  </a:lnTo>
                  <a:lnTo>
                    <a:pt x="95353" y="2717"/>
                  </a:lnTo>
                  <a:lnTo>
                    <a:pt x="93243" y="1429"/>
                  </a:lnTo>
                  <a:lnTo>
                    <a:pt x="87136" y="0"/>
                  </a:lnTo>
                  <a:lnTo>
                    <a:pt x="72393" y="2565"/>
                  </a:lnTo>
                  <a:lnTo>
                    <a:pt x="54620" y="14536"/>
                  </a:lnTo>
                  <a:lnTo>
                    <a:pt x="35948" y="41601"/>
                  </a:lnTo>
                  <a:lnTo>
                    <a:pt x="17010" y="83174"/>
                  </a:lnTo>
                  <a:lnTo>
                    <a:pt x="8099" y="124289"/>
                  </a:lnTo>
                  <a:lnTo>
                    <a:pt x="2492" y="171726"/>
                  </a:lnTo>
                  <a:lnTo>
                    <a:pt x="0" y="218679"/>
                  </a:lnTo>
                  <a:lnTo>
                    <a:pt x="775" y="259773"/>
                  </a:lnTo>
                  <a:lnTo>
                    <a:pt x="4882" y="294735"/>
                  </a:lnTo>
                  <a:lnTo>
                    <a:pt x="13762" y="322033"/>
                  </a:lnTo>
                  <a:lnTo>
                    <a:pt x="34033" y="350493"/>
                  </a:lnTo>
                  <a:lnTo>
                    <a:pt x="42485" y="355341"/>
                  </a:lnTo>
                  <a:lnTo>
                    <a:pt x="61284" y="358847"/>
                  </a:lnTo>
                  <a:lnTo>
                    <a:pt x="99607" y="35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07"/>
          <p:cNvGrpSpPr/>
          <p:nvPr/>
        </p:nvGrpSpPr>
        <p:grpSpPr>
          <a:xfrm>
            <a:off x="2759114" y="2897006"/>
            <a:ext cx="770559" cy="465903"/>
            <a:chOff x="2759114" y="2897006"/>
            <a:chExt cx="770559" cy="465903"/>
          </a:xfrm>
        </p:grpSpPr>
        <p:sp>
          <p:nvSpPr>
            <p:cNvPr id="134" name="SMARTInkShape-2263"/>
            <p:cNvSpPr/>
            <p:nvPr>
              <p:custDataLst>
                <p:tags r:id="rId168"/>
              </p:custDataLst>
            </p:nvPr>
          </p:nvSpPr>
          <p:spPr>
            <a:xfrm>
              <a:off x="2781378" y="3080089"/>
              <a:ext cx="12623" cy="200933"/>
            </a:xfrm>
            <a:custGeom>
              <a:avLst/>
              <a:gdLst/>
              <a:ahLst/>
              <a:cxnLst/>
              <a:rect l="0" t="0" r="0" b="0"/>
              <a:pathLst>
                <a:path w="12623" h="200933">
                  <a:moveTo>
                    <a:pt x="6272" y="12361"/>
                  </a:moveTo>
                  <a:lnTo>
                    <a:pt x="6272" y="12361"/>
                  </a:lnTo>
                  <a:lnTo>
                    <a:pt x="2901" y="8990"/>
                  </a:lnTo>
                  <a:lnTo>
                    <a:pt x="1246" y="5454"/>
                  </a:lnTo>
                  <a:lnTo>
                    <a:pt x="0" y="0"/>
                  </a:lnTo>
                  <a:lnTo>
                    <a:pt x="3300" y="41786"/>
                  </a:lnTo>
                  <a:lnTo>
                    <a:pt x="5391" y="87167"/>
                  </a:lnTo>
                  <a:lnTo>
                    <a:pt x="9382" y="130716"/>
                  </a:lnTo>
                  <a:lnTo>
                    <a:pt x="11982" y="171807"/>
                  </a:lnTo>
                  <a:lnTo>
                    <a:pt x="12597" y="200932"/>
                  </a:lnTo>
                  <a:lnTo>
                    <a:pt x="12622" y="196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64"/>
            <p:cNvSpPr/>
            <p:nvPr>
              <p:custDataLst>
                <p:tags r:id="rId169"/>
              </p:custDataLst>
            </p:nvPr>
          </p:nvSpPr>
          <p:spPr>
            <a:xfrm>
              <a:off x="2759114" y="3031022"/>
              <a:ext cx="161599" cy="243814"/>
            </a:xfrm>
            <a:custGeom>
              <a:avLst/>
              <a:gdLst/>
              <a:ahLst/>
              <a:cxnLst/>
              <a:rect l="0" t="0" r="0" b="0"/>
              <a:pathLst>
                <a:path w="161599" h="243814">
                  <a:moveTo>
                    <a:pt x="22186" y="48728"/>
                  </a:moveTo>
                  <a:lnTo>
                    <a:pt x="22186" y="48728"/>
                  </a:lnTo>
                  <a:lnTo>
                    <a:pt x="12073" y="41986"/>
                  </a:lnTo>
                  <a:lnTo>
                    <a:pt x="9094" y="38589"/>
                  </a:lnTo>
                  <a:lnTo>
                    <a:pt x="4196" y="28477"/>
                  </a:lnTo>
                  <a:lnTo>
                    <a:pt x="2431" y="26761"/>
                  </a:lnTo>
                  <a:lnTo>
                    <a:pt x="550" y="25616"/>
                  </a:lnTo>
                  <a:lnTo>
                    <a:pt x="0" y="24148"/>
                  </a:lnTo>
                  <a:lnTo>
                    <a:pt x="340" y="22463"/>
                  </a:lnTo>
                  <a:lnTo>
                    <a:pt x="1893" y="18710"/>
                  </a:lnTo>
                  <a:lnTo>
                    <a:pt x="2584" y="14691"/>
                  </a:lnTo>
                  <a:lnTo>
                    <a:pt x="6653" y="10552"/>
                  </a:lnTo>
                  <a:lnTo>
                    <a:pt x="9714" y="8461"/>
                  </a:lnTo>
                  <a:lnTo>
                    <a:pt x="48555" y="1274"/>
                  </a:lnTo>
                  <a:lnTo>
                    <a:pt x="89118" y="0"/>
                  </a:lnTo>
                  <a:lnTo>
                    <a:pt x="112611" y="4964"/>
                  </a:lnTo>
                  <a:lnTo>
                    <a:pt x="131520" y="15636"/>
                  </a:lnTo>
                  <a:lnTo>
                    <a:pt x="146273" y="31198"/>
                  </a:lnTo>
                  <a:lnTo>
                    <a:pt x="157534" y="52226"/>
                  </a:lnTo>
                  <a:lnTo>
                    <a:pt x="161598" y="75682"/>
                  </a:lnTo>
                  <a:lnTo>
                    <a:pt x="159919" y="112689"/>
                  </a:lnTo>
                  <a:lnTo>
                    <a:pt x="153072" y="150465"/>
                  </a:lnTo>
                  <a:lnTo>
                    <a:pt x="144563" y="173672"/>
                  </a:lnTo>
                  <a:lnTo>
                    <a:pt x="131374" y="191042"/>
                  </a:lnTo>
                  <a:lnTo>
                    <a:pt x="94841" y="218734"/>
                  </a:lnTo>
                  <a:lnTo>
                    <a:pt x="47851" y="242930"/>
                  </a:lnTo>
                  <a:lnTo>
                    <a:pt x="43529" y="243813"/>
                  </a:lnTo>
                  <a:lnTo>
                    <a:pt x="36846" y="242912"/>
                  </a:lnTo>
                  <a:lnTo>
                    <a:pt x="15836" y="232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65"/>
            <p:cNvSpPr/>
            <p:nvPr>
              <p:custDataLst>
                <p:tags r:id="rId170"/>
              </p:custDataLst>
            </p:nvPr>
          </p:nvSpPr>
          <p:spPr>
            <a:xfrm>
              <a:off x="3067050" y="2897006"/>
              <a:ext cx="24464" cy="465903"/>
            </a:xfrm>
            <a:custGeom>
              <a:avLst/>
              <a:gdLst/>
              <a:ahLst/>
              <a:cxnLst/>
              <a:rect l="0" t="0" r="0" b="0"/>
              <a:pathLst>
                <a:path w="24464" h="465903">
                  <a:moveTo>
                    <a:pt x="0" y="17644"/>
                  </a:moveTo>
                  <a:lnTo>
                    <a:pt x="0" y="17644"/>
                  </a:lnTo>
                  <a:lnTo>
                    <a:pt x="5026" y="5711"/>
                  </a:lnTo>
                  <a:lnTo>
                    <a:pt x="6089" y="0"/>
                  </a:lnTo>
                  <a:lnTo>
                    <a:pt x="6176" y="237"/>
                  </a:lnTo>
                  <a:lnTo>
                    <a:pt x="5593" y="6763"/>
                  </a:lnTo>
                  <a:lnTo>
                    <a:pt x="3195" y="44788"/>
                  </a:lnTo>
                  <a:lnTo>
                    <a:pt x="5653" y="76275"/>
                  </a:lnTo>
                  <a:lnTo>
                    <a:pt x="9098" y="116139"/>
                  </a:lnTo>
                  <a:lnTo>
                    <a:pt x="11099" y="163490"/>
                  </a:lnTo>
                  <a:lnTo>
                    <a:pt x="11633" y="188958"/>
                  </a:lnTo>
                  <a:lnTo>
                    <a:pt x="12694" y="215814"/>
                  </a:lnTo>
                  <a:lnTo>
                    <a:pt x="14107" y="243596"/>
                  </a:lnTo>
                  <a:lnTo>
                    <a:pt x="15755" y="271995"/>
                  </a:lnTo>
                  <a:lnTo>
                    <a:pt x="17559" y="297984"/>
                  </a:lnTo>
                  <a:lnTo>
                    <a:pt x="19467" y="322365"/>
                  </a:lnTo>
                  <a:lnTo>
                    <a:pt x="22763" y="366153"/>
                  </a:lnTo>
                  <a:lnTo>
                    <a:pt x="24228" y="402078"/>
                  </a:lnTo>
                  <a:lnTo>
                    <a:pt x="24463" y="448058"/>
                  </a:lnTo>
                  <a:lnTo>
                    <a:pt x="19902" y="465663"/>
                  </a:lnTo>
                  <a:lnTo>
                    <a:pt x="19618" y="465902"/>
                  </a:lnTo>
                  <a:lnTo>
                    <a:pt x="19050" y="462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66"/>
            <p:cNvSpPr/>
            <p:nvPr>
              <p:custDataLst>
                <p:tags r:id="rId171"/>
              </p:custDataLst>
            </p:nvPr>
          </p:nvSpPr>
          <p:spPr>
            <a:xfrm>
              <a:off x="3244850" y="315595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35469" y="15348"/>
                  </a:lnTo>
                  <a:lnTo>
                    <a:pt x="78189" y="9852"/>
                  </a:lnTo>
                  <a:lnTo>
                    <a:pt x="121618" y="633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267"/>
            <p:cNvSpPr/>
            <p:nvPr>
              <p:custDataLst>
                <p:tags r:id="rId172"/>
              </p:custDataLst>
            </p:nvPr>
          </p:nvSpPr>
          <p:spPr>
            <a:xfrm>
              <a:off x="3327477" y="3060777"/>
              <a:ext cx="18974" cy="203712"/>
            </a:xfrm>
            <a:custGeom>
              <a:avLst/>
              <a:gdLst/>
              <a:ahLst/>
              <a:cxnLst/>
              <a:rect l="0" t="0" r="0" b="0"/>
              <a:pathLst>
                <a:path w="18974" h="203712">
                  <a:moveTo>
                    <a:pt x="6273" y="6273"/>
                  </a:moveTo>
                  <a:lnTo>
                    <a:pt x="6273" y="6273"/>
                  </a:lnTo>
                  <a:lnTo>
                    <a:pt x="6273" y="806"/>
                  </a:lnTo>
                  <a:lnTo>
                    <a:pt x="5567" y="511"/>
                  </a:lnTo>
                  <a:lnTo>
                    <a:pt x="806" y="0"/>
                  </a:lnTo>
                  <a:lnTo>
                    <a:pt x="0" y="24348"/>
                  </a:lnTo>
                  <a:lnTo>
                    <a:pt x="3317" y="60939"/>
                  </a:lnTo>
                  <a:lnTo>
                    <a:pt x="4959" y="93364"/>
                  </a:lnTo>
                  <a:lnTo>
                    <a:pt x="5883" y="139792"/>
                  </a:lnTo>
                  <a:lnTo>
                    <a:pt x="9567" y="183715"/>
                  </a:lnTo>
                  <a:lnTo>
                    <a:pt x="11718" y="200743"/>
                  </a:lnTo>
                  <a:lnTo>
                    <a:pt x="12725" y="202947"/>
                  </a:lnTo>
                  <a:lnTo>
                    <a:pt x="14102" y="203711"/>
                  </a:lnTo>
                  <a:lnTo>
                    <a:pt x="18973" y="20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68"/>
            <p:cNvSpPr/>
            <p:nvPr>
              <p:custDataLst>
                <p:tags r:id="rId173"/>
              </p:custDataLst>
            </p:nvPr>
          </p:nvSpPr>
          <p:spPr>
            <a:xfrm>
              <a:off x="3448050" y="2979033"/>
              <a:ext cx="81623" cy="291218"/>
            </a:xfrm>
            <a:custGeom>
              <a:avLst/>
              <a:gdLst/>
              <a:ahLst/>
              <a:cxnLst/>
              <a:rect l="0" t="0" r="0" b="0"/>
              <a:pathLst>
                <a:path w="81623" h="291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3815" y="3272"/>
                  </a:lnTo>
                  <a:lnTo>
                    <a:pt x="17677" y="6120"/>
                  </a:lnTo>
                  <a:lnTo>
                    <a:pt x="39083" y="42520"/>
                  </a:lnTo>
                  <a:lnTo>
                    <a:pt x="56736" y="87315"/>
                  </a:lnTo>
                  <a:lnTo>
                    <a:pt x="66608" y="122277"/>
                  </a:lnTo>
                  <a:lnTo>
                    <a:pt x="75700" y="157101"/>
                  </a:lnTo>
                  <a:lnTo>
                    <a:pt x="81622" y="189277"/>
                  </a:lnTo>
                  <a:lnTo>
                    <a:pt x="79551" y="215336"/>
                  </a:lnTo>
                  <a:lnTo>
                    <a:pt x="66400" y="238677"/>
                  </a:lnTo>
                  <a:lnTo>
                    <a:pt x="27324" y="277190"/>
                  </a:lnTo>
                  <a:lnTo>
                    <a:pt x="635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408"/>
          <p:cNvGrpSpPr/>
          <p:nvPr/>
        </p:nvGrpSpPr>
        <p:grpSpPr>
          <a:xfrm>
            <a:off x="3810000" y="2929500"/>
            <a:ext cx="543257" cy="328051"/>
            <a:chOff x="3810000" y="2929500"/>
            <a:chExt cx="543257" cy="328051"/>
          </a:xfrm>
        </p:grpSpPr>
        <p:sp>
          <p:nvSpPr>
            <p:cNvPr id="141" name="SMARTInkShape-2269"/>
            <p:cNvSpPr/>
            <p:nvPr>
              <p:custDataLst>
                <p:tags r:id="rId164"/>
              </p:custDataLst>
            </p:nvPr>
          </p:nvSpPr>
          <p:spPr>
            <a:xfrm>
              <a:off x="3810000" y="3159548"/>
              <a:ext cx="133351" cy="9103"/>
            </a:xfrm>
            <a:custGeom>
              <a:avLst/>
              <a:gdLst/>
              <a:ahLst/>
              <a:cxnLst/>
              <a:rect l="0" t="0" r="0" b="0"/>
              <a:pathLst>
                <a:path w="133351" h="9103">
                  <a:moveTo>
                    <a:pt x="0" y="9102"/>
                  </a:moveTo>
                  <a:lnTo>
                    <a:pt x="0" y="9102"/>
                  </a:lnTo>
                  <a:lnTo>
                    <a:pt x="46453" y="2195"/>
                  </a:lnTo>
                  <a:lnTo>
                    <a:pt x="76793" y="0"/>
                  </a:lnTo>
                  <a:lnTo>
                    <a:pt x="121303" y="2390"/>
                  </a:lnTo>
                  <a:lnTo>
                    <a:pt x="13335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70"/>
            <p:cNvSpPr/>
            <p:nvPr>
              <p:custDataLst>
                <p:tags r:id="rId165"/>
              </p:custDataLst>
            </p:nvPr>
          </p:nvSpPr>
          <p:spPr>
            <a:xfrm>
              <a:off x="3810000" y="321945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9679" y="20213"/>
                  </a:lnTo>
                  <a:lnTo>
                    <a:pt x="76354" y="10379"/>
                  </a:lnTo>
                  <a:lnTo>
                    <a:pt x="113640" y="338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71"/>
            <p:cNvSpPr/>
            <p:nvPr>
              <p:custDataLst>
                <p:tags r:id="rId166"/>
              </p:custDataLst>
            </p:nvPr>
          </p:nvSpPr>
          <p:spPr>
            <a:xfrm>
              <a:off x="4273550" y="2929500"/>
              <a:ext cx="79707" cy="258201"/>
            </a:xfrm>
            <a:custGeom>
              <a:avLst/>
              <a:gdLst/>
              <a:ahLst/>
              <a:cxnLst/>
              <a:rect l="0" t="0" r="0" b="0"/>
              <a:pathLst>
                <a:path w="79707" h="258201">
                  <a:moveTo>
                    <a:pt x="0" y="35950"/>
                  </a:moveTo>
                  <a:lnTo>
                    <a:pt x="0" y="35950"/>
                  </a:lnTo>
                  <a:lnTo>
                    <a:pt x="0" y="29208"/>
                  </a:lnTo>
                  <a:lnTo>
                    <a:pt x="1881" y="24017"/>
                  </a:lnTo>
                  <a:lnTo>
                    <a:pt x="8838" y="14935"/>
                  </a:lnTo>
                  <a:lnTo>
                    <a:pt x="21668" y="5108"/>
                  </a:lnTo>
                  <a:lnTo>
                    <a:pt x="32914" y="1076"/>
                  </a:lnTo>
                  <a:lnTo>
                    <a:pt x="38876" y="0"/>
                  </a:lnTo>
                  <a:lnTo>
                    <a:pt x="44262" y="695"/>
                  </a:lnTo>
                  <a:lnTo>
                    <a:pt x="54009" y="5229"/>
                  </a:lnTo>
                  <a:lnTo>
                    <a:pt x="67430" y="19086"/>
                  </a:lnTo>
                  <a:lnTo>
                    <a:pt x="72302" y="34334"/>
                  </a:lnTo>
                  <a:lnTo>
                    <a:pt x="75430" y="72868"/>
                  </a:lnTo>
                  <a:lnTo>
                    <a:pt x="79706" y="113040"/>
                  </a:lnTo>
                  <a:lnTo>
                    <a:pt x="75189" y="156120"/>
                  </a:lnTo>
                  <a:lnTo>
                    <a:pt x="53028" y="202906"/>
                  </a:lnTo>
                  <a:lnTo>
                    <a:pt x="48733" y="211518"/>
                  </a:lnTo>
                  <a:lnTo>
                    <a:pt x="29936" y="232785"/>
                  </a:lnTo>
                  <a:lnTo>
                    <a:pt x="26296" y="246359"/>
                  </a:lnTo>
                  <a:lnTo>
                    <a:pt x="25400" y="25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72"/>
            <p:cNvSpPr/>
            <p:nvPr>
              <p:custDataLst>
                <p:tags r:id="rId167"/>
              </p:custDataLst>
            </p:nvPr>
          </p:nvSpPr>
          <p:spPr>
            <a:xfrm>
              <a:off x="4286250" y="3257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2273"/>
          <p:cNvSpPr/>
          <p:nvPr>
            <p:custDataLst>
              <p:tags r:id="rId3"/>
            </p:custDataLst>
          </p:nvPr>
        </p:nvSpPr>
        <p:spPr>
          <a:xfrm>
            <a:off x="1308100" y="3584764"/>
            <a:ext cx="8928101" cy="237937"/>
          </a:xfrm>
          <a:custGeom>
            <a:avLst/>
            <a:gdLst/>
            <a:ahLst/>
            <a:cxnLst/>
            <a:rect l="0" t="0" r="0" b="0"/>
            <a:pathLst>
              <a:path w="8928101" h="237937">
                <a:moveTo>
                  <a:pt x="0" y="193486"/>
                </a:moveTo>
                <a:lnTo>
                  <a:pt x="0" y="193486"/>
                </a:lnTo>
                <a:lnTo>
                  <a:pt x="23283" y="190664"/>
                </a:lnTo>
                <a:lnTo>
                  <a:pt x="62089" y="185960"/>
                </a:lnTo>
                <a:lnTo>
                  <a:pt x="111243" y="180002"/>
                </a:lnTo>
                <a:lnTo>
                  <a:pt x="172234" y="172502"/>
                </a:lnTo>
                <a:lnTo>
                  <a:pt x="241117" y="163975"/>
                </a:lnTo>
                <a:lnTo>
                  <a:pt x="315261" y="154762"/>
                </a:lnTo>
                <a:lnTo>
                  <a:pt x="401380" y="144386"/>
                </a:lnTo>
                <a:lnTo>
                  <a:pt x="495481" y="133236"/>
                </a:lnTo>
                <a:lnTo>
                  <a:pt x="594904" y="121569"/>
                </a:lnTo>
                <a:lnTo>
                  <a:pt x="702814" y="110264"/>
                </a:lnTo>
                <a:lnTo>
                  <a:pt x="816381" y="99199"/>
                </a:lnTo>
                <a:lnTo>
                  <a:pt x="933721" y="88295"/>
                </a:lnTo>
                <a:lnTo>
                  <a:pt x="1058514" y="77497"/>
                </a:lnTo>
                <a:lnTo>
                  <a:pt x="1188276" y="66771"/>
                </a:lnTo>
                <a:lnTo>
                  <a:pt x="1321351" y="56093"/>
                </a:lnTo>
                <a:lnTo>
                  <a:pt x="1462278" y="46857"/>
                </a:lnTo>
                <a:lnTo>
                  <a:pt x="1608441" y="38583"/>
                </a:lnTo>
                <a:lnTo>
                  <a:pt x="1758094" y="30951"/>
                </a:lnTo>
                <a:lnTo>
                  <a:pt x="1910779" y="23746"/>
                </a:lnTo>
                <a:lnTo>
                  <a:pt x="2065486" y="16826"/>
                </a:lnTo>
                <a:lnTo>
                  <a:pt x="2221541" y="10096"/>
                </a:lnTo>
                <a:lnTo>
                  <a:pt x="2382727" y="5609"/>
                </a:lnTo>
                <a:lnTo>
                  <a:pt x="2547335" y="2618"/>
                </a:lnTo>
                <a:lnTo>
                  <a:pt x="2714223" y="624"/>
                </a:lnTo>
                <a:lnTo>
                  <a:pt x="2885454" y="0"/>
                </a:lnTo>
                <a:lnTo>
                  <a:pt x="3059581" y="290"/>
                </a:lnTo>
                <a:lnTo>
                  <a:pt x="3235637" y="1188"/>
                </a:lnTo>
                <a:lnTo>
                  <a:pt x="3418625" y="2493"/>
                </a:lnTo>
                <a:lnTo>
                  <a:pt x="3606233" y="4069"/>
                </a:lnTo>
                <a:lnTo>
                  <a:pt x="3796922" y="5825"/>
                </a:lnTo>
                <a:lnTo>
                  <a:pt x="3988959" y="9112"/>
                </a:lnTo>
                <a:lnTo>
                  <a:pt x="4181895" y="13420"/>
                </a:lnTo>
                <a:lnTo>
                  <a:pt x="4375430" y="18409"/>
                </a:lnTo>
                <a:lnTo>
                  <a:pt x="4570775" y="23851"/>
                </a:lnTo>
                <a:lnTo>
                  <a:pt x="4767328" y="29596"/>
                </a:lnTo>
                <a:lnTo>
                  <a:pt x="4964686" y="35543"/>
                </a:lnTo>
                <a:lnTo>
                  <a:pt x="5163285" y="43035"/>
                </a:lnTo>
                <a:lnTo>
                  <a:pt x="5362711" y="51557"/>
                </a:lnTo>
                <a:lnTo>
                  <a:pt x="5562691" y="60767"/>
                </a:lnTo>
                <a:lnTo>
                  <a:pt x="5758099" y="69729"/>
                </a:lnTo>
                <a:lnTo>
                  <a:pt x="5950460" y="78526"/>
                </a:lnTo>
                <a:lnTo>
                  <a:pt x="6140790" y="87212"/>
                </a:lnTo>
                <a:lnTo>
                  <a:pt x="6324121" y="96531"/>
                </a:lnTo>
                <a:lnTo>
                  <a:pt x="6502786" y="106272"/>
                </a:lnTo>
                <a:lnTo>
                  <a:pt x="6678340" y="116293"/>
                </a:lnTo>
                <a:lnTo>
                  <a:pt x="6851821" y="126502"/>
                </a:lnTo>
                <a:lnTo>
                  <a:pt x="7023919" y="136836"/>
                </a:lnTo>
                <a:lnTo>
                  <a:pt x="7195097" y="147252"/>
                </a:lnTo>
                <a:lnTo>
                  <a:pt x="7357897" y="156313"/>
                </a:lnTo>
                <a:lnTo>
                  <a:pt x="7515115" y="164471"/>
                </a:lnTo>
                <a:lnTo>
                  <a:pt x="7668610" y="172026"/>
                </a:lnTo>
                <a:lnTo>
                  <a:pt x="7813273" y="179179"/>
                </a:lnTo>
                <a:lnTo>
                  <a:pt x="7952049" y="186065"/>
                </a:lnTo>
                <a:lnTo>
                  <a:pt x="8086899" y="192772"/>
                </a:lnTo>
                <a:lnTo>
                  <a:pt x="8214193" y="198654"/>
                </a:lnTo>
                <a:lnTo>
                  <a:pt x="8336451" y="203987"/>
                </a:lnTo>
                <a:lnTo>
                  <a:pt x="8455351" y="208953"/>
                </a:lnTo>
                <a:lnTo>
                  <a:pt x="8560722" y="214381"/>
                </a:lnTo>
                <a:lnTo>
                  <a:pt x="8657075" y="220116"/>
                </a:lnTo>
                <a:lnTo>
                  <a:pt x="8747417" y="226056"/>
                </a:lnTo>
                <a:lnTo>
                  <a:pt x="8807645" y="230016"/>
                </a:lnTo>
                <a:lnTo>
                  <a:pt x="8928100" y="2379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Shape-2274"/>
          <p:cNvSpPr/>
          <p:nvPr>
            <p:custDataLst>
              <p:tags r:id="rId4"/>
            </p:custDataLst>
          </p:nvPr>
        </p:nvSpPr>
        <p:spPr>
          <a:xfrm>
            <a:off x="5216451" y="177800"/>
            <a:ext cx="3996977" cy="907948"/>
          </a:xfrm>
          <a:custGeom>
            <a:avLst/>
            <a:gdLst/>
            <a:ahLst/>
            <a:cxnLst/>
            <a:rect l="0" t="0" r="0" b="0"/>
            <a:pathLst>
              <a:path w="3996977" h="907948">
                <a:moveTo>
                  <a:pt x="276299" y="133350"/>
                </a:moveTo>
                <a:lnTo>
                  <a:pt x="276299" y="133350"/>
                </a:lnTo>
                <a:lnTo>
                  <a:pt x="276299" y="126608"/>
                </a:lnTo>
                <a:lnTo>
                  <a:pt x="281944" y="119535"/>
                </a:lnTo>
                <a:lnTo>
                  <a:pt x="293258" y="111383"/>
                </a:lnTo>
                <a:lnTo>
                  <a:pt x="314773" y="103225"/>
                </a:lnTo>
                <a:lnTo>
                  <a:pt x="324443" y="103028"/>
                </a:lnTo>
                <a:lnTo>
                  <a:pt x="365102" y="107162"/>
                </a:lnTo>
                <a:lnTo>
                  <a:pt x="398802" y="111088"/>
                </a:lnTo>
                <a:lnTo>
                  <a:pt x="445711" y="113348"/>
                </a:lnTo>
                <a:lnTo>
                  <a:pt x="481415" y="110114"/>
                </a:lnTo>
                <a:lnTo>
                  <a:pt x="519862" y="103973"/>
                </a:lnTo>
                <a:lnTo>
                  <a:pt x="562819" y="96540"/>
                </a:lnTo>
                <a:lnTo>
                  <a:pt x="609664" y="88533"/>
                </a:lnTo>
                <a:lnTo>
                  <a:pt x="634009" y="84422"/>
                </a:lnTo>
                <a:lnTo>
                  <a:pt x="660116" y="80270"/>
                </a:lnTo>
                <a:lnTo>
                  <a:pt x="687399" y="76091"/>
                </a:lnTo>
                <a:lnTo>
                  <a:pt x="715466" y="71894"/>
                </a:lnTo>
                <a:lnTo>
                  <a:pt x="744760" y="67685"/>
                </a:lnTo>
                <a:lnTo>
                  <a:pt x="774873" y="63468"/>
                </a:lnTo>
                <a:lnTo>
                  <a:pt x="805532" y="59245"/>
                </a:lnTo>
                <a:lnTo>
                  <a:pt x="835849" y="55725"/>
                </a:lnTo>
                <a:lnTo>
                  <a:pt x="865937" y="52672"/>
                </a:lnTo>
                <a:lnTo>
                  <a:pt x="895875" y="49931"/>
                </a:lnTo>
                <a:lnTo>
                  <a:pt x="927827" y="46693"/>
                </a:lnTo>
                <a:lnTo>
                  <a:pt x="961123" y="43123"/>
                </a:lnTo>
                <a:lnTo>
                  <a:pt x="995315" y="39332"/>
                </a:lnTo>
                <a:lnTo>
                  <a:pt x="1029398" y="36099"/>
                </a:lnTo>
                <a:lnTo>
                  <a:pt x="1063409" y="33238"/>
                </a:lnTo>
                <a:lnTo>
                  <a:pt x="1097373" y="30626"/>
                </a:lnTo>
                <a:lnTo>
                  <a:pt x="1130598" y="28178"/>
                </a:lnTo>
                <a:lnTo>
                  <a:pt x="1163332" y="25841"/>
                </a:lnTo>
                <a:lnTo>
                  <a:pt x="1195737" y="23577"/>
                </a:lnTo>
                <a:lnTo>
                  <a:pt x="1229336" y="22068"/>
                </a:lnTo>
                <a:lnTo>
                  <a:pt x="1263728" y="21062"/>
                </a:lnTo>
                <a:lnTo>
                  <a:pt x="1298651" y="20391"/>
                </a:lnTo>
                <a:lnTo>
                  <a:pt x="1333928" y="19239"/>
                </a:lnTo>
                <a:lnTo>
                  <a:pt x="1369441" y="17765"/>
                </a:lnTo>
                <a:lnTo>
                  <a:pt x="1405110" y="16076"/>
                </a:lnTo>
                <a:lnTo>
                  <a:pt x="1440885" y="14951"/>
                </a:lnTo>
                <a:lnTo>
                  <a:pt x="1476728" y="14201"/>
                </a:lnTo>
                <a:lnTo>
                  <a:pt x="1512618" y="13700"/>
                </a:lnTo>
                <a:lnTo>
                  <a:pt x="1550656" y="13367"/>
                </a:lnTo>
                <a:lnTo>
                  <a:pt x="1590127" y="13145"/>
                </a:lnTo>
                <a:lnTo>
                  <a:pt x="1630550" y="12996"/>
                </a:lnTo>
                <a:lnTo>
                  <a:pt x="1670905" y="12192"/>
                </a:lnTo>
                <a:lnTo>
                  <a:pt x="1711215" y="10950"/>
                </a:lnTo>
                <a:lnTo>
                  <a:pt x="1751493" y="9417"/>
                </a:lnTo>
                <a:lnTo>
                  <a:pt x="1793161" y="8395"/>
                </a:lnTo>
                <a:lnTo>
                  <a:pt x="1835757" y="7713"/>
                </a:lnTo>
                <a:lnTo>
                  <a:pt x="1878971" y="7259"/>
                </a:lnTo>
                <a:lnTo>
                  <a:pt x="1921185" y="6250"/>
                </a:lnTo>
                <a:lnTo>
                  <a:pt x="1962734" y="4872"/>
                </a:lnTo>
                <a:lnTo>
                  <a:pt x="2003839" y="3248"/>
                </a:lnTo>
                <a:lnTo>
                  <a:pt x="2046059" y="2166"/>
                </a:lnTo>
                <a:lnTo>
                  <a:pt x="2089022" y="1444"/>
                </a:lnTo>
                <a:lnTo>
                  <a:pt x="2132481" y="962"/>
                </a:lnTo>
                <a:lnTo>
                  <a:pt x="2175565" y="642"/>
                </a:lnTo>
                <a:lnTo>
                  <a:pt x="2218398" y="428"/>
                </a:lnTo>
                <a:lnTo>
                  <a:pt x="2261065" y="285"/>
                </a:lnTo>
                <a:lnTo>
                  <a:pt x="2305032" y="896"/>
                </a:lnTo>
                <a:lnTo>
                  <a:pt x="2349865" y="2008"/>
                </a:lnTo>
                <a:lnTo>
                  <a:pt x="2395277" y="3455"/>
                </a:lnTo>
                <a:lnTo>
                  <a:pt x="2438956" y="5126"/>
                </a:lnTo>
                <a:lnTo>
                  <a:pt x="2481481" y="6945"/>
                </a:lnTo>
                <a:lnTo>
                  <a:pt x="2523237" y="8863"/>
                </a:lnTo>
                <a:lnTo>
                  <a:pt x="2563774" y="11553"/>
                </a:lnTo>
                <a:lnTo>
                  <a:pt x="2603499" y="14758"/>
                </a:lnTo>
                <a:lnTo>
                  <a:pt x="2642682" y="18305"/>
                </a:lnTo>
                <a:lnTo>
                  <a:pt x="2682210" y="22081"/>
                </a:lnTo>
                <a:lnTo>
                  <a:pt x="2721968" y="26010"/>
                </a:lnTo>
                <a:lnTo>
                  <a:pt x="2761878" y="30040"/>
                </a:lnTo>
                <a:lnTo>
                  <a:pt x="2801184" y="33432"/>
                </a:lnTo>
                <a:lnTo>
                  <a:pt x="2840089" y="36399"/>
                </a:lnTo>
                <a:lnTo>
                  <a:pt x="2878725" y="39083"/>
                </a:lnTo>
                <a:lnTo>
                  <a:pt x="2917183" y="41577"/>
                </a:lnTo>
                <a:lnTo>
                  <a:pt x="2955522" y="43946"/>
                </a:lnTo>
                <a:lnTo>
                  <a:pt x="2993780" y="46231"/>
                </a:lnTo>
                <a:lnTo>
                  <a:pt x="3030576" y="49165"/>
                </a:lnTo>
                <a:lnTo>
                  <a:pt x="3066395" y="52532"/>
                </a:lnTo>
                <a:lnTo>
                  <a:pt x="3101562" y="56188"/>
                </a:lnTo>
                <a:lnTo>
                  <a:pt x="3136297" y="60037"/>
                </a:lnTo>
                <a:lnTo>
                  <a:pt x="3170742" y="64013"/>
                </a:lnTo>
                <a:lnTo>
                  <a:pt x="3204993" y="68075"/>
                </a:lnTo>
                <a:lnTo>
                  <a:pt x="3237000" y="71489"/>
                </a:lnTo>
                <a:lnTo>
                  <a:pt x="3267512" y="74471"/>
                </a:lnTo>
                <a:lnTo>
                  <a:pt x="3297024" y="77164"/>
                </a:lnTo>
                <a:lnTo>
                  <a:pt x="3325872" y="81076"/>
                </a:lnTo>
                <a:lnTo>
                  <a:pt x="3354275" y="85801"/>
                </a:lnTo>
                <a:lnTo>
                  <a:pt x="3382383" y="91067"/>
                </a:lnTo>
                <a:lnTo>
                  <a:pt x="3410999" y="95989"/>
                </a:lnTo>
                <a:lnTo>
                  <a:pt x="3439955" y="100682"/>
                </a:lnTo>
                <a:lnTo>
                  <a:pt x="3469136" y="105221"/>
                </a:lnTo>
                <a:lnTo>
                  <a:pt x="3496351" y="110364"/>
                </a:lnTo>
                <a:lnTo>
                  <a:pt x="3522255" y="115909"/>
                </a:lnTo>
                <a:lnTo>
                  <a:pt x="3547286" y="121723"/>
                </a:lnTo>
                <a:lnTo>
                  <a:pt x="3573147" y="128421"/>
                </a:lnTo>
                <a:lnTo>
                  <a:pt x="3599558" y="135708"/>
                </a:lnTo>
                <a:lnTo>
                  <a:pt x="3626339" y="143389"/>
                </a:lnTo>
                <a:lnTo>
                  <a:pt x="3651247" y="151331"/>
                </a:lnTo>
                <a:lnTo>
                  <a:pt x="3697739" y="167682"/>
                </a:lnTo>
                <a:lnTo>
                  <a:pt x="3741920" y="184357"/>
                </a:lnTo>
                <a:lnTo>
                  <a:pt x="3783663" y="202586"/>
                </a:lnTo>
                <a:lnTo>
                  <a:pt x="3821031" y="224800"/>
                </a:lnTo>
                <a:lnTo>
                  <a:pt x="3867060" y="261105"/>
                </a:lnTo>
                <a:lnTo>
                  <a:pt x="3907510" y="298674"/>
                </a:lnTo>
                <a:lnTo>
                  <a:pt x="3942934" y="339987"/>
                </a:lnTo>
                <a:lnTo>
                  <a:pt x="3972402" y="380137"/>
                </a:lnTo>
                <a:lnTo>
                  <a:pt x="3992266" y="418844"/>
                </a:lnTo>
                <a:lnTo>
                  <a:pt x="3996976" y="460495"/>
                </a:lnTo>
                <a:lnTo>
                  <a:pt x="3993447" y="493237"/>
                </a:lnTo>
                <a:lnTo>
                  <a:pt x="3985764" y="527544"/>
                </a:lnTo>
                <a:lnTo>
                  <a:pt x="3972942" y="559255"/>
                </a:lnTo>
                <a:lnTo>
                  <a:pt x="3955955" y="593574"/>
                </a:lnTo>
                <a:lnTo>
                  <a:pt x="3937351" y="629289"/>
                </a:lnTo>
                <a:lnTo>
                  <a:pt x="3919676" y="663976"/>
                </a:lnTo>
                <a:lnTo>
                  <a:pt x="3898651" y="696327"/>
                </a:lnTo>
                <a:lnTo>
                  <a:pt x="3861131" y="742306"/>
                </a:lnTo>
                <a:lnTo>
                  <a:pt x="3814971" y="783446"/>
                </a:lnTo>
                <a:lnTo>
                  <a:pt x="3778736" y="806104"/>
                </a:lnTo>
                <a:lnTo>
                  <a:pt x="3739114" y="825581"/>
                </a:lnTo>
                <a:lnTo>
                  <a:pt x="3699867" y="841764"/>
                </a:lnTo>
                <a:lnTo>
                  <a:pt x="3659845" y="854601"/>
                </a:lnTo>
                <a:lnTo>
                  <a:pt x="3616188" y="862658"/>
                </a:lnTo>
                <a:lnTo>
                  <a:pt x="3592269" y="865794"/>
                </a:lnTo>
                <a:lnTo>
                  <a:pt x="3567151" y="868590"/>
                </a:lnTo>
                <a:lnTo>
                  <a:pt x="3541233" y="871160"/>
                </a:lnTo>
                <a:lnTo>
                  <a:pt x="3513372" y="873579"/>
                </a:lnTo>
                <a:lnTo>
                  <a:pt x="3484215" y="875897"/>
                </a:lnTo>
                <a:lnTo>
                  <a:pt x="3454193" y="878148"/>
                </a:lnTo>
                <a:lnTo>
                  <a:pt x="3423594" y="879649"/>
                </a:lnTo>
                <a:lnTo>
                  <a:pt x="3392613" y="880649"/>
                </a:lnTo>
                <a:lnTo>
                  <a:pt x="3361374" y="881316"/>
                </a:lnTo>
                <a:lnTo>
                  <a:pt x="3328555" y="881761"/>
                </a:lnTo>
                <a:lnTo>
                  <a:pt x="3294681" y="882057"/>
                </a:lnTo>
                <a:lnTo>
                  <a:pt x="3260104" y="882255"/>
                </a:lnTo>
                <a:lnTo>
                  <a:pt x="3223647" y="881681"/>
                </a:lnTo>
                <a:lnTo>
                  <a:pt x="3185936" y="880593"/>
                </a:lnTo>
                <a:lnTo>
                  <a:pt x="3147390" y="879162"/>
                </a:lnTo>
                <a:lnTo>
                  <a:pt x="3108993" y="878208"/>
                </a:lnTo>
                <a:lnTo>
                  <a:pt x="3070695" y="877572"/>
                </a:lnTo>
                <a:lnTo>
                  <a:pt x="3032463" y="877148"/>
                </a:lnTo>
                <a:lnTo>
                  <a:pt x="2992159" y="876865"/>
                </a:lnTo>
                <a:lnTo>
                  <a:pt x="2950471" y="876677"/>
                </a:lnTo>
                <a:lnTo>
                  <a:pt x="2907864" y="876551"/>
                </a:lnTo>
                <a:lnTo>
                  <a:pt x="2863936" y="877173"/>
                </a:lnTo>
                <a:lnTo>
                  <a:pt x="2819130" y="878293"/>
                </a:lnTo>
                <a:lnTo>
                  <a:pt x="2773736" y="879745"/>
                </a:lnTo>
                <a:lnTo>
                  <a:pt x="2727952" y="881419"/>
                </a:lnTo>
                <a:lnTo>
                  <a:pt x="2681906" y="883241"/>
                </a:lnTo>
                <a:lnTo>
                  <a:pt x="2635688" y="885160"/>
                </a:lnTo>
                <a:lnTo>
                  <a:pt x="2588647" y="887146"/>
                </a:lnTo>
                <a:lnTo>
                  <a:pt x="2541059" y="889175"/>
                </a:lnTo>
                <a:lnTo>
                  <a:pt x="2493106" y="891233"/>
                </a:lnTo>
                <a:lnTo>
                  <a:pt x="2444203" y="892605"/>
                </a:lnTo>
                <a:lnTo>
                  <a:pt x="2394668" y="893520"/>
                </a:lnTo>
                <a:lnTo>
                  <a:pt x="2344712" y="894130"/>
                </a:lnTo>
                <a:lnTo>
                  <a:pt x="2295180" y="895242"/>
                </a:lnTo>
                <a:lnTo>
                  <a:pt x="2245931" y="896689"/>
                </a:lnTo>
                <a:lnTo>
                  <a:pt x="2196870" y="898360"/>
                </a:lnTo>
                <a:lnTo>
                  <a:pt x="2147935" y="900179"/>
                </a:lnTo>
                <a:lnTo>
                  <a:pt x="2099084" y="902097"/>
                </a:lnTo>
                <a:lnTo>
                  <a:pt x="2050289" y="904081"/>
                </a:lnTo>
                <a:lnTo>
                  <a:pt x="2001531" y="905404"/>
                </a:lnTo>
                <a:lnTo>
                  <a:pt x="1952797" y="906286"/>
                </a:lnTo>
                <a:lnTo>
                  <a:pt x="1904082" y="906874"/>
                </a:lnTo>
                <a:lnTo>
                  <a:pt x="1856787" y="907266"/>
                </a:lnTo>
                <a:lnTo>
                  <a:pt x="1810441" y="907527"/>
                </a:lnTo>
                <a:lnTo>
                  <a:pt x="1764728" y="907702"/>
                </a:lnTo>
                <a:lnTo>
                  <a:pt x="1720140" y="907818"/>
                </a:lnTo>
                <a:lnTo>
                  <a:pt x="1676304" y="907895"/>
                </a:lnTo>
                <a:lnTo>
                  <a:pt x="1632969" y="907947"/>
                </a:lnTo>
                <a:lnTo>
                  <a:pt x="1589262" y="907276"/>
                </a:lnTo>
                <a:lnTo>
                  <a:pt x="1545308" y="906123"/>
                </a:lnTo>
                <a:lnTo>
                  <a:pt x="1501188" y="904648"/>
                </a:lnTo>
                <a:lnTo>
                  <a:pt x="1457664" y="902960"/>
                </a:lnTo>
                <a:lnTo>
                  <a:pt x="1414537" y="901129"/>
                </a:lnTo>
                <a:lnTo>
                  <a:pt x="1371674" y="899203"/>
                </a:lnTo>
                <a:lnTo>
                  <a:pt x="1331104" y="897918"/>
                </a:lnTo>
                <a:lnTo>
                  <a:pt x="1292063" y="897062"/>
                </a:lnTo>
                <a:lnTo>
                  <a:pt x="1254042" y="896492"/>
                </a:lnTo>
                <a:lnTo>
                  <a:pt x="1215289" y="894700"/>
                </a:lnTo>
                <a:lnTo>
                  <a:pt x="1176048" y="892094"/>
                </a:lnTo>
                <a:lnTo>
                  <a:pt x="1136481" y="888946"/>
                </a:lnTo>
                <a:lnTo>
                  <a:pt x="1098109" y="886142"/>
                </a:lnTo>
                <a:lnTo>
                  <a:pt x="1060534" y="883567"/>
                </a:lnTo>
                <a:lnTo>
                  <a:pt x="1023489" y="881145"/>
                </a:lnTo>
                <a:lnTo>
                  <a:pt x="986798" y="877413"/>
                </a:lnTo>
                <a:lnTo>
                  <a:pt x="950342" y="872809"/>
                </a:lnTo>
                <a:lnTo>
                  <a:pt x="914045" y="867623"/>
                </a:lnTo>
                <a:lnTo>
                  <a:pt x="877851" y="862048"/>
                </a:lnTo>
                <a:lnTo>
                  <a:pt x="841728" y="856216"/>
                </a:lnTo>
                <a:lnTo>
                  <a:pt x="805652" y="850210"/>
                </a:lnTo>
                <a:lnTo>
                  <a:pt x="770312" y="844090"/>
                </a:lnTo>
                <a:lnTo>
                  <a:pt x="735463" y="837894"/>
                </a:lnTo>
                <a:lnTo>
                  <a:pt x="700941" y="831646"/>
                </a:lnTo>
                <a:lnTo>
                  <a:pt x="665933" y="824658"/>
                </a:lnTo>
                <a:lnTo>
                  <a:pt x="630599" y="817178"/>
                </a:lnTo>
                <a:lnTo>
                  <a:pt x="595049" y="809369"/>
                </a:lnTo>
                <a:lnTo>
                  <a:pt x="560060" y="802046"/>
                </a:lnTo>
                <a:lnTo>
                  <a:pt x="525445" y="795047"/>
                </a:lnTo>
                <a:lnTo>
                  <a:pt x="491080" y="788265"/>
                </a:lnTo>
                <a:lnTo>
                  <a:pt x="457586" y="781626"/>
                </a:lnTo>
                <a:lnTo>
                  <a:pt x="424674" y="775084"/>
                </a:lnTo>
                <a:lnTo>
                  <a:pt x="392149" y="768606"/>
                </a:lnTo>
                <a:lnTo>
                  <a:pt x="362705" y="761465"/>
                </a:lnTo>
                <a:lnTo>
                  <a:pt x="335314" y="753882"/>
                </a:lnTo>
                <a:lnTo>
                  <a:pt x="309292" y="746005"/>
                </a:lnTo>
                <a:lnTo>
                  <a:pt x="283478" y="737931"/>
                </a:lnTo>
                <a:lnTo>
                  <a:pt x="257801" y="729726"/>
                </a:lnTo>
                <a:lnTo>
                  <a:pt x="232217" y="721434"/>
                </a:lnTo>
                <a:lnTo>
                  <a:pt x="184975" y="702813"/>
                </a:lnTo>
                <a:lnTo>
                  <a:pt x="143283" y="682778"/>
                </a:lnTo>
                <a:lnTo>
                  <a:pt x="110642" y="662114"/>
                </a:lnTo>
                <a:lnTo>
                  <a:pt x="65094" y="627276"/>
                </a:lnTo>
                <a:lnTo>
                  <a:pt x="30433" y="580030"/>
                </a:lnTo>
                <a:lnTo>
                  <a:pt x="15095" y="546128"/>
                </a:lnTo>
                <a:lnTo>
                  <a:pt x="4986" y="512951"/>
                </a:lnTo>
                <a:lnTo>
                  <a:pt x="0" y="465801"/>
                </a:lnTo>
                <a:lnTo>
                  <a:pt x="1335" y="433036"/>
                </a:lnTo>
                <a:lnTo>
                  <a:pt x="9924" y="397777"/>
                </a:lnTo>
                <a:lnTo>
                  <a:pt x="24560" y="360940"/>
                </a:lnTo>
                <a:lnTo>
                  <a:pt x="45176" y="323401"/>
                </a:lnTo>
                <a:lnTo>
                  <a:pt x="68450" y="285550"/>
                </a:lnTo>
                <a:lnTo>
                  <a:pt x="94316" y="248267"/>
                </a:lnTo>
                <a:lnTo>
                  <a:pt x="124627" y="212882"/>
                </a:lnTo>
                <a:lnTo>
                  <a:pt x="156913" y="180221"/>
                </a:lnTo>
                <a:lnTo>
                  <a:pt x="190078" y="149243"/>
                </a:lnTo>
                <a:lnTo>
                  <a:pt x="223632" y="119012"/>
                </a:lnTo>
                <a:lnTo>
                  <a:pt x="259241" y="90994"/>
                </a:lnTo>
                <a:lnTo>
                  <a:pt x="295529" y="65136"/>
                </a:lnTo>
                <a:lnTo>
                  <a:pt x="330471" y="41885"/>
                </a:lnTo>
                <a:lnTo>
                  <a:pt x="368579" y="23554"/>
                </a:lnTo>
                <a:lnTo>
                  <a:pt x="409740" y="10469"/>
                </a:lnTo>
                <a:lnTo>
                  <a:pt x="453904" y="4653"/>
                </a:lnTo>
                <a:lnTo>
                  <a:pt x="49854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Shape-2275"/>
          <p:cNvSpPr/>
          <p:nvPr>
            <p:custDataLst>
              <p:tags r:id="rId5"/>
            </p:custDataLst>
          </p:nvPr>
        </p:nvSpPr>
        <p:spPr>
          <a:xfrm>
            <a:off x="5418359" y="1056792"/>
            <a:ext cx="4015814" cy="959792"/>
          </a:xfrm>
          <a:custGeom>
            <a:avLst/>
            <a:gdLst/>
            <a:ahLst/>
            <a:cxnLst/>
            <a:rect l="0" t="0" r="0" b="0"/>
            <a:pathLst>
              <a:path w="4015814" h="959792">
                <a:moveTo>
                  <a:pt x="156941" y="156058"/>
                </a:moveTo>
                <a:lnTo>
                  <a:pt x="156941" y="156058"/>
                </a:lnTo>
                <a:lnTo>
                  <a:pt x="201799" y="138346"/>
                </a:lnTo>
                <a:lnTo>
                  <a:pt x="242289" y="125618"/>
                </a:lnTo>
                <a:lnTo>
                  <a:pt x="280302" y="118346"/>
                </a:lnTo>
                <a:lnTo>
                  <a:pt x="310546" y="113192"/>
                </a:lnTo>
                <a:lnTo>
                  <a:pt x="347506" y="106197"/>
                </a:lnTo>
                <a:lnTo>
                  <a:pt x="391214" y="100266"/>
                </a:lnTo>
                <a:lnTo>
                  <a:pt x="414724" y="97697"/>
                </a:lnTo>
                <a:lnTo>
                  <a:pt x="438863" y="94573"/>
                </a:lnTo>
                <a:lnTo>
                  <a:pt x="463422" y="91079"/>
                </a:lnTo>
                <a:lnTo>
                  <a:pt x="488261" y="87339"/>
                </a:lnTo>
                <a:lnTo>
                  <a:pt x="514699" y="83434"/>
                </a:lnTo>
                <a:lnTo>
                  <a:pt x="542202" y="79420"/>
                </a:lnTo>
                <a:lnTo>
                  <a:pt x="570415" y="75333"/>
                </a:lnTo>
                <a:lnTo>
                  <a:pt x="599101" y="71197"/>
                </a:lnTo>
                <a:lnTo>
                  <a:pt x="628103" y="67028"/>
                </a:lnTo>
                <a:lnTo>
                  <a:pt x="657315" y="62838"/>
                </a:lnTo>
                <a:lnTo>
                  <a:pt x="687375" y="58634"/>
                </a:lnTo>
                <a:lnTo>
                  <a:pt x="717997" y="54420"/>
                </a:lnTo>
                <a:lnTo>
                  <a:pt x="748994" y="50199"/>
                </a:lnTo>
                <a:lnTo>
                  <a:pt x="780244" y="46680"/>
                </a:lnTo>
                <a:lnTo>
                  <a:pt x="811659" y="43628"/>
                </a:lnTo>
                <a:lnTo>
                  <a:pt x="843186" y="40888"/>
                </a:lnTo>
                <a:lnTo>
                  <a:pt x="875494" y="38356"/>
                </a:lnTo>
                <a:lnTo>
                  <a:pt x="908320" y="35962"/>
                </a:lnTo>
                <a:lnTo>
                  <a:pt x="941494" y="33661"/>
                </a:lnTo>
                <a:lnTo>
                  <a:pt x="974898" y="31421"/>
                </a:lnTo>
                <a:lnTo>
                  <a:pt x="1008457" y="29222"/>
                </a:lnTo>
                <a:lnTo>
                  <a:pt x="1042118" y="27051"/>
                </a:lnTo>
                <a:lnTo>
                  <a:pt x="1075848" y="25603"/>
                </a:lnTo>
                <a:lnTo>
                  <a:pt x="1109623" y="24638"/>
                </a:lnTo>
                <a:lnTo>
                  <a:pt x="1143429" y="23995"/>
                </a:lnTo>
                <a:lnTo>
                  <a:pt x="1178666" y="22860"/>
                </a:lnTo>
                <a:lnTo>
                  <a:pt x="1214857" y="21398"/>
                </a:lnTo>
                <a:lnTo>
                  <a:pt x="1251685" y="19718"/>
                </a:lnTo>
                <a:lnTo>
                  <a:pt x="1288937" y="18598"/>
                </a:lnTo>
                <a:lnTo>
                  <a:pt x="1326471" y="17851"/>
                </a:lnTo>
                <a:lnTo>
                  <a:pt x="1364194" y="17354"/>
                </a:lnTo>
                <a:lnTo>
                  <a:pt x="1402043" y="16316"/>
                </a:lnTo>
                <a:lnTo>
                  <a:pt x="1439976" y="14919"/>
                </a:lnTo>
                <a:lnTo>
                  <a:pt x="1477964" y="13282"/>
                </a:lnTo>
                <a:lnTo>
                  <a:pt x="1516695" y="11485"/>
                </a:lnTo>
                <a:lnTo>
                  <a:pt x="1555921" y="9582"/>
                </a:lnTo>
                <a:lnTo>
                  <a:pt x="1595478" y="7607"/>
                </a:lnTo>
                <a:lnTo>
                  <a:pt x="1633843" y="6291"/>
                </a:lnTo>
                <a:lnTo>
                  <a:pt x="1671415" y="5413"/>
                </a:lnTo>
                <a:lnTo>
                  <a:pt x="1708457" y="4828"/>
                </a:lnTo>
                <a:lnTo>
                  <a:pt x="1745851" y="4438"/>
                </a:lnTo>
                <a:lnTo>
                  <a:pt x="1783481" y="4178"/>
                </a:lnTo>
                <a:lnTo>
                  <a:pt x="1821268" y="4005"/>
                </a:lnTo>
                <a:lnTo>
                  <a:pt x="1859864" y="3889"/>
                </a:lnTo>
                <a:lnTo>
                  <a:pt x="1899001" y="3812"/>
                </a:lnTo>
                <a:lnTo>
                  <a:pt x="1938497" y="3761"/>
                </a:lnTo>
                <a:lnTo>
                  <a:pt x="1977529" y="3726"/>
                </a:lnTo>
                <a:lnTo>
                  <a:pt x="2016250" y="3704"/>
                </a:lnTo>
                <a:lnTo>
                  <a:pt x="2054763" y="3688"/>
                </a:lnTo>
                <a:lnTo>
                  <a:pt x="2092434" y="3678"/>
                </a:lnTo>
                <a:lnTo>
                  <a:pt x="2129542" y="3671"/>
                </a:lnTo>
                <a:lnTo>
                  <a:pt x="2166275" y="3667"/>
                </a:lnTo>
                <a:lnTo>
                  <a:pt x="2203463" y="3664"/>
                </a:lnTo>
                <a:lnTo>
                  <a:pt x="2240956" y="3662"/>
                </a:lnTo>
                <a:lnTo>
                  <a:pt x="2278651" y="3661"/>
                </a:lnTo>
                <a:lnTo>
                  <a:pt x="2317892" y="2954"/>
                </a:lnTo>
                <a:lnTo>
                  <a:pt x="2358164" y="1778"/>
                </a:lnTo>
                <a:lnTo>
                  <a:pt x="2399124" y="288"/>
                </a:lnTo>
                <a:lnTo>
                  <a:pt x="2439129" y="0"/>
                </a:lnTo>
                <a:lnTo>
                  <a:pt x="2478500" y="514"/>
                </a:lnTo>
                <a:lnTo>
                  <a:pt x="2517447" y="1562"/>
                </a:lnTo>
                <a:lnTo>
                  <a:pt x="2557522" y="2261"/>
                </a:lnTo>
                <a:lnTo>
                  <a:pt x="2598351" y="2726"/>
                </a:lnTo>
                <a:lnTo>
                  <a:pt x="2639680" y="3037"/>
                </a:lnTo>
                <a:lnTo>
                  <a:pt x="2679228" y="3950"/>
                </a:lnTo>
                <a:lnTo>
                  <a:pt x="2717589" y="5264"/>
                </a:lnTo>
                <a:lnTo>
                  <a:pt x="2755156" y="6845"/>
                </a:lnTo>
                <a:lnTo>
                  <a:pt x="2792196" y="8605"/>
                </a:lnTo>
                <a:lnTo>
                  <a:pt x="2828883" y="10484"/>
                </a:lnTo>
                <a:lnTo>
                  <a:pt x="2865335" y="12442"/>
                </a:lnTo>
                <a:lnTo>
                  <a:pt x="2902338" y="15158"/>
                </a:lnTo>
                <a:lnTo>
                  <a:pt x="2939705" y="18380"/>
                </a:lnTo>
                <a:lnTo>
                  <a:pt x="2977317" y="21940"/>
                </a:lnTo>
                <a:lnTo>
                  <a:pt x="3013680" y="25723"/>
                </a:lnTo>
                <a:lnTo>
                  <a:pt x="3049211" y="29657"/>
                </a:lnTo>
                <a:lnTo>
                  <a:pt x="3084187" y="33691"/>
                </a:lnTo>
                <a:lnTo>
                  <a:pt x="3119500" y="37791"/>
                </a:lnTo>
                <a:lnTo>
                  <a:pt x="3155036" y="41935"/>
                </a:lnTo>
                <a:lnTo>
                  <a:pt x="3190720" y="46110"/>
                </a:lnTo>
                <a:lnTo>
                  <a:pt x="3227211" y="51009"/>
                </a:lnTo>
                <a:lnTo>
                  <a:pt x="3264237" y="56392"/>
                </a:lnTo>
                <a:lnTo>
                  <a:pt x="3301622" y="62097"/>
                </a:lnTo>
                <a:lnTo>
                  <a:pt x="3337128" y="68018"/>
                </a:lnTo>
                <a:lnTo>
                  <a:pt x="3371382" y="74081"/>
                </a:lnTo>
                <a:lnTo>
                  <a:pt x="3404802" y="80240"/>
                </a:lnTo>
                <a:lnTo>
                  <a:pt x="3436959" y="86463"/>
                </a:lnTo>
                <a:lnTo>
                  <a:pt x="3468275" y="92728"/>
                </a:lnTo>
                <a:lnTo>
                  <a:pt x="3499031" y="99021"/>
                </a:lnTo>
                <a:lnTo>
                  <a:pt x="3528707" y="106039"/>
                </a:lnTo>
                <a:lnTo>
                  <a:pt x="3557663" y="113540"/>
                </a:lnTo>
                <a:lnTo>
                  <a:pt x="3586138" y="121363"/>
                </a:lnTo>
                <a:lnTo>
                  <a:pt x="3613590" y="128694"/>
                </a:lnTo>
                <a:lnTo>
                  <a:pt x="3640357" y="135699"/>
                </a:lnTo>
                <a:lnTo>
                  <a:pt x="3666668" y="142485"/>
                </a:lnTo>
                <a:lnTo>
                  <a:pt x="3691265" y="150537"/>
                </a:lnTo>
                <a:lnTo>
                  <a:pt x="3737409" y="168891"/>
                </a:lnTo>
                <a:lnTo>
                  <a:pt x="3781435" y="186927"/>
                </a:lnTo>
                <a:lnTo>
                  <a:pt x="3823110" y="205055"/>
                </a:lnTo>
                <a:lnTo>
                  <a:pt x="3860447" y="224871"/>
                </a:lnTo>
                <a:lnTo>
                  <a:pt x="3895856" y="247320"/>
                </a:lnTo>
                <a:lnTo>
                  <a:pt x="3941881" y="283758"/>
                </a:lnTo>
                <a:lnTo>
                  <a:pt x="3982295" y="330625"/>
                </a:lnTo>
                <a:lnTo>
                  <a:pt x="4004885" y="374560"/>
                </a:lnTo>
                <a:lnTo>
                  <a:pt x="4013618" y="410829"/>
                </a:lnTo>
                <a:lnTo>
                  <a:pt x="4015813" y="449092"/>
                </a:lnTo>
                <a:lnTo>
                  <a:pt x="4010898" y="492101"/>
                </a:lnTo>
                <a:lnTo>
                  <a:pt x="3996663" y="539573"/>
                </a:lnTo>
                <a:lnTo>
                  <a:pt x="3979039" y="584527"/>
                </a:lnTo>
                <a:lnTo>
                  <a:pt x="3958296" y="624971"/>
                </a:lnTo>
                <a:lnTo>
                  <a:pt x="3926985" y="663765"/>
                </a:lnTo>
                <a:lnTo>
                  <a:pt x="3893640" y="702071"/>
                </a:lnTo>
                <a:lnTo>
                  <a:pt x="3851696" y="740232"/>
                </a:lnTo>
                <a:lnTo>
                  <a:pt x="3817649" y="765647"/>
                </a:lnTo>
                <a:lnTo>
                  <a:pt x="3777587" y="789171"/>
                </a:lnTo>
                <a:lnTo>
                  <a:pt x="3732499" y="811386"/>
                </a:lnTo>
                <a:lnTo>
                  <a:pt x="3707635" y="822249"/>
                </a:lnTo>
                <a:lnTo>
                  <a:pt x="3681888" y="833018"/>
                </a:lnTo>
                <a:lnTo>
                  <a:pt x="3654845" y="843021"/>
                </a:lnTo>
                <a:lnTo>
                  <a:pt x="3626938" y="852511"/>
                </a:lnTo>
                <a:lnTo>
                  <a:pt x="3598456" y="861660"/>
                </a:lnTo>
                <a:lnTo>
                  <a:pt x="3568179" y="869876"/>
                </a:lnTo>
                <a:lnTo>
                  <a:pt x="3536704" y="877470"/>
                </a:lnTo>
                <a:lnTo>
                  <a:pt x="3504434" y="884649"/>
                </a:lnTo>
                <a:lnTo>
                  <a:pt x="3470219" y="890846"/>
                </a:lnTo>
                <a:lnTo>
                  <a:pt x="3434710" y="896389"/>
                </a:lnTo>
                <a:lnTo>
                  <a:pt x="3398337" y="901495"/>
                </a:lnTo>
                <a:lnTo>
                  <a:pt x="3359272" y="906311"/>
                </a:lnTo>
                <a:lnTo>
                  <a:pt x="3318412" y="910932"/>
                </a:lnTo>
                <a:lnTo>
                  <a:pt x="3276354" y="915424"/>
                </a:lnTo>
                <a:lnTo>
                  <a:pt x="3232089" y="920535"/>
                </a:lnTo>
                <a:lnTo>
                  <a:pt x="3186351" y="926059"/>
                </a:lnTo>
                <a:lnTo>
                  <a:pt x="3139630" y="931859"/>
                </a:lnTo>
                <a:lnTo>
                  <a:pt x="3090845" y="936431"/>
                </a:lnTo>
                <a:lnTo>
                  <a:pt x="3040682" y="940184"/>
                </a:lnTo>
                <a:lnTo>
                  <a:pt x="2989601" y="943392"/>
                </a:lnTo>
                <a:lnTo>
                  <a:pt x="2937203" y="946236"/>
                </a:lnTo>
                <a:lnTo>
                  <a:pt x="2883927" y="948838"/>
                </a:lnTo>
                <a:lnTo>
                  <a:pt x="2830065" y="951278"/>
                </a:lnTo>
                <a:lnTo>
                  <a:pt x="2776518" y="952905"/>
                </a:lnTo>
                <a:lnTo>
                  <a:pt x="2723181" y="953989"/>
                </a:lnTo>
                <a:lnTo>
                  <a:pt x="2669985" y="954712"/>
                </a:lnTo>
                <a:lnTo>
                  <a:pt x="2616175" y="955194"/>
                </a:lnTo>
                <a:lnTo>
                  <a:pt x="2561958" y="955515"/>
                </a:lnTo>
                <a:lnTo>
                  <a:pt x="2507469" y="955730"/>
                </a:lnTo>
                <a:lnTo>
                  <a:pt x="2451387" y="955872"/>
                </a:lnTo>
                <a:lnTo>
                  <a:pt x="2394244" y="955968"/>
                </a:lnTo>
                <a:lnTo>
                  <a:pt x="2336393" y="956031"/>
                </a:lnTo>
                <a:lnTo>
                  <a:pt x="2279481" y="956779"/>
                </a:lnTo>
                <a:lnTo>
                  <a:pt x="2223195" y="957983"/>
                </a:lnTo>
                <a:lnTo>
                  <a:pt x="2167328" y="959491"/>
                </a:lnTo>
                <a:lnTo>
                  <a:pt x="2111032" y="959791"/>
                </a:lnTo>
                <a:lnTo>
                  <a:pt x="2054452" y="959286"/>
                </a:lnTo>
                <a:lnTo>
                  <a:pt x="1997681" y="958243"/>
                </a:lnTo>
                <a:lnTo>
                  <a:pt x="1941490" y="956843"/>
                </a:lnTo>
                <a:lnTo>
                  <a:pt x="1885685" y="955203"/>
                </a:lnTo>
                <a:lnTo>
                  <a:pt x="1830137" y="953405"/>
                </a:lnTo>
                <a:lnTo>
                  <a:pt x="1776172" y="951500"/>
                </a:lnTo>
                <a:lnTo>
                  <a:pt x="1723261" y="949525"/>
                </a:lnTo>
                <a:lnTo>
                  <a:pt x="1671055" y="947503"/>
                </a:lnTo>
                <a:lnTo>
                  <a:pt x="1619317" y="945449"/>
                </a:lnTo>
                <a:lnTo>
                  <a:pt x="1567891" y="943374"/>
                </a:lnTo>
                <a:lnTo>
                  <a:pt x="1516674" y="941285"/>
                </a:lnTo>
                <a:lnTo>
                  <a:pt x="1465597" y="939893"/>
                </a:lnTo>
                <a:lnTo>
                  <a:pt x="1414612" y="938965"/>
                </a:lnTo>
                <a:lnTo>
                  <a:pt x="1363687" y="938346"/>
                </a:lnTo>
                <a:lnTo>
                  <a:pt x="1314216" y="937228"/>
                </a:lnTo>
                <a:lnTo>
                  <a:pt x="1265714" y="935776"/>
                </a:lnTo>
                <a:lnTo>
                  <a:pt x="1217856" y="934104"/>
                </a:lnTo>
                <a:lnTo>
                  <a:pt x="1171134" y="931577"/>
                </a:lnTo>
                <a:lnTo>
                  <a:pt x="1125169" y="928482"/>
                </a:lnTo>
                <a:lnTo>
                  <a:pt x="1079711" y="925007"/>
                </a:lnTo>
                <a:lnTo>
                  <a:pt x="1035293" y="921985"/>
                </a:lnTo>
                <a:lnTo>
                  <a:pt x="991570" y="919265"/>
                </a:lnTo>
                <a:lnTo>
                  <a:pt x="948311" y="916746"/>
                </a:lnTo>
                <a:lnTo>
                  <a:pt x="906770" y="912950"/>
                </a:lnTo>
                <a:lnTo>
                  <a:pt x="866377" y="908303"/>
                </a:lnTo>
                <a:lnTo>
                  <a:pt x="826749" y="903088"/>
                </a:lnTo>
                <a:lnTo>
                  <a:pt x="788335" y="898200"/>
                </a:lnTo>
                <a:lnTo>
                  <a:pt x="750732" y="893530"/>
                </a:lnTo>
                <a:lnTo>
                  <a:pt x="713668" y="889006"/>
                </a:lnTo>
                <a:lnTo>
                  <a:pt x="676964" y="884579"/>
                </a:lnTo>
                <a:lnTo>
                  <a:pt x="640501" y="880217"/>
                </a:lnTo>
                <a:lnTo>
                  <a:pt x="604198" y="875897"/>
                </a:lnTo>
                <a:lnTo>
                  <a:pt x="569412" y="871606"/>
                </a:lnTo>
                <a:lnTo>
                  <a:pt x="535638" y="867335"/>
                </a:lnTo>
                <a:lnTo>
                  <a:pt x="502539" y="863076"/>
                </a:lnTo>
                <a:lnTo>
                  <a:pt x="470595" y="858120"/>
                </a:lnTo>
                <a:lnTo>
                  <a:pt x="439421" y="852699"/>
                </a:lnTo>
                <a:lnTo>
                  <a:pt x="408761" y="846969"/>
                </a:lnTo>
                <a:lnTo>
                  <a:pt x="379149" y="841032"/>
                </a:lnTo>
                <a:lnTo>
                  <a:pt x="350235" y="834957"/>
                </a:lnTo>
                <a:lnTo>
                  <a:pt x="321787" y="828791"/>
                </a:lnTo>
                <a:lnTo>
                  <a:pt x="295061" y="821857"/>
                </a:lnTo>
                <a:lnTo>
                  <a:pt x="269482" y="814413"/>
                </a:lnTo>
                <a:lnTo>
                  <a:pt x="222482" y="798616"/>
                </a:lnTo>
                <a:lnTo>
                  <a:pt x="182777" y="782187"/>
                </a:lnTo>
                <a:lnTo>
                  <a:pt x="148198" y="761716"/>
                </a:lnTo>
                <a:lnTo>
                  <a:pt x="104726" y="726390"/>
                </a:lnTo>
                <a:lnTo>
                  <a:pt x="69504" y="687230"/>
                </a:lnTo>
                <a:lnTo>
                  <a:pt x="40487" y="644348"/>
                </a:lnTo>
                <a:lnTo>
                  <a:pt x="20366" y="598481"/>
                </a:lnTo>
                <a:lnTo>
                  <a:pt x="7349" y="551024"/>
                </a:lnTo>
                <a:lnTo>
                  <a:pt x="2261" y="519276"/>
                </a:lnTo>
                <a:lnTo>
                  <a:pt x="0" y="483999"/>
                </a:lnTo>
                <a:lnTo>
                  <a:pt x="2758" y="450917"/>
                </a:lnTo>
                <a:lnTo>
                  <a:pt x="12244" y="404525"/>
                </a:lnTo>
                <a:lnTo>
                  <a:pt x="22076" y="375144"/>
                </a:lnTo>
                <a:lnTo>
                  <a:pt x="48855" y="335507"/>
                </a:lnTo>
                <a:lnTo>
                  <a:pt x="88148" y="301813"/>
                </a:lnTo>
                <a:lnTo>
                  <a:pt x="119075" y="282692"/>
                </a:lnTo>
                <a:lnTo>
                  <a:pt x="153517" y="262904"/>
                </a:lnTo>
                <a:lnTo>
                  <a:pt x="190697" y="242351"/>
                </a:lnTo>
                <a:lnTo>
                  <a:pt x="230740" y="221457"/>
                </a:lnTo>
                <a:lnTo>
                  <a:pt x="270174" y="198530"/>
                </a:lnTo>
                <a:lnTo>
                  <a:pt x="309573" y="174229"/>
                </a:lnTo>
                <a:lnTo>
                  <a:pt x="350601" y="149317"/>
                </a:lnTo>
                <a:lnTo>
                  <a:pt x="384829" y="127897"/>
                </a:lnTo>
                <a:lnTo>
                  <a:pt x="427898" y="98090"/>
                </a:lnTo>
                <a:lnTo>
                  <a:pt x="468091" y="671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412"/>
          <p:cNvGrpSpPr/>
          <p:nvPr/>
        </p:nvGrpSpPr>
        <p:grpSpPr>
          <a:xfrm>
            <a:off x="1530350" y="4000500"/>
            <a:ext cx="1587601" cy="542099"/>
            <a:chOff x="1530350" y="4000500"/>
            <a:chExt cx="1587601" cy="542099"/>
          </a:xfrm>
        </p:grpSpPr>
        <p:sp>
          <p:nvSpPr>
            <p:cNvPr id="149" name="SMARTInkShape-2276"/>
            <p:cNvSpPr/>
            <p:nvPr>
              <p:custDataLst>
                <p:tags r:id="rId156"/>
              </p:custDataLst>
            </p:nvPr>
          </p:nvSpPr>
          <p:spPr>
            <a:xfrm>
              <a:off x="1530350" y="4083470"/>
              <a:ext cx="177179" cy="389516"/>
            </a:xfrm>
            <a:custGeom>
              <a:avLst/>
              <a:gdLst/>
              <a:ahLst/>
              <a:cxnLst/>
              <a:rect l="0" t="0" r="0" b="0"/>
              <a:pathLst>
                <a:path w="177179" h="389516">
                  <a:moveTo>
                    <a:pt x="12700" y="132930"/>
                  </a:moveTo>
                  <a:lnTo>
                    <a:pt x="12700" y="132930"/>
                  </a:lnTo>
                  <a:lnTo>
                    <a:pt x="12700" y="129559"/>
                  </a:lnTo>
                  <a:lnTo>
                    <a:pt x="10818" y="126023"/>
                  </a:lnTo>
                  <a:lnTo>
                    <a:pt x="7233" y="121375"/>
                  </a:lnTo>
                  <a:lnTo>
                    <a:pt x="10888" y="132712"/>
                  </a:lnTo>
                  <a:lnTo>
                    <a:pt x="12342" y="172371"/>
                  </a:lnTo>
                  <a:lnTo>
                    <a:pt x="13246" y="203376"/>
                  </a:lnTo>
                  <a:lnTo>
                    <a:pt x="16000" y="240675"/>
                  </a:lnTo>
                  <a:lnTo>
                    <a:pt x="19576" y="278888"/>
                  </a:lnTo>
                  <a:lnTo>
                    <a:pt x="23517" y="315628"/>
                  </a:lnTo>
                  <a:lnTo>
                    <a:pt x="28997" y="360551"/>
                  </a:lnTo>
                  <a:lnTo>
                    <a:pt x="31508" y="389515"/>
                  </a:lnTo>
                  <a:lnTo>
                    <a:pt x="31589" y="389359"/>
                  </a:lnTo>
                  <a:lnTo>
                    <a:pt x="31718" y="350329"/>
                  </a:lnTo>
                  <a:lnTo>
                    <a:pt x="30318" y="326546"/>
                  </a:lnTo>
                  <a:lnTo>
                    <a:pt x="27973" y="297990"/>
                  </a:lnTo>
                  <a:lnTo>
                    <a:pt x="24999" y="266254"/>
                  </a:lnTo>
                  <a:lnTo>
                    <a:pt x="23721" y="235218"/>
                  </a:lnTo>
                  <a:lnTo>
                    <a:pt x="23575" y="204650"/>
                  </a:lnTo>
                  <a:lnTo>
                    <a:pt x="24184" y="174393"/>
                  </a:lnTo>
                  <a:lnTo>
                    <a:pt x="28622" y="131367"/>
                  </a:lnTo>
                  <a:lnTo>
                    <a:pt x="37173" y="85430"/>
                  </a:lnTo>
                  <a:lnTo>
                    <a:pt x="46057" y="46889"/>
                  </a:lnTo>
                  <a:lnTo>
                    <a:pt x="54337" y="26250"/>
                  </a:lnTo>
                  <a:lnTo>
                    <a:pt x="65072" y="12374"/>
                  </a:lnTo>
                  <a:lnTo>
                    <a:pt x="80662" y="3385"/>
                  </a:lnTo>
                  <a:lnTo>
                    <a:pt x="89758" y="0"/>
                  </a:lnTo>
                  <a:lnTo>
                    <a:pt x="109272" y="1883"/>
                  </a:lnTo>
                  <a:lnTo>
                    <a:pt x="119414" y="5349"/>
                  </a:lnTo>
                  <a:lnTo>
                    <a:pt x="150544" y="33823"/>
                  </a:lnTo>
                  <a:lnTo>
                    <a:pt x="171998" y="76911"/>
                  </a:lnTo>
                  <a:lnTo>
                    <a:pt x="177178" y="118683"/>
                  </a:lnTo>
                  <a:lnTo>
                    <a:pt x="169998" y="141180"/>
                  </a:lnTo>
                  <a:lnTo>
                    <a:pt x="164132" y="151130"/>
                  </a:lnTo>
                  <a:lnTo>
                    <a:pt x="128908" y="178618"/>
                  </a:lnTo>
                  <a:lnTo>
                    <a:pt x="96804" y="190395"/>
                  </a:lnTo>
                  <a:lnTo>
                    <a:pt x="63485" y="195864"/>
                  </a:lnTo>
                  <a:lnTo>
                    <a:pt x="17009" y="189759"/>
                  </a:lnTo>
                  <a:lnTo>
                    <a:pt x="0" y="183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77"/>
            <p:cNvSpPr/>
            <p:nvPr>
              <p:custDataLst>
                <p:tags r:id="rId157"/>
              </p:custDataLst>
            </p:nvPr>
          </p:nvSpPr>
          <p:spPr>
            <a:xfrm>
              <a:off x="1728083" y="4273550"/>
              <a:ext cx="170568" cy="196154"/>
            </a:xfrm>
            <a:custGeom>
              <a:avLst/>
              <a:gdLst/>
              <a:ahLst/>
              <a:cxnLst/>
              <a:rect l="0" t="0" r="0" b="0"/>
              <a:pathLst>
                <a:path w="170568" h="196154">
                  <a:moveTo>
                    <a:pt x="5467" y="69850"/>
                  </a:moveTo>
                  <a:lnTo>
                    <a:pt x="5467" y="69850"/>
                  </a:lnTo>
                  <a:lnTo>
                    <a:pt x="5467" y="63108"/>
                  </a:lnTo>
                  <a:lnTo>
                    <a:pt x="4761" y="61122"/>
                  </a:lnTo>
                  <a:lnTo>
                    <a:pt x="3585" y="59798"/>
                  </a:lnTo>
                  <a:lnTo>
                    <a:pt x="2096" y="58915"/>
                  </a:lnTo>
                  <a:lnTo>
                    <a:pt x="1103" y="57621"/>
                  </a:lnTo>
                  <a:lnTo>
                    <a:pt x="0" y="54302"/>
                  </a:lnTo>
                  <a:lnTo>
                    <a:pt x="1116" y="53135"/>
                  </a:lnTo>
                  <a:lnTo>
                    <a:pt x="20242" y="47736"/>
                  </a:lnTo>
                  <a:lnTo>
                    <a:pt x="44574" y="48795"/>
                  </a:lnTo>
                  <a:lnTo>
                    <a:pt x="74126" y="56948"/>
                  </a:lnTo>
                  <a:lnTo>
                    <a:pt x="91015" y="69995"/>
                  </a:lnTo>
                  <a:lnTo>
                    <a:pt x="98482" y="78413"/>
                  </a:lnTo>
                  <a:lnTo>
                    <a:pt x="106779" y="100938"/>
                  </a:lnTo>
                  <a:lnTo>
                    <a:pt x="108350" y="126705"/>
                  </a:lnTo>
                  <a:lnTo>
                    <a:pt x="96629" y="164307"/>
                  </a:lnTo>
                  <a:lnTo>
                    <a:pt x="77712" y="193166"/>
                  </a:lnTo>
                  <a:lnTo>
                    <a:pt x="73386" y="195805"/>
                  </a:lnTo>
                  <a:lnTo>
                    <a:pt x="69796" y="196153"/>
                  </a:lnTo>
                  <a:lnTo>
                    <a:pt x="66698" y="192858"/>
                  </a:lnTo>
                  <a:lnTo>
                    <a:pt x="61373" y="179789"/>
                  </a:lnTo>
                  <a:lnTo>
                    <a:pt x="60418" y="149050"/>
                  </a:lnTo>
                  <a:lnTo>
                    <a:pt x="65167" y="109989"/>
                  </a:lnTo>
                  <a:lnTo>
                    <a:pt x="79038" y="73814"/>
                  </a:lnTo>
                  <a:lnTo>
                    <a:pt x="106680" y="35197"/>
                  </a:lnTo>
                  <a:lnTo>
                    <a:pt x="133842" y="12624"/>
                  </a:lnTo>
                  <a:lnTo>
                    <a:pt x="149306" y="5611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78"/>
            <p:cNvSpPr/>
            <p:nvPr>
              <p:custDataLst>
                <p:tags r:id="rId158"/>
              </p:custDataLst>
            </p:nvPr>
          </p:nvSpPr>
          <p:spPr>
            <a:xfrm>
              <a:off x="2040418" y="4126073"/>
              <a:ext cx="118583" cy="331628"/>
            </a:xfrm>
            <a:custGeom>
              <a:avLst/>
              <a:gdLst/>
              <a:ahLst/>
              <a:cxnLst/>
              <a:rect l="0" t="0" r="0" b="0"/>
              <a:pathLst>
                <a:path w="118583" h="331628">
                  <a:moveTo>
                    <a:pt x="118582" y="26827"/>
                  </a:moveTo>
                  <a:lnTo>
                    <a:pt x="118582" y="26827"/>
                  </a:lnTo>
                  <a:lnTo>
                    <a:pt x="109744" y="9150"/>
                  </a:lnTo>
                  <a:lnTo>
                    <a:pt x="101954" y="2978"/>
                  </a:lnTo>
                  <a:lnTo>
                    <a:pt x="96913" y="345"/>
                  </a:lnTo>
                  <a:lnTo>
                    <a:pt x="91436" y="0"/>
                  </a:lnTo>
                  <a:lnTo>
                    <a:pt x="79706" y="3380"/>
                  </a:lnTo>
                  <a:lnTo>
                    <a:pt x="57831" y="30071"/>
                  </a:lnTo>
                  <a:lnTo>
                    <a:pt x="39841" y="61195"/>
                  </a:lnTo>
                  <a:lnTo>
                    <a:pt x="21497" y="99957"/>
                  </a:lnTo>
                  <a:lnTo>
                    <a:pt x="6289" y="145407"/>
                  </a:lnTo>
                  <a:lnTo>
                    <a:pt x="0" y="190066"/>
                  </a:lnTo>
                  <a:lnTo>
                    <a:pt x="262" y="232728"/>
                  </a:lnTo>
                  <a:lnTo>
                    <a:pt x="5082" y="272855"/>
                  </a:lnTo>
                  <a:lnTo>
                    <a:pt x="19455" y="300567"/>
                  </a:lnTo>
                  <a:lnTo>
                    <a:pt x="29214" y="310921"/>
                  </a:lnTo>
                  <a:lnTo>
                    <a:pt x="53227" y="322424"/>
                  </a:lnTo>
                  <a:lnTo>
                    <a:pt x="93182" y="331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79"/>
            <p:cNvSpPr/>
            <p:nvPr>
              <p:custDataLst>
                <p:tags r:id="rId159"/>
              </p:custDataLst>
            </p:nvPr>
          </p:nvSpPr>
          <p:spPr>
            <a:xfrm>
              <a:off x="2237730" y="4139452"/>
              <a:ext cx="158781" cy="266875"/>
            </a:xfrm>
            <a:custGeom>
              <a:avLst/>
              <a:gdLst/>
              <a:ahLst/>
              <a:cxnLst/>
              <a:rect l="0" t="0" r="0" b="0"/>
              <a:pathLst>
                <a:path w="158781" h="266875">
                  <a:moveTo>
                    <a:pt x="60970" y="115048"/>
                  </a:moveTo>
                  <a:lnTo>
                    <a:pt x="60970" y="115048"/>
                  </a:lnTo>
                  <a:lnTo>
                    <a:pt x="48793" y="102871"/>
                  </a:lnTo>
                  <a:lnTo>
                    <a:pt x="48425" y="109245"/>
                  </a:lnTo>
                  <a:lnTo>
                    <a:pt x="53316" y="152584"/>
                  </a:lnTo>
                  <a:lnTo>
                    <a:pt x="54234" y="192962"/>
                  </a:lnTo>
                  <a:lnTo>
                    <a:pt x="54505" y="230561"/>
                  </a:lnTo>
                  <a:lnTo>
                    <a:pt x="52705" y="255813"/>
                  </a:lnTo>
                  <a:lnTo>
                    <a:pt x="51226" y="261808"/>
                  </a:lnTo>
                  <a:lnTo>
                    <a:pt x="49535" y="265099"/>
                  </a:lnTo>
                  <a:lnTo>
                    <a:pt x="47703" y="266587"/>
                  </a:lnTo>
                  <a:lnTo>
                    <a:pt x="45775" y="266874"/>
                  </a:lnTo>
                  <a:lnTo>
                    <a:pt x="43633" y="257786"/>
                  </a:lnTo>
                  <a:lnTo>
                    <a:pt x="42428" y="219664"/>
                  </a:lnTo>
                  <a:lnTo>
                    <a:pt x="42851" y="176361"/>
                  </a:lnTo>
                  <a:lnTo>
                    <a:pt x="43952" y="150985"/>
                  </a:lnTo>
                  <a:lnTo>
                    <a:pt x="45391" y="124189"/>
                  </a:lnTo>
                  <a:lnTo>
                    <a:pt x="50754" y="81246"/>
                  </a:lnTo>
                  <a:lnTo>
                    <a:pt x="61706" y="36829"/>
                  </a:lnTo>
                  <a:lnTo>
                    <a:pt x="69764" y="19606"/>
                  </a:lnTo>
                  <a:lnTo>
                    <a:pt x="78049" y="9599"/>
                  </a:lnTo>
                  <a:lnTo>
                    <a:pt x="94017" y="0"/>
                  </a:lnTo>
                  <a:lnTo>
                    <a:pt x="107878" y="650"/>
                  </a:lnTo>
                  <a:lnTo>
                    <a:pt x="115525" y="2800"/>
                  </a:lnTo>
                  <a:lnTo>
                    <a:pt x="127785" y="14595"/>
                  </a:lnTo>
                  <a:lnTo>
                    <a:pt x="150525" y="61025"/>
                  </a:lnTo>
                  <a:lnTo>
                    <a:pt x="157216" y="95742"/>
                  </a:lnTo>
                  <a:lnTo>
                    <a:pt x="158780" y="133984"/>
                  </a:lnTo>
                  <a:lnTo>
                    <a:pt x="154770" y="172147"/>
                  </a:lnTo>
                  <a:lnTo>
                    <a:pt x="142640" y="202749"/>
                  </a:lnTo>
                  <a:lnTo>
                    <a:pt x="134467" y="215849"/>
                  </a:lnTo>
                  <a:lnTo>
                    <a:pt x="110333" y="236048"/>
                  </a:lnTo>
                  <a:lnTo>
                    <a:pt x="66894" y="255557"/>
                  </a:lnTo>
                  <a:lnTo>
                    <a:pt x="28388" y="262043"/>
                  </a:lnTo>
                  <a:lnTo>
                    <a:pt x="10506" y="260107"/>
                  </a:lnTo>
                  <a:lnTo>
                    <a:pt x="206" y="254543"/>
                  </a:lnTo>
                  <a:lnTo>
                    <a:pt x="0" y="250378"/>
                  </a:lnTo>
                  <a:lnTo>
                    <a:pt x="16520" y="229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280"/>
            <p:cNvSpPr/>
            <p:nvPr>
              <p:custDataLst>
                <p:tags r:id="rId160"/>
              </p:custDataLst>
            </p:nvPr>
          </p:nvSpPr>
          <p:spPr>
            <a:xfrm>
              <a:off x="2571750" y="4000500"/>
              <a:ext cx="82551" cy="542099"/>
            </a:xfrm>
            <a:custGeom>
              <a:avLst/>
              <a:gdLst/>
              <a:ahLst/>
              <a:cxnLst/>
              <a:rect l="0" t="0" r="0" b="0"/>
              <a:pathLst>
                <a:path w="82551" h="542099">
                  <a:moveTo>
                    <a:pt x="82550" y="0"/>
                  </a:moveTo>
                  <a:lnTo>
                    <a:pt x="82550" y="0"/>
                  </a:lnTo>
                  <a:lnTo>
                    <a:pt x="81139" y="18030"/>
                  </a:lnTo>
                  <a:lnTo>
                    <a:pt x="73116" y="57005"/>
                  </a:lnTo>
                  <a:lnTo>
                    <a:pt x="68244" y="100360"/>
                  </a:lnTo>
                  <a:lnTo>
                    <a:pt x="65252" y="127584"/>
                  </a:lnTo>
                  <a:lnTo>
                    <a:pt x="61846" y="157728"/>
                  </a:lnTo>
                  <a:lnTo>
                    <a:pt x="58164" y="189819"/>
                  </a:lnTo>
                  <a:lnTo>
                    <a:pt x="54298" y="221796"/>
                  </a:lnTo>
                  <a:lnTo>
                    <a:pt x="50310" y="253697"/>
                  </a:lnTo>
                  <a:lnTo>
                    <a:pt x="46240" y="285548"/>
                  </a:lnTo>
                  <a:lnTo>
                    <a:pt x="42116" y="316660"/>
                  </a:lnTo>
                  <a:lnTo>
                    <a:pt x="37955" y="347278"/>
                  </a:lnTo>
                  <a:lnTo>
                    <a:pt x="33770" y="377569"/>
                  </a:lnTo>
                  <a:lnTo>
                    <a:pt x="29569" y="405523"/>
                  </a:lnTo>
                  <a:lnTo>
                    <a:pt x="25357" y="431921"/>
                  </a:lnTo>
                  <a:lnTo>
                    <a:pt x="17620" y="477715"/>
                  </a:lnTo>
                  <a:lnTo>
                    <a:pt x="9297" y="521212"/>
                  </a:lnTo>
                  <a:lnTo>
                    <a:pt x="3068" y="541157"/>
                  </a:lnTo>
                  <a:lnTo>
                    <a:pt x="2045" y="542098"/>
                  </a:lnTo>
                  <a:lnTo>
                    <a:pt x="0" y="53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281"/>
            <p:cNvSpPr/>
            <p:nvPr>
              <p:custDataLst>
                <p:tags r:id="rId161"/>
              </p:custDataLst>
            </p:nvPr>
          </p:nvSpPr>
          <p:spPr>
            <a:xfrm>
              <a:off x="2768600" y="42989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15580" y="22912"/>
                  </a:lnTo>
                  <a:lnTo>
                    <a:pt x="62407" y="17677"/>
                  </a:lnTo>
                  <a:lnTo>
                    <a:pt x="103158" y="12293"/>
                  </a:lnTo>
                  <a:lnTo>
                    <a:pt x="140867" y="811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282"/>
            <p:cNvSpPr/>
            <p:nvPr>
              <p:custDataLst>
                <p:tags r:id="rId162"/>
              </p:custDataLst>
            </p:nvPr>
          </p:nvSpPr>
          <p:spPr>
            <a:xfrm>
              <a:off x="2864290" y="4216923"/>
              <a:ext cx="24699" cy="196328"/>
            </a:xfrm>
            <a:custGeom>
              <a:avLst/>
              <a:gdLst/>
              <a:ahLst/>
              <a:cxnLst/>
              <a:rect l="0" t="0" r="0" b="0"/>
              <a:pathLst>
                <a:path w="24699" h="196328">
                  <a:moveTo>
                    <a:pt x="18610" y="12177"/>
                  </a:moveTo>
                  <a:lnTo>
                    <a:pt x="18610" y="12177"/>
                  </a:lnTo>
                  <a:lnTo>
                    <a:pt x="24698" y="0"/>
                  </a:lnTo>
                  <a:lnTo>
                    <a:pt x="21511" y="3003"/>
                  </a:lnTo>
                  <a:lnTo>
                    <a:pt x="16099" y="15103"/>
                  </a:lnTo>
                  <a:lnTo>
                    <a:pt x="8654" y="54775"/>
                  </a:lnTo>
                  <a:lnTo>
                    <a:pt x="6017" y="98725"/>
                  </a:lnTo>
                  <a:lnTo>
                    <a:pt x="1787" y="141930"/>
                  </a:lnTo>
                  <a:lnTo>
                    <a:pt x="0" y="183204"/>
                  </a:lnTo>
                  <a:lnTo>
                    <a:pt x="461" y="193316"/>
                  </a:lnTo>
                  <a:lnTo>
                    <a:pt x="1572" y="195025"/>
                  </a:lnTo>
                  <a:lnTo>
                    <a:pt x="5910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83"/>
            <p:cNvSpPr/>
            <p:nvPr>
              <p:custDataLst>
                <p:tags r:id="rId163"/>
              </p:custDataLst>
            </p:nvPr>
          </p:nvSpPr>
          <p:spPr>
            <a:xfrm>
              <a:off x="2978150" y="4054279"/>
              <a:ext cx="139801" cy="378296"/>
            </a:xfrm>
            <a:custGeom>
              <a:avLst/>
              <a:gdLst/>
              <a:ahLst/>
              <a:cxnLst/>
              <a:rect l="0" t="0" r="0" b="0"/>
              <a:pathLst>
                <a:path w="139801" h="378296">
                  <a:moveTo>
                    <a:pt x="69850" y="3371"/>
                  </a:moveTo>
                  <a:lnTo>
                    <a:pt x="69850" y="3371"/>
                  </a:lnTo>
                  <a:lnTo>
                    <a:pt x="73221" y="0"/>
                  </a:lnTo>
                  <a:lnTo>
                    <a:pt x="75625" y="418"/>
                  </a:lnTo>
                  <a:lnTo>
                    <a:pt x="82059" y="4645"/>
                  </a:lnTo>
                  <a:lnTo>
                    <a:pt x="100357" y="25072"/>
                  </a:lnTo>
                  <a:lnTo>
                    <a:pt x="120282" y="63580"/>
                  </a:lnTo>
                  <a:lnTo>
                    <a:pt x="131305" y="102097"/>
                  </a:lnTo>
                  <a:lnTo>
                    <a:pt x="138791" y="148144"/>
                  </a:lnTo>
                  <a:lnTo>
                    <a:pt x="139800" y="173264"/>
                  </a:lnTo>
                  <a:lnTo>
                    <a:pt x="139766" y="199183"/>
                  </a:lnTo>
                  <a:lnTo>
                    <a:pt x="132204" y="244916"/>
                  </a:lnTo>
                  <a:lnTo>
                    <a:pt x="117318" y="284996"/>
                  </a:lnTo>
                  <a:lnTo>
                    <a:pt x="94240" y="319273"/>
                  </a:lnTo>
                  <a:lnTo>
                    <a:pt x="50109" y="356224"/>
                  </a:lnTo>
                  <a:lnTo>
                    <a:pt x="8435" y="377374"/>
                  </a:lnTo>
                  <a:lnTo>
                    <a:pt x="4918" y="378295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13"/>
          <p:cNvGrpSpPr/>
          <p:nvPr/>
        </p:nvGrpSpPr>
        <p:grpSpPr>
          <a:xfrm>
            <a:off x="3422650" y="4270241"/>
            <a:ext cx="285751" cy="116316"/>
            <a:chOff x="3422650" y="4270241"/>
            <a:chExt cx="285751" cy="116316"/>
          </a:xfrm>
        </p:grpSpPr>
        <p:sp>
          <p:nvSpPr>
            <p:cNvPr id="158" name="SMARTInkShape-2284"/>
            <p:cNvSpPr/>
            <p:nvPr>
              <p:custDataLst>
                <p:tags r:id="rId154"/>
              </p:custDataLst>
            </p:nvPr>
          </p:nvSpPr>
          <p:spPr>
            <a:xfrm>
              <a:off x="3444391" y="4270241"/>
              <a:ext cx="168760" cy="16010"/>
            </a:xfrm>
            <a:custGeom>
              <a:avLst/>
              <a:gdLst/>
              <a:ahLst/>
              <a:cxnLst/>
              <a:rect l="0" t="0" r="0" b="0"/>
              <a:pathLst>
                <a:path w="168760" h="16010">
                  <a:moveTo>
                    <a:pt x="3659" y="16009"/>
                  </a:moveTo>
                  <a:lnTo>
                    <a:pt x="3659" y="16009"/>
                  </a:lnTo>
                  <a:lnTo>
                    <a:pt x="0" y="16009"/>
                  </a:lnTo>
                  <a:lnTo>
                    <a:pt x="1563" y="16009"/>
                  </a:lnTo>
                  <a:lnTo>
                    <a:pt x="26345" y="7281"/>
                  </a:lnTo>
                  <a:lnTo>
                    <a:pt x="67139" y="3780"/>
                  </a:lnTo>
                  <a:lnTo>
                    <a:pt x="113563" y="0"/>
                  </a:lnTo>
                  <a:lnTo>
                    <a:pt x="168759" y="3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285"/>
            <p:cNvSpPr/>
            <p:nvPr>
              <p:custDataLst>
                <p:tags r:id="rId155"/>
              </p:custDataLst>
            </p:nvPr>
          </p:nvSpPr>
          <p:spPr>
            <a:xfrm>
              <a:off x="3422650" y="4381500"/>
              <a:ext cx="285751" cy="5057"/>
            </a:xfrm>
            <a:custGeom>
              <a:avLst/>
              <a:gdLst/>
              <a:ahLst/>
              <a:cxnLst/>
              <a:rect l="0" t="0" r="0" b="0"/>
              <a:pathLst>
                <a:path w="285751" h="5057">
                  <a:moveTo>
                    <a:pt x="0" y="0"/>
                  </a:moveTo>
                  <a:lnTo>
                    <a:pt x="0" y="0"/>
                  </a:lnTo>
                  <a:lnTo>
                    <a:pt x="18736" y="4364"/>
                  </a:lnTo>
                  <a:lnTo>
                    <a:pt x="59957" y="5056"/>
                  </a:lnTo>
                  <a:lnTo>
                    <a:pt x="99085" y="2717"/>
                  </a:lnTo>
                  <a:lnTo>
                    <a:pt x="144226" y="1208"/>
                  </a:lnTo>
                  <a:lnTo>
                    <a:pt x="191806" y="536"/>
                  </a:lnTo>
                  <a:lnTo>
                    <a:pt x="238823" y="23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414"/>
          <p:cNvGrpSpPr/>
          <p:nvPr/>
        </p:nvGrpSpPr>
        <p:grpSpPr>
          <a:xfrm>
            <a:off x="4673600" y="3913009"/>
            <a:ext cx="1682751" cy="398642"/>
            <a:chOff x="4673600" y="3913009"/>
            <a:chExt cx="1682751" cy="398642"/>
          </a:xfrm>
        </p:grpSpPr>
        <p:sp>
          <p:nvSpPr>
            <p:cNvPr id="161" name="SMARTInkShape-2286"/>
            <p:cNvSpPr/>
            <p:nvPr>
              <p:custDataLst>
                <p:tags r:id="rId145"/>
              </p:custDataLst>
            </p:nvPr>
          </p:nvSpPr>
          <p:spPr>
            <a:xfrm>
              <a:off x="4673600" y="3913009"/>
              <a:ext cx="147152" cy="378689"/>
            </a:xfrm>
            <a:custGeom>
              <a:avLst/>
              <a:gdLst/>
              <a:ahLst/>
              <a:cxnLst/>
              <a:rect l="0" t="0" r="0" b="0"/>
              <a:pathLst>
                <a:path w="147152" h="378689">
                  <a:moveTo>
                    <a:pt x="6350" y="157341"/>
                  </a:moveTo>
                  <a:lnTo>
                    <a:pt x="6350" y="157341"/>
                  </a:lnTo>
                  <a:lnTo>
                    <a:pt x="6350" y="144980"/>
                  </a:lnTo>
                  <a:lnTo>
                    <a:pt x="17181" y="188704"/>
                  </a:lnTo>
                  <a:lnTo>
                    <a:pt x="22651" y="228879"/>
                  </a:lnTo>
                  <a:lnTo>
                    <a:pt x="24178" y="262513"/>
                  </a:lnTo>
                  <a:lnTo>
                    <a:pt x="24857" y="294866"/>
                  </a:lnTo>
                  <a:lnTo>
                    <a:pt x="25239" y="337084"/>
                  </a:lnTo>
                  <a:lnTo>
                    <a:pt x="23471" y="366291"/>
                  </a:lnTo>
                  <a:lnTo>
                    <a:pt x="20360" y="378237"/>
                  </a:lnTo>
                  <a:lnTo>
                    <a:pt x="19923" y="378688"/>
                  </a:lnTo>
                  <a:lnTo>
                    <a:pt x="10376" y="331764"/>
                  </a:lnTo>
                  <a:lnTo>
                    <a:pt x="4612" y="289190"/>
                  </a:lnTo>
                  <a:lnTo>
                    <a:pt x="3075" y="264996"/>
                  </a:lnTo>
                  <a:lnTo>
                    <a:pt x="2049" y="239695"/>
                  </a:lnTo>
                  <a:lnTo>
                    <a:pt x="4674" y="196530"/>
                  </a:lnTo>
                  <a:lnTo>
                    <a:pt x="11249" y="159235"/>
                  </a:lnTo>
                  <a:lnTo>
                    <a:pt x="21227" y="126198"/>
                  </a:lnTo>
                  <a:lnTo>
                    <a:pt x="35374" y="79831"/>
                  </a:lnTo>
                  <a:lnTo>
                    <a:pt x="58616" y="34813"/>
                  </a:lnTo>
                  <a:lnTo>
                    <a:pt x="81103" y="7050"/>
                  </a:lnTo>
                  <a:lnTo>
                    <a:pt x="87935" y="2819"/>
                  </a:lnTo>
                  <a:lnTo>
                    <a:pt x="101171" y="0"/>
                  </a:lnTo>
                  <a:lnTo>
                    <a:pt x="115991" y="6743"/>
                  </a:lnTo>
                  <a:lnTo>
                    <a:pt x="123894" y="12492"/>
                  </a:lnTo>
                  <a:lnTo>
                    <a:pt x="134557" y="33933"/>
                  </a:lnTo>
                  <a:lnTo>
                    <a:pt x="144526" y="73974"/>
                  </a:lnTo>
                  <a:lnTo>
                    <a:pt x="147151" y="86946"/>
                  </a:lnTo>
                  <a:lnTo>
                    <a:pt x="144423" y="112649"/>
                  </a:lnTo>
                  <a:lnTo>
                    <a:pt x="135449" y="136772"/>
                  </a:lnTo>
                  <a:lnTo>
                    <a:pt x="122053" y="156901"/>
                  </a:lnTo>
                  <a:lnTo>
                    <a:pt x="101047" y="171492"/>
                  </a:lnTo>
                  <a:lnTo>
                    <a:pt x="75249" y="181269"/>
                  </a:lnTo>
                  <a:lnTo>
                    <a:pt x="35780" y="186773"/>
                  </a:lnTo>
                  <a:lnTo>
                    <a:pt x="0" y="189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287"/>
            <p:cNvSpPr/>
            <p:nvPr>
              <p:custDataLst>
                <p:tags r:id="rId146"/>
              </p:custDataLst>
            </p:nvPr>
          </p:nvSpPr>
          <p:spPr>
            <a:xfrm>
              <a:off x="4826000" y="4114800"/>
              <a:ext cx="184151" cy="164635"/>
            </a:xfrm>
            <a:custGeom>
              <a:avLst/>
              <a:gdLst/>
              <a:ahLst/>
              <a:cxnLst/>
              <a:rect l="0" t="0" r="0" b="0"/>
              <a:pathLst>
                <a:path w="184151" h="164635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2"/>
                  </a:lnTo>
                  <a:lnTo>
                    <a:pt x="8838" y="23173"/>
                  </a:lnTo>
                  <a:lnTo>
                    <a:pt x="22273" y="24645"/>
                  </a:lnTo>
                  <a:lnTo>
                    <a:pt x="40943" y="31414"/>
                  </a:lnTo>
                  <a:lnTo>
                    <a:pt x="58649" y="43830"/>
                  </a:lnTo>
                  <a:lnTo>
                    <a:pt x="72163" y="62519"/>
                  </a:lnTo>
                  <a:lnTo>
                    <a:pt x="81461" y="84936"/>
                  </a:lnTo>
                  <a:lnTo>
                    <a:pt x="85990" y="119946"/>
                  </a:lnTo>
                  <a:lnTo>
                    <a:pt x="84549" y="139622"/>
                  </a:lnTo>
                  <a:lnTo>
                    <a:pt x="77794" y="154012"/>
                  </a:lnTo>
                  <a:lnTo>
                    <a:pt x="73029" y="159824"/>
                  </a:lnTo>
                  <a:lnTo>
                    <a:pt x="67736" y="162994"/>
                  </a:lnTo>
                  <a:lnTo>
                    <a:pt x="56211" y="164634"/>
                  </a:lnTo>
                  <a:lnTo>
                    <a:pt x="50879" y="161967"/>
                  </a:lnTo>
                  <a:lnTo>
                    <a:pt x="41192" y="151478"/>
                  </a:lnTo>
                  <a:lnTo>
                    <a:pt x="34548" y="116222"/>
                  </a:lnTo>
                  <a:lnTo>
                    <a:pt x="40519" y="89754"/>
                  </a:lnTo>
                  <a:lnTo>
                    <a:pt x="46063" y="76769"/>
                  </a:lnTo>
                  <a:lnTo>
                    <a:pt x="80832" y="41639"/>
                  </a:lnTo>
                  <a:lnTo>
                    <a:pt x="126883" y="15630"/>
                  </a:lnTo>
                  <a:lnTo>
                    <a:pt x="169911" y="308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88"/>
            <p:cNvSpPr/>
            <p:nvPr>
              <p:custDataLst>
                <p:tags r:id="rId147"/>
              </p:custDataLst>
            </p:nvPr>
          </p:nvSpPr>
          <p:spPr>
            <a:xfrm>
              <a:off x="5145096" y="3957734"/>
              <a:ext cx="131755" cy="336329"/>
            </a:xfrm>
            <a:custGeom>
              <a:avLst/>
              <a:gdLst/>
              <a:ahLst/>
              <a:cxnLst/>
              <a:rect l="0" t="0" r="0" b="0"/>
              <a:pathLst>
                <a:path w="131755" h="336329">
                  <a:moveTo>
                    <a:pt x="131754" y="49116"/>
                  </a:moveTo>
                  <a:lnTo>
                    <a:pt x="131754" y="49116"/>
                  </a:lnTo>
                  <a:lnTo>
                    <a:pt x="128383" y="42374"/>
                  </a:lnTo>
                  <a:lnTo>
                    <a:pt x="128609" y="33419"/>
                  </a:lnTo>
                  <a:lnTo>
                    <a:pt x="129651" y="23090"/>
                  </a:lnTo>
                  <a:lnTo>
                    <a:pt x="126102" y="4000"/>
                  </a:lnTo>
                  <a:lnTo>
                    <a:pt x="124458" y="2106"/>
                  </a:lnTo>
                  <a:lnTo>
                    <a:pt x="118869" y="0"/>
                  </a:lnTo>
                  <a:lnTo>
                    <a:pt x="109800" y="2827"/>
                  </a:lnTo>
                  <a:lnTo>
                    <a:pt x="96597" y="11610"/>
                  </a:lnTo>
                  <a:lnTo>
                    <a:pt x="55508" y="55505"/>
                  </a:lnTo>
                  <a:lnTo>
                    <a:pt x="35073" y="89350"/>
                  </a:lnTo>
                  <a:lnTo>
                    <a:pt x="16582" y="134966"/>
                  </a:lnTo>
                  <a:lnTo>
                    <a:pt x="6484" y="182051"/>
                  </a:lnTo>
                  <a:lnTo>
                    <a:pt x="1995" y="226732"/>
                  </a:lnTo>
                  <a:lnTo>
                    <a:pt x="0" y="265405"/>
                  </a:lnTo>
                  <a:lnTo>
                    <a:pt x="8990" y="308797"/>
                  </a:lnTo>
                  <a:lnTo>
                    <a:pt x="21218" y="327043"/>
                  </a:lnTo>
                  <a:lnTo>
                    <a:pt x="28430" y="333884"/>
                  </a:lnTo>
                  <a:lnTo>
                    <a:pt x="36060" y="336328"/>
                  </a:lnTo>
                  <a:lnTo>
                    <a:pt x="43969" y="335840"/>
                  </a:lnTo>
                  <a:lnTo>
                    <a:pt x="68254" y="328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289"/>
            <p:cNvSpPr/>
            <p:nvPr>
              <p:custDataLst>
                <p:tags r:id="rId148"/>
              </p:custDataLst>
            </p:nvPr>
          </p:nvSpPr>
          <p:spPr>
            <a:xfrm>
              <a:off x="5308600" y="4121150"/>
              <a:ext cx="215901" cy="31751"/>
            </a:xfrm>
            <a:custGeom>
              <a:avLst/>
              <a:gdLst/>
              <a:ahLst/>
              <a:cxnLst/>
              <a:rect l="0" t="0" r="0" b="0"/>
              <a:pathLst>
                <a:path w="215901" h="31751">
                  <a:moveTo>
                    <a:pt x="0" y="31750"/>
                  </a:moveTo>
                  <a:lnTo>
                    <a:pt x="0" y="31750"/>
                  </a:lnTo>
                  <a:lnTo>
                    <a:pt x="11933" y="26724"/>
                  </a:lnTo>
                  <a:lnTo>
                    <a:pt x="54844" y="23635"/>
                  </a:lnTo>
                  <a:lnTo>
                    <a:pt x="95742" y="18527"/>
                  </a:lnTo>
                  <a:lnTo>
                    <a:pt x="128630" y="14584"/>
                  </a:lnTo>
                  <a:lnTo>
                    <a:pt x="172795" y="839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290"/>
            <p:cNvSpPr/>
            <p:nvPr>
              <p:custDataLst>
                <p:tags r:id="rId149"/>
              </p:custDataLst>
            </p:nvPr>
          </p:nvSpPr>
          <p:spPr>
            <a:xfrm>
              <a:off x="6096000" y="3950583"/>
              <a:ext cx="137755" cy="348368"/>
            </a:xfrm>
            <a:custGeom>
              <a:avLst/>
              <a:gdLst/>
              <a:ahLst/>
              <a:cxnLst/>
              <a:rect l="0" t="0" r="0" b="0"/>
              <a:pathLst>
                <a:path w="137755" h="34836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89292" y="2749"/>
                  </a:lnTo>
                  <a:lnTo>
                    <a:pt x="103598" y="18146"/>
                  </a:lnTo>
                  <a:lnTo>
                    <a:pt x="121243" y="50694"/>
                  </a:lnTo>
                  <a:lnTo>
                    <a:pt x="129851" y="81307"/>
                  </a:lnTo>
                  <a:lnTo>
                    <a:pt x="135323" y="117490"/>
                  </a:lnTo>
                  <a:lnTo>
                    <a:pt x="137754" y="159442"/>
                  </a:lnTo>
                  <a:lnTo>
                    <a:pt x="131309" y="203958"/>
                  </a:lnTo>
                  <a:lnTo>
                    <a:pt x="118332" y="246791"/>
                  </a:lnTo>
                  <a:lnTo>
                    <a:pt x="100805" y="282291"/>
                  </a:lnTo>
                  <a:lnTo>
                    <a:pt x="75612" y="308886"/>
                  </a:lnTo>
                  <a:lnTo>
                    <a:pt x="35339" y="334082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291"/>
            <p:cNvSpPr/>
            <p:nvPr>
              <p:custDataLst>
                <p:tags r:id="rId150"/>
              </p:custDataLst>
            </p:nvPr>
          </p:nvSpPr>
          <p:spPr>
            <a:xfrm>
              <a:off x="5917837" y="4024765"/>
              <a:ext cx="122190" cy="246825"/>
            </a:xfrm>
            <a:custGeom>
              <a:avLst/>
              <a:gdLst/>
              <a:ahLst/>
              <a:cxnLst/>
              <a:rect l="0" t="0" r="0" b="0"/>
              <a:pathLst>
                <a:path w="122190" h="246825">
                  <a:moveTo>
                    <a:pt x="38463" y="39235"/>
                  </a:moveTo>
                  <a:lnTo>
                    <a:pt x="38463" y="39235"/>
                  </a:lnTo>
                  <a:lnTo>
                    <a:pt x="40345" y="51787"/>
                  </a:lnTo>
                  <a:lnTo>
                    <a:pt x="43930" y="87419"/>
                  </a:lnTo>
                  <a:lnTo>
                    <a:pt x="37810" y="133004"/>
                  </a:lnTo>
                  <a:lnTo>
                    <a:pt x="32763" y="166518"/>
                  </a:lnTo>
                  <a:lnTo>
                    <a:pt x="25956" y="211474"/>
                  </a:lnTo>
                  <a:lnTo>
                    <a:pt x="17334" y="244786"/>
                  </a:lnTo>
                  <a:lnTo>
                    <a:pt x="15911" y="246824"/>
                  </a:lnTo>
                  <a:lnTo>
                    <a:pt x="14961" y="246772"/>
                  </a:lnTo>
                  <a:lnTo>
                    <a:pt x="14329" y="245327"/>
                  </a:lnTo>
                  <a:lnTo>
                    <a:pt x="17677" y="209766"/>
                  </a:lnTo>
                  <a:lnTo>
                    <a:pt x="18641" y="176175"/>
                  </a:lnTo>
                  <a:lnTo>
                    <a:pt x="22833" y="135845"/>
                  </a:lnTo>
                  <a:lnTo>
                    <a:pt x="27988" y="95578"/>
                  </a:lnTo>
                  <a:lnTo>
                    <a:pt x="31597" y="50520"/>
                  </a:lnTo>
                  <a:lnTo>
                    <a:pt x="37525" y="20785"/>
                  </a:lnTo>
                  <a:lnTo>
                    <a:pt x="44161" y="10339"/>
                  </a:lnTo>
                  <a:lnTo>
                    <a:pt x="55831" y="491"/>
                  </a:lnTo>
                  <a:lnTo>
                    <a:pt x="60624" y="0"/>
                  </a:lnTo>
                  <a:lnTo>
                    <a:pt x="71595" y="3218"/>
                  </a:lnTo>
                  <a:lnTo>
                    <a:pt x="93044" y="19704"/>
                  </a:lnTo>
                  <a:lnTo>
                    <a:pt x="110531" y="45834"/>
                  </a:lnTo>
                  <a:lnTo>
                    <a:pt x="121278" y="82661"/>
                  </a:lnTo>
                  <a:lnTo>
                    <a:pt x="122189" y="121482"/>
                  </a:lnTo>
                  <a:lnTo>
                    <a:pt x="107877" y="163166"/>
                  </a:lnTo>
                  <a:lnTo>
                    <a:pt x="82392" y="200055"/>
                  </a:lnTo>
                  <a:lnTo>
                    <a:pt x="55868" y="223214"/>
                  </a:lnTo>
                  <a:lnTo>
                    <a:pt x="40554" y="230365"/>
                  </a:lnTo>
                  <a:lnTo>
                    <a:pt x="876" y="235750"/>
                  </a:lnTo>
                  <a:lnTo>
                    <a:pt x="0" y="235156"/>
                  </a:lnTo>
                  <a:lnTo>
                    <a:pt x="827" y="234055"/>
                  </a:lnTo>
                  <a:lnTo>
                    <a:pt x="6713" y="229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292"/>
            <p:cNvSpPr/>
            <p:nvPr>
              <p:custDataLst>
                <p:tags r:id="rId151"/>
              </p:custDataLst>
            </p:nvPr>
          </p:nvSpPr>
          <p:spPr>
            <a:xfrm>
              <a:off x="5712145" y="3995033"/>
              <a:ext cx="15272" cy="316618"/>
            </a:xfrm>
            <a:custGeom>
              <a:avLst/>
              <a:gdLst/>
              <a:ahLst/>
              <a:cxnLst/>
              <a:rect l="0" t="0" r="0" b="0"/>
              <a:pathLst>
                <a:path w="15272" h="316618">
                  <a:moveTo>
                    <a:pt x="2855" y="5467"/>
                  </a:moveTo>
                  <a:lnTo>
                    <a:pt x="2855" y="5467"/>
                  </a:lnTo>
                  <a:lnTo>
                    <a:pt x="2855" y="2096"/>
                  </a:lnTo>
                  <a:lnTo>
                    <a:pt x="3561" y="1103"/>
                  </a:lnTo>
                  <a:lnTo>
                    <a:pt x="4736" y="441"/>
                  </a:lnTo>
                  <a:lnTo>
                    <a:pt x="6226" y="0"/>
                  </a:lnTo>
                  <a:lnTo>
                    <a:pt x="7219" y="411"/>
                  </a:lnTo>
                  <a:lnTo>
                    <a:pt x="7881" y="1391"/>
                  </a:lnTo>
                  <a:lnTo>
                    <a:pt x="13394" y="33100"/>
                  </a:lnTo>
                  <a:lnTo>
                    <a:pt x="14915" y="79742"/>
                  </a:lnTo>
                  <a:lnTo>
                    <a:pt x="15271" y="115384"/>
                  </a:lnTo>
                  <a:lnTo>
                    <a:pt x="11666" y="156154"/>
                  </a:lnTo>
                  <a:lnTo>
                    <a:pt x="6771" y="198027"/>
                  </a:lnTo>
                  <a:lnTo>
                    <a:pt x="4595" y="235453"/>
                  </a:lnTo>
                  <a:lnTo>
                    <a:pt x="0" y="278143"/>
                  </a:lnTo>
                  <a:lnTo>
                    <a:pt x="2855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293"/>
            <p:cNvSpPr/>
            <p:nvPr>
              <p:custDataLst>
                <p:tags r:id="rId152"/>
              </p:custDataLst>
            </p:nvPr>
          </p:nvSpPr>
          <p:spPr>
            <a:xfrm>
              <a:off x="5425591" y="4044950"/>
              <a:ext cx="3660" cy="222251"/>
            </a:xfrm>
            <a:custGeom>
              <a:avLst/>
              <a:gdLst/>
              <a:ahLst/>
              <a:cxnLst/>
              <a:rect l="0" t="0" r="0" b="0"/>
              <a:pathLst>
                <a:path w="3660" h="222251">
                  <a:moveTo>
                    <a:pt x="3659" y="0"/>
                  </a:moveTo>
                  <a:lnTo>
                    <a:pt x="3659" y="0"/>
                  </a:lnTo>
                  <a:lnTo>
                    <a:pt x="3659" y="40094"/>
                  </a:lnTo>
                  <a:lnTo>
                    <a:pt x="3659" y="76477"/>
                  </a:lnTo>
                  <a:lnTo>
                    <a:pt x="2953" y="115793"/>
                  </a:lnTo>
                  <a:lnTo>
                    <a:pt x="0" y="160447"/>
                  </a:lnTo>
                  <a:lnTo>
                    <a:pt x="2727" y="202568"/>
                  </a:lnTo>
                  <a:lnTo>
                    <a:pt x="365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294"/>
            <p:cNvSpPr/>
            <p:nvPr>
              <p:custDataLst>
                <p:tags r:id="rId153"/>
              </p:custDataLst>
            </p:nvPr>
          </p:nvSpPr>
          <p:spPr>
            <a:xfrm>
              <a:off x="6337300" y="4241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7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415"/>
          <p:cNvGrpSpPr/>
          <p:nvPr/>
        </p:nvGrpSpPr>
        <p:grpSpPr>
          <a:xfrm>
            <a:off x="4407919" y="3946213"/>
            <a:ext cx="3510532" cy="701988"/>
            <a:chOff x="4407919" y="3946213"/>
            <a:chExt cx="3510532" cy="701988"/>
          </a:xfrm>
        </p:grpSpPr>
        <p:sp>
          <p:nvSpPr>
            <p:cNvPr id="171" name="SMARTInkShape-2295"/>
            <p:cNvSpPr/>
            <p:nvPr>
              <p:custDataLst>
                <p:tags r:id="rId138"/>
              </p:custDataLst>
            </p:nvPr>
          </p:nvSpPr>
          <p:spPr>
            <a:xfrm>
              <a:off x="6702165" y="3946213"/>
              <a:ext cx="108659" cy="327609"/>
            </a:xfrm>
            <a:custGeom>
              <a:avLst/>
              <a:gdLst/>
              <a:ahLst/>
              <a:cxnLst/>
              <a:rect l="0" t="0" r="0" b="0"/>
              <a:pathLst>
                <a:path w="108659" h="327609">
                  <a:moveTo>
                    <a:pt x="3435" y="111437"/>
                  </a:moveTo>
                  <a:lnTo>
                    <a:pt x="3435" y="111437"/>
                  </a:lnTo>
                  <a:lnTo>
                    <a:pt x="3435" y="108066"/>
                  </a:lnTo>
                  <a:lnTo>
                    <a:pt x="4140" y="107073"/>
                  </a:lnTo>
                  <a:lnTo>
                    <a:pt x="5316" y="106411"/>
                  </a:lnTo>
                  <a:lnTo>
                    <a:pt x="6805" y="105970"/>
                  </a:lnTo>
                  <a:lnTo>
                    <a:pt x="7798" y="107086"/>
                  </a:lnTo>
                  <a:lnTo>
                    <a:pt x="19044" y="144126"/>
                  </a:lnTo>
                  <a:lnTo>
                    <a:pt x="26326" y="186817"/>
                  </a:lnTo>
                  <a:lnTo>
                    <a:pt x="30778" y="218787"/>
                  </a:lnTo>
                  <a:lnTo>
                    <a:pt x="31345" y="251811"/>
                  </a:lnTo>
                  <a:lnTo>
                    <a:pt x="27834" y="282481"/>
                  </a:lnTo>
                  <a:lnTo>
                    <a:pt x="12579" y="324244"/>
                  </a:lnTo>
                  <a:lnTo>
                    <a:pt x="10942" y="326685"/>
                  </a:lnTo>
                  <a:lnTo>
                    <a:pt x="9146" y="327608"/>
                  </a:lnTo>
                  <a:lnTo>
                    <a:pt x="7242" y="327518"/>
                  </a:lnTo>
                  <a:lnTo>
                    <a:pt x="5127" y="318010"/>
                  </a:lnTo>
                  <a:lnTo>
                    <a:pt x="2055" y="281535"/>
                  </a:lnTo>
                  <a:lnTo>
                    <a:pt x="0" y="239952"/>
                  </a:lnTo>
                  <a:lnTo>
                    <a:pt x="438" y="214047"/>
                  </a:lnTo>
                  <a:lnTo>
                    <a:pt x="1437" y="186194"/>
                  </a:lnTo>
                  <a:lnTo>
                    <a:pt x="3514" y="160569"/>
                  </a:lnTo>
                  <a:lnTo>
                    <a:pt x="9585" y="113283"/>
                  </a:lnTo>
                  <a:lnTo>
                    <a:pt x="18868" y="76274"/>
                  </a:lnTo>
                  <a:lnTo>
                    <a:pt x="35994" y="35402"/>
                  </a:lnTo>
                  <a:lnTo>
                    <a:pt x="57374" y="3049"/>
                  </a:lnTo>
                  <a:lnTo>
                    <a:pt x="62678" y="373"/>
                  </a:lnTo>
                  <a:lnTo>
                    <a:pt x="68330" y="0"/>
                  </a:lnTo>
                  <a:lnTo>
                    <a:pt x="74214" y="1162"/>
                  </a:lnTo>
                  <a:lnTo>
                    <a:pt x="86398" y="13743"/>
                  </a:lnTo>
                  <a:lnTo>
                    <a:pt x="97457" y="34856"/>
                  </a:lnTo>
                  <a:lnTo>
                    <a:pt x="106945" y="77065"/>
                  </a:lnTo>
                  <a:lnTo>
                    <a:pt x="108658" y="116305"/>
                  </a:lnTo>
                  <a:lnTo>
                    <a:pt x="104058" y="139471"/>
                  </a:lnTo>
                  <a:lnTo>
                    <a:pt x="99445" y="147765"/>
                  </a:lnTo>
                  <a:lnTo>
                    <a:pt x="86793" y="158862"/>
                  </a:lnTo>
                  <a:lnTo>
                    <a:pt x="69881" y="162384"/>
                  </a:lnTo>
                  <a:lnTo>
                    <a:pt x="60432" y="162335"/>
                  </a:lnTo>
                  <a:lnTo>
                    <a:pt x="44289" y="156636"/>
                  </a:lnTo>
                  <a:lnTo>
                    <a:pt x="16135" y="143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296"/>
            <p:cNvSpPr/>
            <p:nvPr>
              <p:custDataLst>
                <p:tags r:id="rId139"/>
              </p:custDataLst>
            </p:nvPr>
          </p:nvSpPr>
          <p:spPr>
            <a:xfrm>
              <a:off x="6788150" y="4108450"/>
              <a:ext cx="184151" cy="167522"/>
            </a:xfrm>
            <a:custGeom>
              <a:avLst/>
              <a:gdLst/>
              <a:ahLst/>
              <a:cxnLst/>
              <a:rect l="0" t="0" r="0" b="0"/>
              <a:pathLst>
                <a:path w="184151" h="167522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15580" y="35612"/>
                  </a:lnTo>
                  <a:lnTo>
                    <a:pt x="26680" y="35348"/>
                  </a:lnTo>
                  <a:lnTo>
                    <a:pt x="46710" y="41047"/>
                  </a:lnTo>
                  <a:lnTo>
                    <a:pt x="54424" y="44298"/>
                  </a:lnTo>
                  <a:lnTo>
                    <a:pt x="66757" y="57318"/>
                  </a:lnTo>
                  <a:lnTo>
                    <a:pt x="76236" y="75569"/>
                  </a:lnTo>
                  <a:lnTo>
                    <a:pt x="84128" y="109644"/>
                  </a:lnTo>
                  <a:lnTo>
                    <a:pt x="81919" y="143730"/>
                  </a:lnTo>
                  <a:lnTo>
                    <a:pt x="76155" y="158189"/>
                  </a:lnTo>
                  <a:lnTo>
                    <a:pt x="72642" y="162609"/>
                  </a:lnTo>
                  <a:lnTo>
                    <a:pt x="64976" y="167521"/>
                  </a:lnTo>
                  <a:lnTo>
                    <a:pt x="61662" y="166008"/>
                  </a:lnTo>
                  <a:lnTo>
                    <a:pt x="56098" y="156802"/>
                  </a:lnTo>
                  <a:lnTo>
                    <a:pt x="48999" y="122268"/>
                  </a:lnTo>
                  <a:lnTo>
                    <a:pt x="53997" y="88443"/>
                  </a:lnTo>
                  <a:lnTo>
                    <a:pt x="59282" y="69545"/>
                  </a:lnTo>
                  <a:lnTo>
                    <a:pt x="78323" y="41022"/>
                  </a:lnTo>
                  <a:lnTo>
                    <a:pt x="101838" y="21054"/>
                  </a:lnTo>
                  <a:lnTo>
                    <a:pt x="124048" y="9828"/>
                  </a:lnTo>
                  <a:lnTo>
                    <a:pt x="167888" y="194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297"/>
            <p:cNvSpPr/>
            <p:nvPr>
              <p:custDataLst>
                <p:tags r:id="rId140"/>
              </p:custDataLst>
            </p:nvPr>
          </p:nvSpPr>
          <p:spPr>
            <a:xfrm>
              <a:off x="7057492" y="3989467"/>
              <a:ext cx="118009" cy="296784"/>
            </a:xfrm>
            <a:custGeom>
              <a:avLst/>
              <a:gdLst/>
              <a:ahLst/>
              <a:cxnLst/>
              <a:rect l="0" t="0" r="0" b="0"/>
              <a:pathLst>
                <a:path w="118009" h="296784">
                  <a:moveTo>
                    <a:pt x="118008" y="23733"/>
                  </a:moveTo>
                  <a:lnTo>
                    <a:pt x="118008" y="23733"/>
                  </a:lnTo>
                  <a:lnTo>
                    <a:pt x="117303" y="9935"/>
                  </a:lnTo>
                  <a:lnTo>
                    <a:pt x="114637" y="3960"/>
                  </a:lnTo>
                  <a:lnTo>
                    <a:pt x="111527" y="2084"/>
                  </a:lnTo>
                  <a:lnTo>
                    <a:pt x="102428" y="0"/>
                  </a:lnTo>
                  <a:lnTo>
                    <a:pt x="82033" y="5569"/>
                  </a:lnTo>
                  <a:lnTo>
                    <a:pt x="58117" y="26269"/>
                  </a:lnTo>
                  <a:lnTo>
                    <a:pt x="36527" y="61487"/>
                  </a:lnTo>
                  <a:lnTo>
                    <a:pt x="19470" y="98368"/>
                  </a:lnTo>
                  <a:lnTo>
                    <a:pt x="4363" y="140865"/>
                  </a:lnTo>
                  <a:lnTo>
                    <a:pt x="0" y="180920"/>
                  </a:lnTo>
                  <a:lnTo>
                    <a:pt x="4177" y="218006"/>
                  </a:lnTo>
                  <a:lnTo>
                    <a:pt x="14500" y="250482"/>
                  </a:lnTo>
                  <a:lnTo>
                    <a:pt x="30847" y="274323"/>
                  </a:lnTo>
                  <a:lnTo>
                    <a:pt x="49872" y="286801"/>
                  </a:lnTo>
                  <a:lnTo>
                    <a:pt x="79908" y="2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298"/>
            <p:cNvSpPr/>
            <p:nvPr>
              <p:custDataLst>
                <p:tags r:id="rId141"/>
              </p:custDataLst>
            </p:nvPr>
          </p:nvSpPr>
          <p:spPr>
            <a:xfrm>
              <a:off x="7293626" y="4077583"/>
              <a:ext cx="13595" cy="197802"/>
            </a:xfrm>
            <a:custGeom>
              <a:avLst/>
              <a:gdLst/>
              <a:ahLst/>
              <a:cxnLst/>
              <a:rect l="0" t="0" r="0" b="0"/>
              <a:pathLst>
                <a:path w="13595" h="197802">
                  <a:moveTo>
                    <a:pt x="8874" y="5467"/>
                  </a:moveTo>
                  <a:lnTo>
                    <a:pt x="8874" y="5467"/>
                  </a:lnTo>
                  <a:lnTo>
                    <a:pt x="2132" y="5467"/>
                  </a:lnTo>
                  <a:lnTo>
                    <a:pt x="851" y="4761"/>
                  </a:lnTo>
                  <a:lnTo>
                    <a:pt x="703" y="3585"/>
                  </a:lnTo>
                  <a:lnTo>
                    <a:pt x="1310" y="2096"/>
                  </a:lnTo>
                  <a:lnTo>
                    <a:pt x="2420" y="1103"/>
                  </a:lnTo>
                  <a:lnTo>
                    <a:pt x="5535" y="0"/>
                  </a:lnTo>
                  <a:lnTo>
                    <a:pt x="7354" y="1822"/>
                  </a:lnTo>
                  <a:lnTo>
                    <a:pt x="11256" y="9492"/>
                  </a:lnTo>
                  <a:lnTo>
                    <a:pt x="10782" y="52645"/>
                  </a:lnTo>
                  <a:lnTo>
                    <a:pt x="13594" y="97841"/>
                  </a:lnTo>
                  <a:lnTo>
                    <a:pt x="13330" y="141414"/>
                  </a:lnTo>
                  <a:lnTo>
                    <a:pt x="3195" y="184694"/>
                  </a:lnTo>
                  <a:lnTo>
                    <a:pt x="0" y="196601"/>
                  </a:lnTo>
                  <a:lnTo>
                    <a:pt x="136" y="197801"/>
                  </a:lnTo>
                  <a:lnTo>
                    <a:pt x="2524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299"/>
            <p:cNvSpPr/>
            <p:nvPr>
              <p:custDataLst>
                <p:tags r:id="rId142"/>
              </p:custDataLst>
            </p:nvPr>
          </p:nvSpPr>
          <p:spPr>
            <a:xfrm>
              <a:off x="7300827" y="4024282"/>
              <a:ext cx="161946" cy="261900"/>
            </a:xfrm>
            <a:custGeom>
              <a:avLst/>
              <a:gdLst/>
              <a:ahLst/>
              <a:cxnLst/>
              <a:rect l="0" t="0" r="0" b="0"/>
              <a:pathLst>
                <a:path w="161946" h="261900">
                  <a:moveTo>
                    <a:pt x="8023" y="122268"/>
                  </a:moveTo>
                  <a:lnTo>
                    <a:pt x="8023" y="122268"/>
                  </a:lnTo>
                  <a:lnTo>
                    <a:pt x="0" y="83122"/>
                  </a:lnTo>
                  <a:lnTo>
                    <a:pt x="1134" y="40687"/>
                  </a:lnTo>
                  <a:lnTo>
                    <a:pt x="2308" y="13870"/>
                  </a:lnTo>
                  <a:lnTo>
                    <a:pt x="5012" y="7534"/>
                  </a:lnTo>
                  <a:lnTo>
                    <a:pt x="14211" y="2366"/>
                  </a:lnTo>
                  <a:lnTo>
                    <a:pt x="20615" y="0"/>
                  </a:lnTo>
                  <a:lnTo>
                    <a:pt x="43112" y="41"/>
                  </a:lnTo>
                  <a:lnTo>
                    <a:pt x="81773" y="8492"/>
                  </a:lnTo>
                  <a:lnTo>
                    <a:pt x="116423" y="28976"/>
                  </a:lnTo>
                  <a:lnTo>
                    <a:pt x="147229" y="61936"/>
                  </a:lnTo>
                  <a:lnTo>
                    <a:pt x="160673" y="88633"/>
                  </a:lnTo>
                  <a:lnTo>
                    <a:pt x="161945" y="124487"/>
                  </a:lnTo>
                  <a:lnTo>
                    <a:pt x="155455" y="163471"/>
                  </a:lnTo>
                  <a:lnTo>
                    <a:pt x="145515" y="197260"/>
                  </a:lnTo>
                  <a:lnTo>
                    <a:pt x="126516" y="224977"/>
                  </a:lnTo>
                  <a:lnTo>
                    <a:pt x="101609" y="246233"/>
                  </a:lnTo>
                  <a:lnTo>
                    <a:pt x="74076" y="258032"/>
                  </a:lnTo>
                  <a:lnTo>
                    <a:pt x="34179" y="261899"/>
                  </a:lnTo>
                  <a:lnTo>
                    <a:pt x="15885" y="258174"/>
                  </a:lnTo>
                  <a:lnTo>
                    <a:pt x="9031" y="255206"/>
                  </a:lnTo>
                  <a:lnTo>
                    <a:pt x="5873" y="251110"/>
                  </a:lnTo>
                  <a:lnTo>
                    <a:pt x="5178" y="246263"/>
                  </a:lnTo>
                  <a:lnTo>
                    <a:pt x="8023" y="230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00"/>
            <p:cNvSpPr/>
            <p:nvPr>
              <p:custDataLst>
                <p:tags r:id="rId143"/>
              </p:custDataLst>
            </p:nvPr>
          </p:nvSpPr>
          <p:spPr>
            <a:xfrm>
              <a:off x="7505700" y="4016798"/>
              <a:ext cx="152323" cy="307553"/>
            </a:xfrm>
            <a:custGeom>
              <a:avLst/>
              <a:gdLst/>
              <a:ahLst/>
              <a:cxnLst/>
              <a:rect l="0" t="0" r="0" b="0"/>
              <a:pathLst>
                <a:path w="152323" h="307553">
                  <a:moveTo>
                    <a:pt x="69850" y="9102"/>
                  </a:moveTo>
                  <a:lnTo>
                    <a:pt x="69850" y="9102"/>
                  </a:lnTo>
                  <a:lnTo>
                    <a:pt x="73220" y="5731"/>
                  </a:lnTo>
                  <a:lnTo>
                    <a:pt x="85430" y="264"/>
                  </a:lnTo>
                  <a:lnTo>
                    <a:pt x="94648" y="0"/>
                  </a:lnTo>
                  <a:lnTo>
                    <a:pt x="99082" y="917"/>
                  </a:lnTo>
                  <a:lnTo>
                    <a:pt x="115435" y="12321"/>
                  </a:lnTo>
                  <a:lnTo>
                    <a:pt x="137057" y="49332"/>
                  </a:lnTo>
                  <a:lnTo>
                    <a:pt x="147462" y="88365"/>
                  </a:lnTo>
                  <a:lnTo>
                    <a:pt x="152322" y="133230"/>
                  </a:lnTo>
                  <a:lnTo>
                    <a:pt x="149778" y="179040"/>
                  </a:lnTo>
                  <a:lnTo>
                    <a:pt x="134537" y="219626"/>
                  </a:lnTo>
                  <a:lnTo>
                    <a:pt x="110593" y="253657"/>
                  </a:lnTo>
                  <a:lnTo>
                    <a:pt x="81138" y="278189"/>
                  </a:lnTo>
                  <a:lnTo>
                    <a:pt x="49232" y="292856"/>
                  </a:lnTo>
                  <a:lnTo>
                    <a:pt x="0" y="30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01"/>
            <p:cNvSpPr/>
            <p:nvPr>
              <p:custDataLst>
                <p:tags r:id="rId144"/>
              </p:custDataLst>
            </p:nvPr>
          </p:nvSpPr>
          <p:spPr>
            <a:xfrm>
              <a:off x="4407919" y="4490771"/>
              <a:ext cx="3510532" cy="157430"/>
            </a:xfrm>
            <a:custGeom>
              <a:avLst/>
              <a:gdLst/>
              <a:ahLst/>
              <a:cxnLst/>
              <a:rect l="0" t="0" r="0" b="0"/>
              <a:pathLst>
                <a:path w="3510532" h="157430">
                  <a:moveTo>
                    <a:pt x="11681" y="157429"/>
                  </a:moveTo>
                  <a:lnTo>
                    <a:pt x="11681" y="157429"/>
                  </a:lnTo>
                  <a:lnTo>
                    <a:pt x="1568" y="150687"/>
                  </a:lnTo>
                  <a:lnTo>
                    <a:pt x="0" y="147995"/>
                  </a:lnTo>
                  <a:lnTo>
                    <a:pt x="366" y="145495"/>
                  </a:lnTo>
                  <a:lnTo>
                    <a:pt x="2021" y="143123"/>
                  </a:lnTo>
                  <a:lnTo>
                    <a:pt x="4535" y="142247"/>
                  </a:lnTo>
                  <a:lnTo>
                    <a:pt x="46629" y="144522"/>
                  </a:lnTo>
                  <a:lnTo>
                    <a:pt x="83655" y="142786"/>
                  </a:lnTo>
                  <a:lnTo>
                    <a:pt x="121986" y="138927"/>
                  </a:lnTo>
                  <a:lnTo>
                    <a:pt x="148011" y="135922"/>
                  </a:lnTo>
                  <a:lnTo>
                    <a:pt x="176651" y="132507"/>
                  </a:lnTo>
                  <a:lnTo>
                    <a:pt x="215500" y="128115"/>
                  </a:lnTo>
                  <a:lnTo>
                    <a:pt x="261155" y="123069"/>
                  </a:lnTo>
                  <a:lnTo>
                    <a:pt x="311346" y="117589"/>
                  </a:lnTo>
                  <a:lnTo>
                    <a:pt x="371619" y="111113"/>
                  </a:lnTo>
                  <a:lnTo>
                    <a:pt x="438612" y="103974"/>
                  </a:lnTo>
                  <a:lnTo>
                    <a:pt x="510085" y="96392"/>
                  </a:lnTo>
                  <a:lnTo>
                    <a:pt x="591600" y="87810"/>
                  </a:lnTo>
                  <a:lnTo>
                    <a:pt x="679810" y="78561"/>
                  </a:lnTo>
                  <a:lnTo>
                    <a:pt x="772484" y="68867"/>
                  </a:lnTo>
                  <a:lnTo>
                    <a:pt x="878011" y="58876"/>
                  </a:lnTo>
                  <a:lnTo>
                    <a:pt x="992107" y="48688"/>
                  </a:lnTo>
                  <a:lnTo>
                    <a:pt x="1111915" y="38368"/>
                  </a:lnTo>
                  <a:lnTo>
                    <a:pt x="1237648" y="29372"/>
                  </a:lnTo>
                  <a:lnTo>
                    <a:pt x="1367331" y="21257"/>
                  </a:lnTo>
                  <a:lnTo>
                    <a:pt x="1499648" y="13731"/>
                  </a:lnTo>
                  <a:lnTo>
                    <a:pt x="1633720" y="8714"/>
                  </a:lnTo>
                  <a:lnTo>
                    <a:pt x="1768962" y="5369"/>
                  </a:lnTo>
                  <a:lnTo>
                    <a:pt x="1904986" y="3139"/>
                  </a:lnTo>
                  <a:lnTo>
                    <a:pt x="2042940" y="1652"/>
                  </a:lnTo>
                  <a:lnTo>
                    <a:pt x="2182181" y="661"/>
                  </a:lnTo>
                  <a:lnTo>
                    <a:pt x="2322281" y="0"/>
                  </a:lnTo>
                  <a:lnTo>
                    <a:pt x="2455897" y="971"/>
                  </a:lnTo>
                  <a:lnTo>
                    <a:pt x="2585192" y="3029"/>
                  </a:lnTo>
                  <a:lnTo>
                    <a:pt x="2711605" y="5812"/>
                  </a:lnTo>
                  <a:lnTo>
                    <a:pt x="2826925" y="8373"/>
                  </a:lnTo>
                  <a:lnTo>
                    <a:pt x="2934849" y="10786"/>
                  </a:lnTo>
                  <a:lnTo>
                    <a:pt x="3037843" y="13101"/>
                  </a:lnTo>
                  <a:lnTo>
                    <a:pt x="3126967" y="14643"/>
                  </a:lnTo>
                  <a:lnTo>
                    <a:pt x="3206843" y="15671"/>
                  </a:lnTo>
                  <a:lnTo>
                    <a:pt x="3280556" y="16357"/>
                  </a:lnTo>
                  <a:lnTo>
                    <a:pt x="3339576" y="16815"/>
                  </a:lnTo>
                  <a:lnTo>
                    <a:pt x="3388799" y="17120"/>
                  </a:lnTo>
                  <a:lnTo>
                    <a:pt x="3431493" y="17322"/>
                  </a:lnTo>
                  <a:lnTo>
                    <a:pt x="3477049" y="17548"/>
                  </a:lnTo>
                  <a:lnTo>
                    <a:pt x="3510531" y="17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416"/>
          <p:cNvGrpSpPr/>
          <p:nvPr/>
        </p:nvGrpSpPr>
        <p:grpSpPr>
          <a:xfrm>
            <a:off x="4648200" y="4813823"/>
            <a:ext cx="5352618" cy="507478"/>
            <a:chOff x="4648200" y="4813823"/>
            <a:chExt cx="5352618" cy="507478"/>
          </a:xfrm>
        </p:grpSpPr>
        <p:sp>
          <p:nvSpPr>
            <p:cNvPr id="179" name="SMARTInkShape-2302"/>
            <p:cNvSpPr/>
            <p:nvPr>
              <p:custDataLst>
                <p:tags r:id="rId106"/>
              </p:custDataLst>
            </p:nvPr>
          </p:nvSpPr>
          <p:spPr>
            <a:xfrm>
              <a:off x="4648200" y="4859943"/>
              <a:ext cx="119716" cy="332473"/>
            </a:xfrm>
            <a:custGeom>
              <a:avLst/>
              <a:gdLst/>
              <a:ahLst/>
              <a:cxnLst/>
              <a:rect l="0" t="0" r="0" b="0"/>
              <a:pathLst>
                <a:path w="119716" h="332473">
                  <a:moveTo>
                    <a:pt x="0" y="112107"/>
                  </a:moveTo>
                  <a:lnTo>
                    <a:pt x="0" y="112107"/>
                  </a:lnTo>
                  <a:lnTo>
                    <a:pt x="6088" y="99930"/>
                  </a:lnTo>
                  <a:lnTo>
                    <a:pt x="10699" y="134766"/>
                  </a:lnTo>
                  <a:lnTo>
                    <a:pt x="12813" y="181145"/>
                  </a:lnTo>
                  <a:lnTo>
                    <a:pt x="15807" y="219225"/>
                  </a:lnTo>
                  <a:lnTo>
                    <a:pt x="17609" y="254025"/>
                  </a:lnTo>
                  <a:lnTo>
                    <a:pt x="16742" y="297619"/>
                  </a:lnTo>
                  <a:lnTo>
                    <a:pt x="13232" y="332472"/>
                  </a:lnTo>
                  <a:lnTo>
                    <a:pt x="13054" y="332395"/>
                  </a:lnTo>
                  <a:lnTo>
                    <a:pt x="12770" y="301906"/>
                  </a:lnTo>
                  <a:lnTo>
                    <a:pt x="12731" y="258081"/>
                  </a:lnTo>
                  <a:lnTo>
                    <a:pt x="12721" y="230589"/>
                  </a:lnTo>
                  <a:lnTo>
                    <a:pt x="14125" y="202384"/>
                  </a:lnTo>
                  <a:lnTo>
                    <a:pt x="16472" y="173702"/>
                  </a:lnTo>
                  <a:lnTo>
                    <a:pt x="19448" y="144704"/>
                  </a:lnTo>
                  <a:lnTo>
                    <a:pt x="28399" y="99314"/>
                  </a:lnTo>
                  <a:lnTo>
                    <a:pt x="43457" y="53518"/>
                  </a:lnTo>
                  <a:lnTo>
                    <a:pt x="61187" y="19081"/>
                  </a:lnTo>
                  <a:lnTo>
                    <a:pt x="71644" y="8909"/>
                  </a:lnTo>
                  <a:lnTo>
                    <a:pt x="83347" y="2741"/>
                  </a:lnTo>
                  <a:lnTo>
                    <a:pt x="95605" y="0"/>
                  </a:lnTo>
                  <a:lnTo>
                    <a:pt x="100425" y="1386"/>
                  </a:lnTo>
                  <a:lnTo>
                    <a:pt x="104344" y="4426"/>
                  </a:lnTo>
                  <a:lnTo>
                    <a:pt x="115113" y="22581"/>
                  </a:lnTo>
                  <a:lnTo>
                    <a:pt x="119075" y="31257"/>
                  </a:lnTo>
                  <a:lnTo>
                    <a:pt x="119715" y="48421"/>
                  </a:lnTo>
                  <a:lnTo>
                    <a:pt x="113885" y="66163"/>
                  </a:lnTo>
                  <a:lnTo>
                    <a:pt x="101886" y="85808"/>
                  </a:lnTo>
                  <a:lnTo>
                    <a:pt x="72522" y="109959"/>
                  </a:lnTo>
                  <a:lnTo>
                    <a:pt x="47123" y="120408"/>
                  </a:lnTo>
                  <a:lnTo>
                    <a:pt x="25400" y="124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03"/>
            <p:cNvSpPr/>
            <p:nvPr>
              <p:custDataLst>
                <p:tags r:id="rId107"/>
              </p:custDataLst>
            </p:nvPr>
          </p:nvSpPr>
          <p:spPr>
            <a:xfrm>
              <a:off x="4718050" y="4984750"/>
              <a:ext cx="184151" cy="179722"/>
            </a:xfrm>
            <a:custGeom>
              <a:avLst/>
              <a:gdLst/>
              <a:ahLst/>
              <a:cxnLst/>
              <a:rect l="0" t="0" r="0" b="0"/>
              <a:pathLst>
                <a:path w="184151" h="179722">
                  <a:moveTo>
                    <a:pt x="0" y="88900"/>
                  </a:moveTo>
                  <a:lnTo>
                    <a:pt x="0" y="88900"/>
                  </a:lnTo>
                  <a:lnTo>
                    <a:pt x="6742" y="78787"/>
                  </a:lnTo>
                  <a:lnTo>
                    <a:pt x="27789" y="65756"/>
                  </a:lnTo>
                  <a:lnTo>
                    <a:pt x="52998" y="56329"/>
                  </a:lnTo>
                  <a:lnTo>
                    <a:pt x="69886" y="57020"/>
                  </a:lnTo>
                  <a:lnTo>
                    <a:pt x="78341" y="59180"/>
                  </a:lnTo>
                  <a:lnTo>
                    <a:pt x="93379" y="69106"/>
                  </a:lnTo>
                  <a:lnTo>
                    <a:pt x="100353" y="75704"/>
                  </a:lnTo>
                  <a:lnTo>
                    <a:pt x="109983" y="98087"/>
                  </a:lnTo>
                  <a:lnTo>
                    <a:pt x="115608" y="136777"/>
                  </a:lnTo>
                  <a:lnTo>
                    <a:pt x="113470" y="158156"/>
                  </a:lnTo>
                  <a:lnTo>
                    <a:pt x="107816" y="174714"/>
                  </a:lnTo>
                  <a:lnTo>
                    <a:pt x="105039" y="178565"/>
                  </a:lnTo>
                  <a:lnTo>
                    <a:pt x="102481" y="179721"/>
                  </a:lnTo>
                  <a:lnTo>
                    <a:pt x="100071" y="179081"/>
                  </a:lnTo>
                  <a:lnTo>
                    <a:pt x="95511" y="168961"/>
                  </a:lnTo>
                  <a:lnTo>
                    <a:pt x="92544" y="149882"/>
                  </a:lnTo>
                  <a:lnTo>
                    <a:pt x="93576" y="120236"/>
                  </a:lnTo>
                  <a:lnTo>
                    <a:pt x="105795" y="82131"/>
                  </a:lnTo>
                  <a:lnTo>
                    <a:pt x="124632" y="44263"/>
                  </a:lnTo>
                  <a:lnTo>
                    <a:pt x="144762" y="18026"/>
                  </a:lnTo>
                  <a:lnTo>
                    <a:pt x="161706" y="636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304"/>
            <p:cNvSpPr/>
            <p:nvPr>
              <p:custDataLst>
                <p:tags r:id="rId108"/>
              </p:custDataLst>
            </p:nvPr>
          </p:nvSpPr>
          <p:spPr>
            <a:xfrm>
              <a:off x="4989371" y="4881722"/>
              <a:ext cx="154130" cy="306229"/>
            </a:xfrm>
            <a:custGeom>
              <a:avLst/>
              <a:gdLst/>
              <a:ahLst/>
              <a:cxnLst/>
              <a:rect l="0" t="0" r="0" b="0"/>
              <a:pathLst>
                <a:path w="154130" h="306229">
                  <a:moveTo>
                    <a:pt x="154129" y="26828"/>
                  </a:moveTo>
                  <a:lnTo>
                    <a:pt x="154129" y="26828"/>
                  </a:lnTo>
                  <a:lnTo>
                    <a:pt x="149765" y="16689"/>
                  </a:lnTo>
                  <a:lnTo>
                    <a:pt x="148662" y="9151"/>
                  </a:lnTo>
                  <a:lnTo>
                    <a:pt x="146956" y="5872"/>
                  </a:lnTo>
                  <a:lnTo>
                    <a:pt x="141298" y="345"/>
                  </a:lnTo>
                  <a:lnTo>
                    <a:pt x="136403" y="0"/>
                  </a:lnTo>
                  <a:lnTo>
                    <a:pt x="123438" y="3380"/>
                  </a:lnTo>
                  <a:lnTo>
                    <a:pt x="100271" y="26701"/>
                  </a:lnTo>
                  <a:lnTo>
                    <a:pt x="68792" y="73906"/>
                  </a:lnTo>
                  <a:lnTo>
                    <a:pt x="44940" y="116190"/>
                  </a:lnTo>
                  <a:lnTo>
                    <a:pt x="22345" y="162500"/>
                  </a:lnTo>
                  <a:lnTo>
                    <a:pt x="5247" y="208953"/>
                  </a:lnTo>
                  <a:lnTo>
                    <a:pt x="0" y="246061"/>
                  </a:lnTo>
                  <a:lnTo>
                    <a:pt x="576" y="261883"/>
                  </a:lnTo>
                  <a:lnTo>
                    <a:pt x="5194" y="274548"/>
                  </a:lnTo>
                  <a:lnTo>
                    <a:pt x="21613" y="294264"/>
                  </a:lnTo>
                  <a:lnTo>
                    <a:pt x="46785" y="302557"/>
                  </a:lnTo>
                  <a:lnTo>
                    <a:pt x="90629" y="306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05"/>
            <p:cNvSpPr/>
            <p:nvPr>
              <p:custDataLst>
                <p:tags r:id="rId109"/>
              </p:custDataLst>
            </p:nvPr>
          </p:nvSpPr>
          <p:spPr>
            <a:xfrm>
              <a:off x="5171592" y="5054600"/>
              <a:ext cx="194159" cy="6351"/>
            </a:xfrm>
            <a:custGeom>
              <a:avLst/>
              <a:gdLst/>
              <a:ahLst/>
              <a:cxnLst/>
              <a:rect l="0" t="0" r="0" b="0"/>
              <a:pathLst>
                <a:path w="1941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1" y="5467"/>
                  </a:lnTo>
                  <a:lnTo>
                    <a:pt x="47592" y="6298"/>
                  </a:lnTo>
                  <a:lnTo>
                    <a:pt x="78924" y="6327"/>
                  </a:lnTo>
                  <a:lnTo>
                    <a:pt x="112134" y="6340"/>
                  </a:lnTo>
                  <a:lnTo>
                    <a:pt x="156919" y="6347"/>
                  </a:lnTo>
                  <a:lnTo>
                    <a:pt x="1941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06"/>
            <p:cNvSpPr/>
            <p:nvPr>
              <p:custDataLst>
                <p:tags r:id="rId110"/>
              </p:custDataLst>
            </p:nvPr>
          </p:nvSpPr>
          <p:spPr>
            <a:xfrm>
              <a:off x="5260492" y="4972933"/>
              <a:ext cx="16359" cy="195968"/>
            </a:xfrm>
            <a:custGeom>
              <a:avLst/>
              <a:gdLst/>
              <a:ahLst/>
              <a:cxnLst/>
              <a:rect l="0" t="0" r="0" b="0"/>
              <a:pathLst>
                <a:path w="16359" h="1959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2966" y="411"/>
                  </a:lnTo>
                  <a:lnTo>
                    <a:pt x="6408" y="2749"/>
                  </a:lnTo>
                  <a:lnTo>
                    <a:pt x="8408" y="8022"/>
                  </a:lnTo>
                  <a:lnTo>
                    <a:pt x="13012" y="50551"/>
                  </a:lnTo>
                  <a:lnTo>
                    <a:pt x="10898" y="91968"/>
                  </a:lnTo>
                  <a:lnTo>
                    <a:pt x="10272" y="136225"/>
                  </a:lnTo>
                  <a:lnTo>
                    <a:pt x="13431" y="178992"/>
                  </a:lnTo>
                  <a:lnTo>
                    <a:pt x="1635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07"/>
            <p:cNvSpPr/>
            <p:nvPr>
              <p:custDataLst>
                <p:tags r:id="rId111"/>
              </p:custDataLst>
            </p:nvPr>
          </p:nvSpPr>
          <p:spPr>
            <a:xfrm>
              <a:off x="5511800" y="4813823"/>
              <a:ext cx="82551" cy="463028"/>
            </a:xfrm>
            <a:custGeom>
              <a:avLst/>
              <a:gdLst/>
              <a:ahLst/>
              <a:cxnLst/>
              <a:rect l="0" t="0" r="0" b="0"/>
              <a:pathLst>
                <a:path w="82551" h="463028">
                  <a:moveTo>
                    <a:pt x="82550" y="12177"/>
                  </a:moveTo>
                  <a:lnTo>
                    <a:pt x="82550" y="12177"/>
                  </a:lnTo>
                  <a:lnTo>
                    <a:pt x="82550" y="0"/>
                  </a:lnTo>
                  <a:lnTo>
                    <a:pt x="73711" y="44989"/>
                  </a:lnTo>
                  <a:lnTo>
                    <a:pt x="67803" y="79206"/>
                  </a:lnTo>
                  <a:lnTo>
                    <a:pt x="59768" y="123107"/>
                  </a:lnTo>
                  <a:lnTo>
                    <a:pt x="54663" y="149630"/>
                  </a:lnTo>
                  <a:lnTo>
                    <a:pt x="49141" y="177896"/>
                  </a:lnTo>
                  <a:lnTo>
                    <a:pt x="43345" y="205912"/>
                  </a:lnTo>
                  <a:lnTo>
                    <a:pt x="37362" y="233761"/>
                  </a:lnTo>
                  <a:lnTo>
                    <a:pt x="31258" y="261500"/>
                  </a:lnTo>
                  <a:lnTo>
                    <a:pt x="26483" y="287753"/>
                  </a:lnTo>
                  <a:lnTo>
                    <a:pt x="22595" y="313017"/>
                  </a:lnTo>
                  <a:lnTo>
                    <a:pt x="15686" y="358961"/>
                  </a:lnTo>
                  <a:lnTo>
                    <a:pt x="7912" y="395844"/>
                  </a:lnTo>
                  <a:lnTo>
                    <a:pt x="2344" y="437634"/>
                  </a:lnTo>
                  <a:lnTo>
                    <a:pt x="0" y="463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08"/>
            <p:cNvSpPr/>
            <p:nvPr>
              <p:custDataLst>
                <p:tags r:id="rId112"/>
              </p:custDataLst>
            </p:nvPr>
          </p:nvSpPr>
          <p:spPr>
            <a:xfrm>
              <a:off x="5721350" y="4940120"/>
              <a:ext cx="126825" cy="197253"/>
            </a:xfrm>
            <a:custGeom>
              <a:avLst/>
              <a:gdLst/>
              <a:ahLst/>
              <a:cxnLst/>
              <a:rect l="0" t="0" r="0" b="0"/>
              <a:pathLst>
                <a:path w="126825" h="197253">
                  <a:moveTo>
                    <a:pt x="12700" y="44630"/>
                  </a:moveTo>
                  <a:lnTo>
                    <a:pt x="12700" y="44630"/>
                  </a:lnTo>
                  <a:lnTo>
                    <a:pt x="7233" y="44630"/>
                  </a:lnTo>
                  <a:lnTo>
                    <a:pt x="16527" y="82206"/>
                  </a:lnTo>
                  <a:lnTo>
                    <a:pt x="18551" y="128331"/>
                  </a:lnTo>
                  <a:lnTo>
                    <a:pt x="15580" y="174836"/>
                  </a:lnTo>
                  <a:lnTo>
                    <a:pt x="10182" y="193825"/>
                  </a:lnTo>
                  <a:lnTo>
                    <a:pt x="8905" y="196304"/>
                  </a:lnTo>
                  <a:lnTo>
                    <a:pt x="8053" y="197252"/>
                  </a:lnTo>
                  <a:lnTo>
                    <a:pt x="7486" y="197178"/>
                  </a:lnTo>
                  <a:lnTo>
                    <a:pt x="8381" y="160012"/>
                  </a:lnTo>
                  <a:lnTo>
                    <a:pt x="12191" y="126956"/>
                  </a:lnTo>
                  <a:lnTo>
                    <a:pt x="18588" y="86393"/>
                  </a:lnTo>
                  <a:lnTo>
                    <a:pt x="30123" y="40149"/>
                  </a:lnTo>
                  <a:lnTo>
                    <a:pt x="42479" y="14218"/>
                  </a:lnTo>
                  <a:lnTo>
                    <a:pt x="54628" y="4538"/>
                  </a:lnTo>
                  <a:lnTo>
                    <a:pt x="61818" y="968"/>
                  </a:lnTo>
                  <a:lnTo>
                    <a:pt x="68729" y="0"/>
                  </a:lnTo>
                  <a:lnTo>
                    <a:pt x="82052" y="2687"/>
                  </a:lnTo>
                  <a:lnTo>
                    <a:pt x="104823" y="18875"/>
                  </a:lnTo>
                  <a:lnTo>
                    <a:pt x="122703" y="55030"/>
                  </a:lnTo>
                  <a:lnTo>
                    <a:pt x="126824" y="98119"/>
                  </a:lnTo>
                  <a:lnTo>
                    <a:pt x="120206" y="138796"/>
                  </a:lnTo>
                  <a:lnTo>
                    <a:pt x="102566" y="170916"/>
                  </a:lnTo>
                  <a:lnTo>
                    <a:pt x="81803" y="183778"/>
                  </a:lnTo>
                  <a:lnTo>
                    <a:pt x="57524" y="190435"/>
                  </a:lnTo>
                  <a:lnTo>
                    <a:pt x="34973" y="191041"/>
                  </a:lnTo>
                  <a:lnTo>
                    <a:pt x="18836" y="187078"/>
                  </a:lnTo>
                  <a:lnTo>
                    <a:pt x="0" y="17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09"/>
            <p:cNvSpPr/>
            <p:nvPr>
              <p:custDataLst>
                <p:tags r:id="rId113"/>
              </p:custDataLst>
            </p:nvPr>
          </p:nvSpPr>
          <p:spPr>
            <a:xfrm>
              <a:off x="5899150" y="4867968"/>
              <a:ext cx="78519" cy="281883"/>
            </a:xfrm>
            <a:custGeom>
              <a:avLst/>
              <a:gdLst/>
              <a:ahLst/>
              <a:cxnLst/>
              <a:rect l="0" t="0" r="0" b="0"/>
              <a:pathLst>
                <a:path w="78519" h="281883">
                  <a:moveTo>
                    <a:pt x="0" y="15182"/>
                  </a:moveTo>
                  <a:lnTo>
                    <a:pt x="0" y="15182"/>
                  </a:lnTo>
                  <a:lnTo>
                    <a:pt x="8839" y="876"/>
                  </a:lnTo>
                  <a:lnTo>
                    <a:pt x="12243" y="0"/>
                  </a:lnTo>
                  <a:lnTo>
                    <a:pt x="42247" y="5386"/>
                  </a:lnTo>
                  <a:lnTo>
                    <a:pt x="66218" y="21295"/>
                  </a:lnTo>
                  <a:lnTo>
                    <a:pt x="75291" y="43535"/>
                  </a:lnTo>
                  <a:lnTo>
                    <a:pt x="78518" y="87788"/>
                  </a:lnTo>
                  <a:lnTo>
                    <a:pt x="75113" y="121534"/>
                  </a:lnTo>
                  <a:lnTo>
                    <a:pt x="66544" y="160052"/>
                  </a:lnTo>
                  <a:lnTo>
                    <a:pt x="51918" y="196926"/>
                  </a:lnTo>
                  <a:lnTo>
                    <a:pt x="25731" y="243775"/>
                  </a:lnTo>
                  <a:lnTo>
                    <a:pt x="0" y="28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10"/>
            <p:cNvSpPr/>
            <p:nvPr>
              <p:custDataLst>
                <p:tags r:id="rId114"/>
              </p:custDataLst>
            </p:nvPr>
          </p:nvSpPr>
          <p:spPr>
            <a:xfrm>
              <a:off x="6051550" y="51054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11"/>
            <p:cNvSpPr/>
            <p:nvPr>
              <p:custDataLst>
                <p:tags r:id="rId115"/>
              </p:custDataLst>
            </p:nvPr>
          </p:nvSpPr>
          <p:spPr>
            <a:xfrm>
              <a:off x="6165875" y="4861318"/>
              <a:ext cx="108319" cy="315345"/>
            </a:xfrm>
            <a:custGeom>
              <a:avLst/>
              <a:gdLst/>
              <a:ahLst/>
              <a:cxnLst/>
              <a:rect l="0" t="0" r="0" b="0"/>
              <a:pathLst>
                <a:path w="108319" h="315345">
                  <a:moveTo>
                    <a:pt x="6325" y="136132"/>
                  </a:moveTo>
                  <a:lnTo>
                    <a:pt x="6325" y="136132"/>
                  </a:lnTo>
                  <a:lnTo>
                    <a:pt x="15759" y="127404"/>
                  </a:lnTo>
                  <a:lnTo>
                    <a:pt x="23969" y="123955"/>
                  </a:lnTo>
                  <a:lnTo>
                    <a:pt x="23732" y="124486"/>
                  </a:lnTo>
                  <a:lnTo>
                    <a:pt x="21588" y="126958"/>
                  </a:lnTo>
                  <a:lnTo>
                    <a:pt x="14811" y="172955"/>
                  </a:lnTo>
                  <a:lnTo>
                    <a:pt x="12603" y="208190"/>
                  </a:lnTo>
                  <a:lnTo>
                    <a:pt x="8498" y="248891"/>
                  </a:lnTo>
                  <a:lnTo>
                    <a:pt x="4872" y="295283"/>
                  </a:lnTo>
                  <a:lnTo>
                    <a:pt x="942" y="315344"/>
                  </a:lnTo>
                  <a:lnTo>
                    <a:pt x="620" y="314873"/>
                  </a:lnTo>
                  <a:lnTo>
                    <a:pt x="60" y="283221"/>
                  </a:lnTo>
                  <a:lnTo>
                    <a:pt x="13" y="245719"/>
                  </a:lnTo>
                  <a:lnTo>
                    <a:pt x="0" y="221890"/>
                  </a:lnTo>
                  <a:lnTo>
                    <a:pt x="2108" y="194715"/>
                  </a:lnTo>
                  <a:lnTo>
                    <a:pt x="5630" y="165309"/>
                  </a:lnTo>
                  <a:lnTo>
                    <a:pt x="10095" y="134417"/>
                  </a:lnTo>
                  <a:lnTo>
                    <a:pt x="18820" y="86922"/>
                  </a:lnTo>
                  <a:lnTo>
                    <a:pt x="31664" y="39942"/>
                  </a:lnTo>
                  <a:lnTo>
                    <a:pt x="48646" y="8475"/>
                  </a:lnTo>
                  <a:lnTo>
                    <a:pt x="57120" y="1785"/>
                  </a:lnTo>
                  <a:lnTo>
                    <a:pt x="61354" y="0"/>
                  </a:lnTo>
                  <a:lnTo>
                    <a:pt x="66295" y="928"/>
                  </a:lnTo>
                  <a:lnTo>
                    <a:pt x="77428" y="7602"/>
                  </a:lnTo>
                  <a:lnTo>
                    <a:pt x="92225" y="33373"/>
                  </a:lnTo>
                  <a:lnTo>
                    <a:pt x="107750" y="80007"/>
                  </a:lnTo>
                  <a:lnTo>
                    <a:pt x="108318" y="104837"/>
                  </a:lnTo>
                  <a:lnTo>
                    <a:pt x="100573" y="124340"/>
                  </a:lnTo>
                  <a:lnTo>
                    <a:pt x="87724" y="139358"/>
                  </a:lnTo>
                  <a:lnTo>
                    <a:pt x="72606" y="150736"/>
                  </a:lnTo>
                  <a:lnTo>
                    <a:pt x="56479" y="156734"/>
                  </a:lnTo>
                  <a:lnTo>
                    <a:pt x="42022" y="158694"/>
                  </a:lnTo>
                  <a:lnTo>
                    <a:pt x="25375" y="15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12"/>
            <p:cNvSpPr/>
            <p:nvPr>
              <p:custDataLst>
                <p:tags r:id="rId116"/>
              </p:custDataLst>
            </p:nvPr>
          </p:nvSpPr>
          <p:spPr>
            <a:xfrm>
              <a:off x="6248400" y="5010150"/>
              <a:ext cx="120651" cy="130096"/>
            </a:xfrm>
            <a:custGeom>
              <a:avLst/>
              <a:gdLst/>
              <a:ahLst/>
              <a:cxnLst/>
              <a:rect l="0" t="0" r="0" b="0"/>
              <a:pathLst>
                <a:path w="120651" h="130096">
                  <a:moveTo>
                    <a:pt x="0" y="69850"/>
                  </a:moveTo>
                  <a:lnTo>
                    <a:pt x="0" y="69850"/>
                  </a:lnTo>
                  <a:lnTo>
                    <a:pt x="0" y="63108"/>
                  </a:lnTo>
                  <a:lnTo>
                    <a:pt x="3763" y="56035"/>
                  </a:lnTo>
                  <a:lnTo>
                    <a:pt x="6742" y="52173"/>
                  </a:lnTo>
                  <a:lnTo>
                    <a:pt x="21048" y="43367"/>
                  </a:lnTo>
                  <a:lnTo>
                    <a:pt x="36400" y="44204"/>
                  </a:lnTo>
                  <a:lnTo>
                    <a:pt x="61114" y="52608"/>
                  </a:lnTo>
                  <a:lnTo>
                    <a:pt x="68260" y="56239"/>
                  </a:lnTo>
                  <a:lnTo>
                    <a:pt x="73023" y="62187"/>
                  </a:lnTo>
                  <a:lnTo>
                    <a:pt x="78316" y="78204"/>
                  </a:lnTo>
                  <a:lnTo>
                    <a:pt x="77925" y="103683"/>
                  </a:lnTo>
                  <a:lnTo>
                    <a:pt x="71322" y="116872"/>
                  </a:lnTo>
                  <a:lnTo>
                    <a:pt x="66598" y="122365"/>
                  </a:lnTo>
                  <a:lnTo>
                    <a:pt x="53823" y="128468"/>
                  </a:lnTo>
                  <a:lnTo>
                    <a:pt x="46465" y="130095"/>
                  </a:lnTo>
                  <a:lnTo>
                    <a:pt x="40149" y="129063"/>
                  </a:lnTo>
                  <a:lnTo>
                    <a:pt x="29368" y="122273"/>
                  </a:lnTo>
                  <a:lnTo>
                    <a:pt x="26635" y="115382"/>
                  </a:lnTo>
                  <a:lnTo>
                    <a:pt x="25479" y="96436"/>
                  </a:lnTo>
                  <a:lnTo>
                    <a:pt x="32961" y="75786"/>
                  </a:lnTo>
                  <a:lnTo>
                    <a:pt x="46399" y="56261"/>
                  </a:lnTo>
                  <a:lnTo>
                    <a:pt x="85653" y="2459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13"/>
            <p:cNvSpPr/>
            <p:nvPr>
              <p:custDataLst>
                <p:tags r:id="rId117"/>
              </p:custDataLst>
            </p:nvPr>
          </p:nvSpPr>
          <p:spPr>
            <a:xfrm>
              <a:off x="6486211" y="4861740"/>
              <a:ext cx="117790" cy="288111"/>
            </a:xfrm>
            <a:custGeom>
              <a:avLst/>
              <a:gdLst/>
              <a:ahLst/>
              <a:cxnLst/>
              <a:rect l="0" t="0" r="0" b="0"/>
              <a:pathLst>
                <a:path w="117790" h="288111">
                  <a:moveTo>
                    <a:pt x="117789" y="15060"/>
                  </a:moveTo>
                  <a:lnTo>
                    <a:pt x="117789" y="15060"/>
                  </a:lnTo>
                  <a:lnTo>
                    <a:pt x="94645" y="754"/>
                  </a:lnTo>
                  <a:lnTo>
                    <a:pt x="82338" y="0"/>
                  </a:lnTo>
                  <a:lnTo>
                    <a:pt x="75105" y="786"/>
                  </a:lnTo>
                  <a:lnTo>
                    <a:pt x="59543" y="9186"/>
                  </a:lnTo>
                  <a:lnTo>
                    <a:pt x="43218" y="25149"/>
                  </a:lnTo>
                  <a:lnTo>
                    <a:pt x="19573" y="67987"/>
                  </a:lnTo>
                  <a:lnTo>
                    <a:pt x="8050" y="107493"/>
                  </a:lnTo>
                  <a:lnTo>
                    <a:pt x="1988" y="150921"/>
                  </a:lnTo>
                  <a:lnTo>
                    <a:pt x="0" y="193976"/>
                  </a:lnTo>
                  <a:lnTo>
                    <a:pt x="1467" y="231926"/>
                  </a:lnTo>
                  <a:lnTo>
                    <a:pt x="13003" y="271541"/>
                  </a:lnTo>
                  <a:lnTo>
                    <a:pt x="19004" y="278475"/>
                  </a:lnTo>
                  <a:lnTo>
                    <a:pt x="25826" y="282392"/>
                  </a:lnTo>
                  <a:lnTo>
                    <a:pt x="47939" y="28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14"/>
            <p:cNvSpPr/>
            <p:nvPr>
              <p:custDataLst>
                <p:tags r:id="rId118"/>
              </p:custDataLst>
            </p:nvPr>
          </p:nvSpPr>
          <p:spPr>
            <a:xfrm>
              <a:off x="6615654" y="4912204"/>
              <a:ext cx="105636" cy="223811"/>
            </a:xfrm>
            <a:custGeom>
              <a:avLst/>
              <a:gdLst/>
              <a:ahLst/>
              <a:cxnLst/>
              <a:rect l="0" t="0" r="0" b="0"/>
              <a:pathLst>
                <a:path w="105636" h="223811">
                  <a:moveTo>
                    <a:pt x="20096" y="53496"/>
                  </a:moveTo>
                  <a:lnTo>
                    <a:pt x="20096" y="53496"/>
                  </a:lnTo>
                  <a:lnTo>
                    <a:pt x="15027" y="96847"/>
                  </a:lnTo>
                  <a:lnTo>
                    <a:pt x="9969" y="140267"/>
                  </a:lnTo>
                  <a:lnTo>
                    <a:pt x="8158" y="182609"/>
                  </a:lnTo>
                  <a:lnTo>
                    <a:pt x="7496" y="222184"/>
                  </a:lnTo>
                  <a:lnTo>
                    <a:pt x="8168" y="223810"/>
                  </a:lnTo>
                  <a:lnTo>
                    <a:pt x="9321" y="223484"/>
                  </a:lnTo>
                  <a:lnTo>
                    <a:pt x="10797" y="221854"/>
                  </a:lnTo>
                  <a:lnTo>
                    <a:pt x="13163" y="186000"/>
                  </a:lnTo>
                  <a:lnTo>
                    <a:pt x="13486" y="152368"/>
                  </a:lnTo>
                  <a:lnTo>
                    <a:pt x="15512" y="110139"/>
                  </a:lnTo>
                  <a:lnTo>
                    <a:pt x="18764" y="67382"/>
                  </a:lnTo>
                  <a:lnTo>
                    <a:pt x="24562" y="23038"/>
                  </a:lnTo>
                  <a:lnTo>
                    <a:pt x="28666" y="8679"/>
                  </a:lnTo>
                  <a:lnTo>
                    <a:pt x="31453" y="4568"/>
                  </a:lnTo>
                  <a:lnTo>
                    <a:pt x="34724" y="1827"/>
                  </a:lnTo>
                  <a:lnTo>
                    <a:pt x="38314" y="0"/>
                  </a:lnTo>
                  <a:lnTo>
                    <a:pt x="42825" y="193"/>
                  </a:lnTo>
                  <a:lnTo>
                    <a:pt x="53480" y="4171"/>
                  </a:lnTo>
                  <a:lnTo>
                    <a:pt x="78122" y="24456"/>
                  </a:lnTo>
                  <a:lnTo>
                    <a:pt x="97653" y="66293"/>
                  </a:lnTo>
                  <a:lnTo>
                    <a:pt x="105635" y="112164"/>
                  </a:lnTo>
                  <a:lnTo>
                    <a:pt x="101258" y="153665"/>
                  </a:lnTo>
                  <a:lnTo>
                    <a:pt x="87213" y="176097"/>
                  </a:lnTo>
                  <a:lnTo>
                    <a:pt x="66859" y="193358"/>
                  </a:lnTo>
                  <a:lnTo>
                    <a:pt x="24943" y="210188"/>
                  </a:lnTo>
                  <a:lnTo>
                    <a:pt x="10961" y="214153"/>
                  </a:lnTo>
                  <a:lnTo>
                    <a:pt x="2395" y="213564"/>
                  </a:lnTo>
                  <a:lnTo>
                    <a:pt x="534" y="211713"/>
                  </a:lnTo>
                  <a:lnTo>
                    <a:pt x="0" y="209069"/>
                  </a:lnTo>
                  <a:lnTo>
                    <a:pt x="1046" y="19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15"/>
            <p:cNvSpPr/>
            <p:nvPr>
              <p:custDataLst>
                <p:tags r:id="rId119"/>
              </p:custDataLst>
            </p:nvPr>
          </p:nvSpPr>
          <p:spPr>
            <a:xfrm>
              <a:off x="6743700" y="4854048"/>
              <a:ext cx="131187" cy="314853"/>
            </a:xfrm>
            <a:custGeom>
              <a:avLst/>
              <a:gdLst/>
              <a:ahLst/>
              <a:cxnLst/>
              <a:rect l="0" t="0" r="0" b="0"/>
              <a:pathLst>
                <a:path w="131187" h="314853">
                  <a:moveTo>
                    <a:pt x="63500" y="16402"/>
                  </a:moveTo>
                  <a:lnTo>
                    <a:pt x="63500" y="16402"/>
                  </a:lnTo>
                  <a:lnTo>
                    <a:pt x="63500" y="6289"/>
                  </a:lnTo>
                  <a:lnTo>
                    <a:pt x="64911" y="3309"/>
                  </a:lnTo>
                  <a:lnTo>
                    <a:pt x="67263" y="1324"/>
                  </a:lnTo>
                  <a:lnTo>
                    <a:pt x="70242" y="0"/>
                  </a:lnTo>
                  <a:lnTo>
                    <a:pt x="81077" y="2292"/>
                  </a:lnTo>
                  <a:lnTo>
                    <a:pt x="87919" y="4878"/>
                  </a:lnTo>
                  <a:lnTo>
                    <a:pt x="111030" y="32116"/>
                  </a:lnTo>
                  <a:lnTo>
                    <a:pt x="123665" y="63367"/>
                  </a:lnTo>
                  <a:lnTo>
                    <a:pt x="131162" y="102892"/>
                  </a:lnTo>
                  <a:lnTo>
                    <a:pt x="131186" y="126274"/>
                  </a:lnTo>
                  <a:lnTo>
                    <a:pt x="129790" y="151033"/>
                  </a:lnTo>
                  <a:lnTo>
                    <a:pt x="116951" y="197358"/>
                  </a:lnTo>
                  <a:lnTo>
                    <a:pt x="96428" y="238643"/>
                  </a:lnTo>
                  <a:lnTo>
                    <a:pt x="70845" y="271104"/>
                  </a:lnTo>
                  <a:lnTo>
                    <a:pt x="28674" y="299694"/>
                  </a:lnTo>
                  <a:lnTo>
                    <a:pt x="0" y="31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16"/>
            <p:cNvSpPr/>
            <p:nvPr>
              <p:custDataLst>
                <p:tags r:id="rId120"/>
              </p:custDataLst>
            </p:nvPr>
          </p:nvSpPr>
          <p:spPr>
            <a:xfrm>
              <a:off x="7063891" y="5041900"/>
              <a:ext cx="206860" cy="22422"/>
            </a:xfrm>
            <a:custGeom>
              <a:avLst/>
              <a:gdLst/>
              <a:ahLst/>
              <a:cxnLst/>
              <a:rect l="0" t="0" r="0" b="0"/>
              <a:pathLst>
                <a:path w="206860" h="22422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9755"/>
                  </a:lnTo>
                  <a:lnTo>
                    <a:pt x="1563" y="22421"/>
                  </a:lnTo>
                  <a:lnTo>
                    <a:pt x="43564" y="18100"/>
                  </a:lnTo>
                  <a:lnTo>
                    <a:pt x="90507" y="12418"/>
                  </a:lnTo>
                  <a:lnTo>
                    <a:pt x="124808" y="9048"/>
                  </a:lnTo>
                  <a:lnTo>
                    <a:pt x="169064" y="6443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17"/>
            <p:cNvSpPr/>
            <p:nvPr>
              <p:custDataLst>
                <p:tags r:id="rId121"/>
              </p:custDataLst>
            </p:nvPr>
          </p:nvSpPr>
          <p:spPr>
            <a:xfrm>
              <a:off x="7151424" y="4985633"/>
              <a:ext cx="11377" cy="176918"/>
            </a:xfrm>
            <a:custGeom>
              <a:avLst/>
              <a:gdLst/>
              <a:ahLst/>
              <a:cxnLst/>
              <a:rect l="0" t="0" r="0" b="0"/>
              <a:pathLst>
                <a:path w="11377" h="176918">
                  <a:moveTo>
                    <a:pt x="5026" y="5467"/>
                  </a:moveTo>
                  <a:lnTo>
                    <a:pt x="5026" y="5467"/>
                  </a:lnTo>
                  <a:lnTo>
                    <a:pt x="5025" y="0"/>
                  </a:lnTo>
                  <a:lnTo>
                    <a:pt x="1655" y="2750"/>
                  </a:lnTo>
                  <a:lnTo>
                    <a:pt x="0" y="9903"/>
                  </a:lnTo>
                  <a:lnTo>
                    <a:pt x="3214" y="54421"/>
                  </a:lnTo>
                  <a:lnTo>
                    <a:pt x="4489" y="97661"/>
                  </a:lnTo>
                  <a:lnTo>
                    <a:pt x="5572" y="136500"/>
                  </a:lnTo>
                  <a:lnTo>
                    <a:pt x="11376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18"/>
            <p:cNvSpPr/>
            <p:nvPr>
              <p:custDataLst>
                <p:tags r:id="rId122"/>
              </p:custDataLst>
            </p:nvPr>
          </p:nvSpPr>
          <p:spPr>
            <a:xfrm>
              <a:off x="7436472" y="4866918"/>
              <a:ext cx="124540" cy="272775"/>
            </a:xfrm>
            <a:custGeom>
              <a:avLst/>
              <a:gdLst/>
              <a:ahLst/>
              <a:cxnLst/>
              <a:rect l="0" t="0" r="0" b="0"/>
              <a:pathLst>
                <a:path w="124540" h="272775">
                  <a:moveTo>
                    <a:pt x="18428" y="105132"/>
                  </a:moveTo>
                  <a:lnTo>
                    <a:pt x="18428" y="105132"/>
                  </a:lnTo>
                  <a:lnTo>
                    <a:pt x="21798" y="111874"/>
                  </a:lnTo>
                  <a:lnTo>
                    <a:pt x="24386" y="150322"/>
                  </a:lnTo>
                  <a:lnTo>
                    <a:pt x="22780" y="189783"/>
                  </a:lnTo>
                  <a:lnTo>
                    <a:pt x="17836" y="228991"/>
                  </a:lnTo>
                  <a:lnTo>
                    <a:pt x="13226" y="249786"/>
                  </a:lnTo>
                  <a:lnTo>
                    <a:pt x="1481" y="272774"/>
                  </a:lnTo>
                  <a:lnTo>
                    <a:pt x="779" y="272633"/>
                  </a:lnTo>
                  <a:lnTo>
                    <a:pt x="0" y="268712"/>
                  </a:lnTo>
                  <a:lnTo>
                    <a:pt x="207" y="230891"/>
                  </a:lnTo>
                  <a:lnTo>
                    <a:pt x="2803" y="194421"/>
                  </a:lnTo>
                  <a:lnTo>
                    <a:pt x="5895" y="171007"/>
                  </a:lnTo>
                  <a:lnTo>
                    <a:pt x="10073" y="144816"/>
                  </a:lnTo>
                  <a:lnTo>
                    <a:pt x="14975" y="116771"/>
                  </a:lnTo>
                  <a:lnTo>
                    <a:pt x="26066" y="74321"/>
                  </a:lnTo>
                  <a:lnTo>
                    <a:pt x="42327" y="32268"/>
                  </a:lnTo>
                  <a:lnTo>
                    <a:pt x="52333" y="14893"/>
                  </a:lnTo>
                  <a:lnTo>
                    <a:pt x="63835" y="2466"/>
                  </a:lnTo>
                  <a:lnTo>
                    <a:pt x="70572" y="0"/>
                  </a:lnTo>
                  <a:lnTo>
                    <a:pt x="85583" y="1021"/>
                  </a:lnTo>
                  <a:lnTo>
                    <a:pt x="99780" y="8060"/>
                  </a:lnTo>
                  <a:lnTo>
                    <a:pt x="106529" y="12901"/>
                  </a:lnTo>
                  <a:lnTo>
                    <a:pt x="117791" y="31450"/>
                  </a:lnTo>
                  <a:lnTo>
                    <a:pt x="122770" y="43310"/>
                  </a:lnTo>
                  <a:lnTo>
                    <a:pt x="124539" y="67778"/>
                  </a:lnTo>
                  <a:lnTo>
                    <a:pt x="119916" y="91353"/>
                  </a:lnTo>
                  <a:lnTo>
                    <a:pt x="110806" y="111237"/>
                  </a:lnTo>
                  <a:lnTo>
                    <a:pt x="97819" y="125719"/>
                  </a:lnTo>
                  <a:lnTo>
                    <a:pt x="90406" y="131557"/>
                  </a:lnTo>
                  <a:lnTo>
                    <a:pt x="74642" y="136162"/>
                  </a:lnTo>
                  <a:lnTo>
                    <a:pt x="53664" y="134787"/>
                  </a:lnTo>
                  <a:lnTo>
                    <a:pt x="37478" y="130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19"/>
            <p:cNvSpPr/>
            <p:nvPr>
              <p:custDataLst>
                <p:tags r:id="rId123"/>
              </p:custDataLst>
            </p:nvPr>
          </p:nvSpPr>
          <p:spPr>
            <a:xfrm>
              <a:off x="7556500" y="5003800"/>
              <a:ext cx="177801" cy="151043"/>
            </a:xfrm>
            <a:custGeom>
              <a:avLst/>
              <a:gdLst/>
              <a:ahLst/>
              <a:cxnLst/>
              <a:rect l="0" t="0" r="0" b="0"/>
              <a:pathLst>
                <a:path w="177801" h="151043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15580" y="22912"/>
                  </a:lnTo>
                  <a:lnTo>
                    <a:pt x="29232" y="20194"/>
                  </a:lnTo>
                  <a:lnTo>
                    <a:pt x="39803" y="23321"/>
                  </a:lnTo>
                  <a:lnTo>
                    <a:pt x="51557" y="30826"/>
                  </a:lnTo>
                  <a:lnTo>
                    <a:pt x="63836" y="43569"/>
                  </a:lnTo>
                  <a:lnTo>
                    <a:pt x="70705" y="62403"/>
                  </a:lnTo>
                  <a:lnTo>
                    <a:pt x="72690" y="94925"/>
                  </a:lnTo>
                  <a:lnTo>
                    <a:pt x="66928" y="125022"/>
                  </a:lnTo>
                  <a:lnTo>
                    <a:pt x="59379" y="140938"/>
                  </a:lnTo>
                  <a:lnTo>
                    <a:pt x="48968" y="150363"/>
                  </a:lnTo>
                  <a:lnTo>
                    <a:pt x="44640" y="151042"/>
                  </a:lnTo>
                  <a:lnTo>
                    <a:pt x="41049" y="149378"/>
                  </a:lnTo>
                  <a:lnTo>
                    <a:pt x="37950" y="146152"/>
                  </a:lnTo>
                  <a:lnTo>
                    <a:pt x="38268" y="129397"/>
                  </a:lnTo>
                  <a:lnTo>
                    <a:pt x="50145" y="88435"/>
                  </a:lnTo>
                  <a:lnTo>
                    <a:pt x="65325" y="57648"/>
                  </a:lnTo>
                  <a:lnTo>
                    <a:pt x="86184" y="34559"/>
                  </a:lnTo>
                  <a:lnTo>
                    <a:pt x="121726" y="1243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20"/>
            <p:cNvSpPr/>
            <p:nvPr>
              <p:custDataLst>
                <p:tags r:id="rId124"/>
              </p:custDataLst>
            </p:nvPr>
          </p:nvSpPr>
          <p:spPr>
            <a:xfrm>
              <a:off x="7820991" y="4891265"/>
              <a:ext cx="116510" cy="296686"/>
            </a:xfrm>
            <a:custGeom>
              <a:avLst/>
              <a:gdLst/>
              <a:ahLst/>
              <a:cxnLst/>
              <a:rect l="0" t="0" r="0" b="0"/>
              <a:pathLst>
                <a:path w="116510" h="296686">
                  <a:moveTo>
                    <a:pt x="116509" y="10935"/>
                  </a:moveTo>
                  <a:lnTo>
                    <a:pt x="116509" y="10935"/>
                  </a:lnTo>
                  <a:lnTo>
                    <a:pt x="113138" y="4193"/>
                  </a:lnTo>
                  <a:lnTo>
                    <a:pt x="111440" y="2207"/>
                  </a:lnTo>
                  <a:lnTo>
                    <a:pt x="107670" y="0"/>
                  </a:lnTo>
                  <a:lnTo>
                    <a:pt x="94840" y="2129"/>
                  </a:lnTo>
                  <a:lnTo>
                    <a:pt x="77633" y="13970"/>
                  </a:lnTo>
                  <a:lnTo>
                    <a:pt x="47786" y="44121"/>
                  </a:lnTo>
                  <a:lnTo>
                    <a:pt x="23788" y="84425"/>
                  </a:lnTo>
                  <a:lnTo>
                    <a:pt x="9683" y="123090"/>
                  </a:lnTo>
                  <a:lnTo>
                    <a:pt x="2004" y="162382"/>
                  </a:lnTo>
                  <a:lnTo>
                    <a:pt x="0" y="199600"/>
                  </a:lnTo>
                  <a:lnTo>
                    <a:pt x="7513" y="246909"/>
                  </a:lnTo>
                  <a:lnTo>
                    <a:pt x="17265" y="272211"/>
                  </a:lnTo>
                  <a:lnTo>
                    <a:pt x="23535" y="280369"/>
                  </a:lnTo>
                  <a:lnTo>
                    <a:pt x="53009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21"/>
            <p:cNvSpPr/>
            <p:nvPr>
              <p:custDataLst>
                <p:tags r:id="rId125"/>
              </p:custDataLst>
            </p:nvPr>
          </p:nvSpPr>
          <p:spPr>
            <a:xfrm>
              <a:off x="8011218" y="5067562"/>
              <a:ext cx="224733" cy="6089"/>
            </a:xfrm>
            <a:custGeom>
              <a:avLst/>
              <a:gdLst/>
              <a:ahLst/>
              <a:cxnLst/>
              <a:rect l="0" t="0" r="0" b="0"/>
              <a:pathLst>
                <a:path w="224733" h="6089">
                  <a:moveTo>
                    <a:pt x="15182" y="6088"/>
                  </a:moveTo>
                  <a:lnTo>
                    <a:pt x="15182" y="6088"/>
                  </a:lnTo>
                  <a:lnTo>
                    <a:pt x="0" y="6088"/>
                  </a:lnTo>
                  <a:lnTo>
                    <a:pt x="40246" y="2717"/>
                  </a:lnTo>
                  <a:lnTo>
                    <a:pt x="73358" y="1062"/>
                  </a:lnTo>
                  <a:lnTo>
                    <a:pt x="110182" y="326"/>
                  </a:lnTo>
                  <a:lnTo>
                    <a:pt x="145363" y="0"/>
                  </a:lnTo>
                  <a:lnTo>
                    <a:pt x="186790" y="3187"/>
                  </a:lnTo>
                  <a:lnTo>
                    <a:pt x="224732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22"/>
            <p:cNvSpPr/>
            <p:nvPr>
              <p:custDataLst>
                <p:tags r:id="rId126"/>
              </p:custDataLst>
            </p:nvPr>
          </p:nvSpPr>
          <p:spPr>
            <a:xfrm>
              <a:off x="8096250" y="498475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8839" y="25040"/>
                  </a:lnTo>
                  <a:lnTo>
                    <a:pt x="11232" y="66643"/>
                  </a:lnTo>
                  <a:lnTo>
                    <a:pt x="8110" y="106686"/>
                  </a:lnTo>
                  <a:lnTo>
                    <a:pt x="6697" y="152855"/>
                  </a:lnTo>
                  <a:lnTo>
                    <a:pt x="6581" y="161171"/>
                  </a:lnTo>
                  <a:lnTo>
                    <a:pt x="7915" y="166713"/>
                  </a:lnTo>
                  <a:lnTo>
                    <a:pt x="10216" y="170409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23"/>
            <p:cNvSpPr/>
            <p:nvPr>
              <p:custDataLst>
                <p:tags r:id="rId127"/>
              </p:custDataLst>
            </p:nvPr>
          </p:nvSpPr>
          <p:spPr>
            <a:xfrm>
              <a:off x="8356600" y="4871333"/>
              <a:ext cx="35250" cy="361068"/>
            </a:xfrm>
            <a:custGeom>
              <a:avLst/>
              <a:gdLst/>
              <a:ahLst/>
              <a:cxnLst/>
              <a:rect l="0" t="0" r="0" b="0"/>
              <a:pathLst>
                <a:path w="35250" h="361068">
                  <a:moveTo>
                    <a:pt x="31750" y="5467"/>
                  </a:moveTo>
                  <a:lnTo>
                    <a:pt x="31750" y="5467"/>
                  </a:lnTo>
                  <a:lnTo>
                    <a:pt x="26282" y="0"/>
                  </a:lnTo>
                  <a:lnTo>
                    <a:pt x="29938" y="11547"/>
                  </a:lnTo>
                  <a:lnTo>
                    <a:pt x="33274" y="55011"/>
                  </a:lnTo>
                  <a:lnTo>
                    <a:pt x="35249" y="92398"/>
                  </a:lnTo>
                  <a:lnTo>
                    <a:pt x="33775" y="137236"/>
                  </a:lnTo>
                  <a:lnTo>
                    <a:pt x="30769" y="181624"/>
                  </a:lnTo>
                  <a:lnTo>
                    <a:pt x="27080" y="224165"/>
                  </a:lnTo>
                  <a:lnTo>
                    <a:pt x="23089" y="264238"/>
                  </a:lnTo>
                  <a:lnTo>
                    <a:pt x="18963" y="297570"/>
                  </a:lnTo>
                  <a:lnTo>
                    <a:pt x="12674" y="336374"/>
                  </a:lnTo>
                  <a:lnTo>
                    <a:pt x="8455" y="352914"/>
                  </a:lnTo>
                  <a:lnTo>
                    <a:pt x="6343" y="356337"/>
                  </a:lnTo>
                  <a:lnTo>
                    <a:pt x="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24"/>
            <p:cNvSpPr/>
            <p:nvPr>
              <p:custDataLst>
                <p:tags r:id="rId128"/>
              </p:custDataLst>
            </p:nvPr>
          </p:nvSpPr>
          <p:spPr>
            <a:xfrm>
              <a:off x="8521700" y="4946650"/>
              <a:ext cx="9957" cy="196335"/>
            </a:xfrm>
            <a:custGeom>
              <a:avLst/>
              <a:gdLst/>
              <a:ahLst/>
              <a:cxnLst/>
              <a:rect l="0" t="0" r="0" b="0"/>
              <a:pathLst>
                <a:path w="9957" h="196335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026" y="34206"/>
                  </a:lnTo>
                  <a:lnTo>
                    <a:pt x="5958" y="76222"/>
                  </a:lnTo>
                  <a:lnTo>
                    <a:pt x="6881" y="109371"/>
                  </a:lnTo>
                  <a:lnTo>
                    <a:pt x="9956" y="154389"/>
                  </a:lnTo>
                  <a:lnTo>
                    <a:pt x="7026" y="187170"/>
                  </a:lnTo>
                  <a:lnTo>
                    <a:pt x="3593" y="196076"/>
                  </a:lnTo>
                  <a:lnTo>
                    <a:pt x="2396" y="196334"/>
                  </a:lnTo>
                  <a:lnTo>
                    <a:pt x="1597" y="19438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25"/>
            <p:cNvSpPr/>
            <p:nvPr>
              <p:custDataLst>
                <p:tags r:id="rId129"/>
              </p:custDataLst>
            </p:nvPr>
          </p:nvSpPr>
          <p:spPr>
            <a:xfrm>
              <a:off x="8515350" y="4957178"/>
              <a:ext cx="183001" cy="199023"/>
            </a:xfrm>
            <a:custGeom>
              <a:avLst/>
              <a:gdLst/>
              <a:ahLst/>
              <a:cxnLst/>
              <a:rect l="0" t="0" r="0" b="0"/>
              <a:pathLst>
                <a:path w="183001" h="199023">
                  <a:moveTo>
                    <a:pt x="0" y="116472"/>
                  </a:moveTo>
                  <a:lnTo>
                    <a:pt x="0" y="116472"/>
                  </a:lnTo>
                  <a:lnTo>
                    <a:pt x="0" y="109730"/>
                  </a:lnTo>
                  <a:lnTo>
                    <a:pt x="705" y="108449"/>
                  </a:lnTo>
                  <a:lnTo>
                    <a:pt x="1881" y="108301"/>
                  </a:lnTo>
                  <a:lnTo>
                    <a:pt x="5774" y="109313"/>
                  </a:lnTo>
                  <a:lnTo>
                    <a:pt x="17311" y="109177"/>
                  </a:lnTo>
                  <a:lnTo>
                    <a:pt x="58315" y="102929"/>
                  </a:lnTo>
                  <a:lnTo>
                    <a:pt x="103174" y="86170"/>
                  </a:lnTo>
                  <a:lnTo>
                    <a:pt x="128955" y="67198"/>
                  </a:lnTo>
                  <a:lnTo>
                    <a:pt x="164521" y="22190"/>
                  </a:lnTo>
                  <a:lnTo>
                    <a:pt x="180273" y="1030"/>
                  </a:lnTo>
                  <a:lnTo>
                    <a:pt x="181565" y="0"/>
                  </a:lnTo>
                  <a:lnTo>
                    <a:pt x="182426" y="18"/>
                  </a:lnTo>
                  <a:lnTo>
                    <a:pt x="183000" y="736"/>
                  </a:lnTo>
                  <a:lnTo>
                    <a:pt x="171839" y="47512"/>
                  </a:lnTo>
                  <a:lnTo>
                    <a:pt x="166213" y="79944"/>
                  </a:lnTo>
                  <a:lnTo>
                    <a:pt x="162066" y="115759"/>
                  </a:lnTo>
                  <a:lnTo>
                    <a:pt x="159733" y="160868"/>
                  </a:lnTo>
                  <a:lnTo>
                    <a:pt x="159186" y="180653"/>
                  </a:lnTo>
                  <a:lnTo>
                    <a:pt x="160452" y="186776"/>
                  </a:lnTo>
                  <a:lnTo>
                    <a:pt x="162707" y="190858"/>
                  </a:lnTo>
                  <a:lnTo>
                    <a:pt x="171450" y="19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26"/>
            <p:cNvSpPr/>
            <p:nvPr>
              <p:custDataLst>
                <p:tags r:id="rId130"/>
              </p:custDataLst>
            </p:nvPr>
          </p:nvSpPr>
          <p:spPr>
            <a:xfrm>
              <a:off x="8763000" y="4860398"/>
              <a:ext cx="83019" cy="314853"/>
            </a:xfrm>
            <a:custGeom>
              <a:avLst/>
              <a:gdLst/>
              <a:ahLst/>
              <a:cxnLst/>
              <a:rect l="0" t="0" r="0" b="0"/>
              <a:pathLst>
                <a:path w="83019" h="314853">
                  <a:moveTo>
                    <a:pt x="12700" y="16402"/>
                  </a:moveTo>
                  <a:lnTo>
                    <a:pt x="12700" y="16402"/>
                  </a:lnTo>
                  <a:lnTo>
                    <a:pt x="9329" y="6289"/>
                  </a:lnTo>
                  <a:lnTo>
                    <a:pt x="10453" y="3310"/>
                  </a:lnTo>
                  <a:lnTo>
                    <a:pt x="13319" y="1324"/>
                  </a:lnTo>
                  <a:lnTo>
                    <a:pt x="17345" y="0"/>
                  </a:lnTo>
                  <a:lnTo>
                    <a:pt x="27465" y="410"/>
                  </a:lnTo>
                  <a:lnTo>
                    <a:pt x="33126" y="1508"/>
                  </a:lnTo>
                  <a:lnTo>
                    <a:pt x="45062" y="12134"/>
                  </a:lnTo>
                  <a:lnTo>
                    <a:pt x="69970" y="54443"/>
                  </a:lnTo>
                  <a:lnTo>
                    <a:pt x="78840" y="93046"/>
                  </a:lnTo>
                  <a:lnTo>
                    <a:pt x="83018" y="140072"/>
                  </a:lnTo>
                  <a:lnTo>
                    <a:pt x="82157" y="164465"/>
                  </a:lnTo>
                  <a:lnTo>
                    <a:pt x="76730" y="211324"/>
                  </a:lnTo>
                  <a:lnTo>
                    <a:pt x="67263" y="250966"/>
                  </a:lnTo>
                  <a:lnTo>
                    <a:pt x="52237" y="279873"/>
                  </a:lnTo>
                  <a:lnTo>
                    <a:pt x="34506" y="299306"/>
                  </a:lnTo>
                  <a:lnTo>
                    <a:pt x="0" y="31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27"/>
            <p:cNvSpPr/>
            <p:nvPr>
              <p:custDataLst>
                <p:tags r:id="rId131"/>
              </p:custDataLst>
            </p:nvPr>
          </p:nvSpPr>
          <p:spPr>
            <a:xfrm>
              <a:off x="8953500" y="51498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28"/>
            <p:cNvSpPr/>
            <p:nvPr>
              <p:custDataLst>
                <p:tags r:id="rId132"/>
              </p:custDataLst>
            </p:nvPr>
          </p:nvSpPr>
          <p:spPr>
            <a:xfrm>
              <a:off x="9484355" y="4947533"/>
              <a:ext cx="129546" cy="272168"/>
            </a:xfrm>
            <a:custGeom>
              <a:avLst/>
              <a:gdLst/>
              <a:ahLst/>
              <a:cxnLst/>
              <a:rect l="0" t="0" r="0" b="0"/>
              <a:pathLst>
                <a:path w="129546" h="272168">
                  <a:moveTo>
                    <a:pt x="129545" y="5467"/>
                  </a:moveTo>
                  <a:lnTo>
                    <a:pt x="129545" y="5467"/>
                  </a:lnTo>
                  <a:lnTo>
                    <a:pt x="126174" y="2096"/>
                  </a:lnTo>
                  <a:lnTo>
                    <a:pt x="122638" y="441"/>
                  </a:lnTo>
                  <a:lnTo>
                    <a:pt x="120707" y="0"/>
                  </a:lnTo>
                  <a:lnTo>
                    <a:pt x="114799" y="3272"/>
                  </a:lnTo>
                  <a:lnTo>
                    <a:pt x="80200" y="33792"/>
                  </a:lnTo>
                  <a:lnTo>
                    <a:pt x="50405" y="75792"/>
                  </a:lnTo>
                  <a:lnTo>
                    <a:pt x="29695" y="110100"/>
                  </a:lnTo>
                  <a:lnTo>
                    <a:pt x="14377" y="148396"/>
                  </a:lnTo>
                  <a:lnTo>
                    <a:pt x="4275" y="186113"/>
                  </a:lnTo>
                  <a:lnTo>
                    <a:pt x="0" y="229736"/>
                  </a:lnTo>
                  <a:lnTo>
                    <a:pt x="8895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329"/>
            <p:cNvSpPr/>
            <p:nvPr>
              <p:custDataLst>
                <p:tags r:id="rId133"/>
              </p:custDataLst>
            </p:nvPr>
          </p:nvSpPr>
          <p:spPr>
            <a:xfrm>
              <a:off x="9239250" y="5060950"/>
              <a:ext cx="127001" cy="151785"/>
            </a:xfrm>
            <a:custGeom>
              <a:avLst/>
              <a:gdLst/>
              <a:ahLst/>
              <a:cxnLst/>
              <a:rect l="0" t="0" r="0" b="0"/>
              <a:pathLst>
                <a:path w="127001" h="151785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7526" y="56592"/>
                  </a:lnTo>
                  <a:lnTo>
                    <a:pt x="13484" y="54661"/>
                  </a:lnTo>
                  <a:lnTo>
                    <a:pt x="25748" y="56280"/>
                  </a:lnTo>
                  <a:lnTo>
                    <a:pt x="50869" y="68816"/>
                  </a:lnTo>
                  <a:lnTo>
                    <a:pt x="61649" y="84207"/>
                  </a:lnTo>
                  <a:lnTo>
                    <a:pt x="69026" y="104453"/>
                  </a:lnTo>
                  <a:lnTo>
                    <a:pt x="69954" y="125211"/>
                  </a:lnTo>
                  <a:lnTo>
                    <a:pt x="66133" y="140551"/>
                  </a:lnTo>
                  <a:lnTo>
                    <a:pt x="63139" y="146617"/>
                  </a:lnTo>
                  <a:lnTo>
                    <a:pt x="59026" y="149956"/>
                  </a:lnTo>
                  <a:lnTo>
                    <a:pt x="54166" y="151476"/>
                  </a:lnTo>
                  <a:lnTo>
                    <a:pt x="48811" y="151784"/>
                  </a:lnTo>
                  <a:lnTo>
                    <a:pt x="43830" y="149873"/>
                  </a:lnTo>
                  <a:lnTo>
                    <a:pt x="34531" y="142105"/>
                  </a:lnTo>
                  <a:lnTo>
                    <a:pt x="29459" y="127833"/>
                  </a:lnTo>
                  <a:lnTo>
                    <a:pt x="28105" y="119089"/>
                  </a:lnTo>
                  <a:lnTo>
                    <a:pt x="36314" y="76443"/>
                  </a:lnTo>
                  <a:lnTo>
                    <a:pt x="55886" y="49261"/>
                  </a:lnTo>
                  <a:lnTo>
                    <a:pt x="92994" y="1977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330"/>
            <p:cNvSpPr/>
            <p:nvPr>
              <p:custDataLst>
                <p:tags r:id="rId134"/>
              </p:custDataLst>
            </p:nvPr>
          </p:nvSpPr>
          <p:spPr>
            <a:xfrm>
              <a:off x="9102789" y="4901519"/>
              <a:ext cx="132199" cy="313359"/>
            </a:xfrm>
            <a:custGeom>
              <a:avLst/>
              <a:gdLst/>
              <a:ahLst/>
              <a:cxnLst/>
              <a:rect l="0" t="0" r="0" b="0"/>
              <a:pathLst>
                <a:path w="132199" h="313359">
                  <a:moveTo>
                    <a:pt x="3111" y="108631"/>
                  </a:moveTo>
                  <a:lnTo>
                    <a:pt x="3111" y="108631"/>
                  </a:lnTo>
                  <a:lnTo>
                    <a:pt x="7474" y="125251"/>
                  </a:lnTo>
                  <a:lnTo>
                    <a:pt x="9069" y="168568"/>
                  </a:lnTo>
                  <a:lnTo>
                    <a:pt x="9286" y="200886"/>
                  </a:lnTo>
                  <a:lnTo>
                    <a:pt x="9383" y="234064"/>
                  </a:lnTo>
                  <a:lnTo>
                    <a:pt x="9439" y="274364"/>
                  </a:lnTo>
                  <a:lnTo>
                    <a:pt x="3992" y="313358"/>
                  </a:lnTo>
                  <a:lnTo>
                    <a:pt x="2992" y="312850"/>
                  </a:lnTo>
                  <a:lnTo>
                    <a:pt x="0" y="306639"/>
                  </a:lnTo>
                  <a:lnTo>
                    <a:pt x="2471" y="264552"/>
                  </a:lnTo>
                  <a:lnTo>
                    <a:pt x="5883" y="219792"/>
                  </a:lnTo>
                  <a:lnTo>
                    <a:pt x="9898" y="191910"/>
                  </a:lnTo>
                  <a:lnTo>
                    <a:pt x="15396" y="161328"/>
                  </a:lnTo>
                  <a:lnTo>
                    <a:pt x="21884" y="128946"/>
                  </a:lnTo>
                  <a:lnTo>
                    <a:pt x="28327" y="101713"/>
                  </a:lnTo>
                  <a:lnTo>
                    <a:pt x="41129" y="56403"/>
                  </a:lnTo>
                  <a:lnTo>
                    <a:pt x="56865" y="19386"/>
                  </a:lnTo>
                  <a:lnTo>
                    <a:pt x="67924" y="7113"/>
                  </a:lnTo>
                  <a:lnTo>
                    <a:pt x="73837" y="2853"/>
                  </a:lnTo>
                  <a:lnTo>
                    <a:pt x="89813" y="0"/>
                  </a:lnTo>
                  <a:lnTo>
                    <a:pt x="99012" y="227"/>
                  </a:lnTo>
                  <a:lnTo>
                    <a:pt x="114879" y="6123"/>
                  </a:lnTo>
                  <a:lnTo>
                    <a:pt x="122073" y="10659"/>
                  </a:lnTo>
                  <a:lnTo>
                    <a:pt x="126869" y="19328"/>
                  </a:lnTo>
                  <a:lnTo>
                    <a:pt x="132198" y="44011"/>
                  </a:lnTo>
                  <a:lnTo>
                    <a:pt x="125084" y="86270"/>
                  </a:lnTo>
                  <a:lnTo>
                    <a:pt x="106200" y="119957"/>
                  </a:lnTo>
                  <a:lnTo>
                    <a:pt x="90792" y="133185"/>
                  </a:lnTo>
                  <a:lnTo>
                    <a:pt x="73830" y="140711"/>
                  </a:lnTo>
                  <a:lnTo>
                    <a:pt x="34861" y="146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31"/>
            <p:cNvSpPr/>
            <p:nvPr>
              <p:custDataLst>
                <p:tags r:id="rId135"/>
              </p:custDataLst>
            </p:nvPr>
          </p:nvSpPr>
          <p:spPr>
            <a:xfrm>
              <a:off x="9639300" y="4984750"/>
              <a:ext cx="44451" cy="234951"/>
            </a:xfrm>
            <a:custGeom>
              <a:avLst/>
              <a:gdLst/>
              <a:ahLst/>
              <a:cxnLst/>
              <a:rect l="0" t="0" r="0" b="0"/>
              <a:pathLst>
                <a:path w="44451" h="23495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40086" y="2117"/>
                  </a:lnTo>
                  <a:lnTo>
                    <a:pt x="34990" y="43370"/>
                  </a:lnTo>
                  <a:lnTo>
                    <a:pt x="31308" y="76896"/>
                  </a:lnTo>
                  <a:lnTo>
                    <a:pt x="27319" y="113903"/>
                  </a:lnTo>
                  <a:lnTo>
                    <a:pt x="23195" y="149166"/>
                  </a:lnTo>
                  <a:lnTo>
                    <a:pt x="13536" y="194011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32"/>
            <p:cNvSpPr/>
            <p:nvPr>
              <p:custDataLst>
                <p:tags r:id="rId136"/>
              </p:custDataLst>
            </p:nvPr>
          </p:nvSpPr>
          <p:spPr>
            <a:xfrm>
              <a:off x="9658350" y="5027500"/>
              <a:ext cx="167461" cy="185851"/>
            </a:xfrm>
            <a:custGeom>
              <a:avLst/>
              <a:gdLst/>
              <a:ahLst/>
              <a:cxnLst/>
              <a:rect l="0" t="0" r="0" b="0"/>
              <a:pathLst>
                <a:path w="167461" h="185851">
                  <a:moveTo>
                    <a:pt x="0" y="84250"/>
                  </a:moveTo>
                  <a:lnTo>
                    <a:pt x="0" y="84250"/>
                  </a:lnTo>
                  <a:lnTo>
                    <a:pt x="3370" y="87621"/>
                  </a:lnTo>
                  <a:lnTo>
                    <a:pt x="6907" y="89276"/>
                  </a:lnTo>
                  <a:lnTo>
                    <a:pt x="21668" y="90339"/>
                  </a:lnTo>
                  <a:lnTo>
                    <a:pt x="50036" y="84773"/>
                  </a:lnTo>
                  <a:lnTo>
                    <a:pt x="75189" y="72567"/>
                  </a:lnTo>
                  <a:lnTo>
                    <a:pt x="114937" y="39792"/>
                  </a:lnTo>
                  <a:lnTo>
                    <a:pt x="158535" y="1580"/>
                  </a:lnTo>
                  <a:lnTo>
                    <a:pt x="161428" y="209"/>
                  </a:lnTo>
                  <a:lnTo>
                    <a:pt x="164063" y="0"/>
                  </a:lnTo>
                  <a:lnTo>
                    <a:pt x="166525" y="567"/>
                  </a:lnTo>
                  <a:lnTo>
                    <a:pt x="167460" y="3767"/>
                  </a:lnTo>
                  <a:lnTo>
                    <a:pt x="164702" y="23871"/>
                  </a:lnTo>
                  <a:lnTo>
                    <a:pt x="156672" y="62989"/>
                  </a:lnTo>
                  <a:lnTo>
                    <a:pt x="154298" y="101376"/>
                  </a:lnTo>
                  <a:lnTo>
                    <a:pt x="151363" y="136782"/>
                  </a:lnTo>
                  <a:lnTo>
                    <a:pt x="146050" y="185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333"/>
            <p:cNvSpPr/>
            <p:nvPr>
              <p:custDataLst>
                <p:tags r:id="rId137"/>
              </p:custDataLst>
            </p:nvPr>
          </p:nvSpPr>
          <p:spPr>
            <a:xfrm>
              <a:off x="9861550" y="4965700"/>
              <a:ext cx="139268" cy="355601"/>
            </a:xfrm>
            <a:custGeom>
              <a:avLst/>
              <a:gdLst/>
              <a:ahLst/>
              <a:cxnLst/>
              <a:rect l="0" t="0" r="0" b="0"/>
              <a:pathLst>
                <a:path w="139268" h="355601">
                  <a:moveTo>
                    <a:pt x="88900" y="0"/>
                  </a:moveTo>
                  <a:lnTo>
                    <a:pt x="88900" y="0"/>
                  </a:lnTo>
                  <a:lnTo>
                    <a:pt x="92270" y="0"/>
                  </a:lnTo>
                  <a:lnTo>
                    <a:pt x="114593" y="6742"/>
                  </a:lnTo>
                  <a:lnTo>
                    <a:pt x="122255" y="14373"/>
                  </a:lnTo>
                  <a:lnTo>
                    <a:pt x="134534" y="37903"/>
                  </a:lnTo>
                  <a:lnTo>
                    <a:pt x="139051" y="76583"/>
                  </a:lnTo>
                  <a:lnTo>
                    <a:pt x="139267" y="99738"/>
                  </a:lnTo>
                  <a:lnTo>
                    <a:pt x="135178" y="125053"/>
                  </a:lnTo>
                  <a:lnTo>
                    <a:pt x="128218" y="151808"/>
                  </a:lnTo>
                  <a:lnTo>
                    <a:pt x="119345" y="179522"/>
                  </a:lnTo>
                  <a:lnTo>
                    <a:pt x="107786" y="206465"/>
                  </a:lnTo>
                  <a:lnTo>
                    <a:pt x="94435" y="232893"/>
                  </a:lnTo>
                  <a:lnTo>
                    <a:pt x="79890" y="258979"/>
                  </a:lnTo>
                  <a:lnTo>
                    <a:pt x="48678" y="301133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2334"/>
          <p:cNvSpPr/>
          <p:nvPr>
            <p:custDataLst>
              <p:tags r:id="rId6"/>
            </p:custDataLst>
          </p:nvPr>
        </p:nvSpPr>
        <p:spPr>
          <a:xfrm>
            <a:off x="7861300" y="4505016"/>
            <a:ext cx="1454151" cy="54285"/>
          </a:xfrm>
          <a:custGeom>
            <a:avLst/>
            <a:gdLst/>
            <a:ahLst/>
            <a:cxnLst/>
            <a:rect l="0" t="0" r="0" b="0"/>
            <a:pathLst>
              <a:path w="1454151" h="54285">
                <a:moveTo>
                  <a:pt x="0" y="9834"/>
                </a:moveTo>
                <a:lnTo>
                  <a:pt x="0" y="9834"/>
                </a:lnTo>
                <a:lnTo>
                  <a:pt x="42425" y="9834"/>
                </a:lnTo>
                <a:lnTo>
                  <a:pt x="82934" y="9834"/>
                </a:lnTo>
                <a:lnTo>
                  <a:pt x="113764" y="9834"/>
                </a:lnTo>
                <a:lnTo>
                  <a:pt x="150750" y="9834"/>
                </a:lnTo>
                <a:lnTo>
                  <a:pt x="195411" y="9834"/>
                </a:lnTo>
                <a:lnTo>
                  <a:pt x="222702" y="9128"/>
                </a:lnTo>
                <a:lnTo>
                  <a:pt x="252890" y="7952"/>
                </a:lnTo>
                <a:lnTo>
                  <a:pt x="285010" y="6463"/>
                </a:lnTo>
                <a:lnTo>
                  <a:pt x="319829" y="5470"/>
                </a:lnTo>
                <a:lnTo>
                  <a:pt x="356447" y="4808"/>
                </a:lnTo>
                <a:lnTo>
                  <a:pt x="394265" y="4367"/>
                </a:lnTo>
                <a:lnTo>
                  <a:pt x="434293" y="3367"/>
                </a:lnTo>
                <a:lnTo>
                  <a:pt x="475796" y="1995"/>
                </a:lnTo>
                <a:lnTo>
                  <a:pt x="518280" y="374"/>
                </a:lnTo>
                <a:lnTo>
                  <a:pt x="564948" y="0"/>
                </a:lnTo>
                <a:lnTo>
                  <a:pt x="614404" y="456"/>
                </a:lnTo>
                <a:lnTo>
                  <a:pt x="665719" y="1465"/>
                </a:lnTo>
                <a:lnTo>
                  <a:pt x="718274" y="2844"/>
                </a:lnTo>
                <a:lnTo>
                  <a:pt x="771654" y="4468"/>
                </a:lnTo>
                <a:lnTo>
                  <a:pt x="825586" y="6257"/>
                </a:lnTo>
                <a:lnTo>
                  <a:pt x="878474" y="8155"/>
                </a:lnTo>
                <a:lnTo>
                  <a:pt x="930666" y="10125"/>
                </a:lnTo>
                <a:lnTo>
                  <a:pt x="982394" y="12145"/>
                </a:lnTo>
                <a:lnTo>
                  <a:pt x="1031697" y="14902"/>
                </a:lnTo>
                <a:lnTo>
                  <a:pt x="1079381" y="18152"/>
                </a:lnTo>
                <a:lnTo>
                  <a:pt x="1125987" y="21729"/>
                </a:lnTo>
                <a:lnTo>
                  <a:pt x="1167641" y="24820"/>
                </a:lnTo>
                <a:lnTo>
                  <a:pt x="1205995" y="27585"/>
                </a:lnTo>
                <a:lnTo>
                  <a:pt x="1242147" y="30135"/>
                </a:lnTo>
                <a:lnTo>
                  <a:pt x="1274009" y="33246"/>
                </a:lnTo>
                <a:lnTo>
                  <a:pt x="1303012" y="36731"/>
                </a:lnTo>
                <a:lnTo>
                  <a:pt x="1330108" y="40465"/>
                </a:lnTo>
                <a:lnTo>
                  <a:pt x="1375266" y="44614"/>
                </a:lnTo>
                <a:lnTo>
                  <a:pt x="1410624" y="47164"/>
                </a:lnTo>
                <a:lnTo>
                  <a:pt x="1454150" y="542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418"/>
          <p:cNvGrpSpPr/>
          <p:nvPr/>
        </p:nvGrpSpPr>
        <p:grpSpPr>
          <a:xfrm>
            <a:off x="5356823" y="3655719"/>
            <a:ext cx="611036" cy="217782"/>
            <a:chOff x="5356823" y="3655719"/>
            <a:chExt cx="611036" cy="217782"/>
          </a:xfrm>
        </p:grpSpPr>
        <p:sp>
          <p:nvSpPr>
            <p:cNvPr id="213" name="SMARTInkShape-2335"/>
            <p:cNvSpPr/>
            <p:nvPr>
              <p:custDataLst>
                <p:tags r:id="rId102"/>
              </p:custDataLst>
            </p:nvPr>
          </p:nvSpPr>
          <p:spPr>
            <a:xfrm>
              <a:off x="5356823" y="3689618"/>
              <a:ext cx="115758" cy="122091"/>
            </a:xfrm>
            <a:custGeom>
              <a:avLst/>
              <a:gdLst/>
              <a:ahLst/>
              <a:cxnLst/>
              <a:rect l="0" t="0" r="0" b="0"/>
              <a:pathLst>
                <a:path w="115758" h="122091">
                  <a:moveTo>
                    <a:pt x="72427" y="12432"/>
                  </a:moveTo>
                  <a:lnTo>
                    <a:pt x="72427" y="12432"/>
                  </a:lnTo>
                  <a:lnTo>
                    <a:pt x="66338" y="6344"/>
                  </a:lnTo>
                  <a:lnTo>
                    <a:pt x="66155" y="2788"/>
                  </a:lnTo>
                  <a:lnTo>
                    <a:pt x="65423" y="1769"/>
                  </a:lnTo>
                  <a:lnTo>
                    <a:pt x="64230" y="1090"/>
                  </a:lnTo>
                  <a:lnTo>
                    <a:pt x="60316" y="335"/>
                  </a:lnTo>
                  <a:lnTo>
                    <a:pt x="53875" y="0"/>
                  </a:lnTo>
                  <a:lnTo>
                    <a:pt x="42314" y="3182"/>
                  </a:lnTo>
                  <a:lnTo>
                    <a:pt x="21564" y="19515"/>
                  </a:lnTo>
                  <a:lnTo>
                    <a:pt x="17352" y="23504"/>
                  </a:lnTo>
                  <a:lnTo>
                    <a:pt x="8052" y="42602"/>
                  </a:lnTo>
                  <a:lnTo>
                    <a:pt x="0" y="74339"/>
                  </a:lnTo>
                  <a:lnTo>
                    <a:pt x="961" y="90981"/>
                  </a:lnTo>
                  <a:lnTo>
                    <a:pt x="5622" y="104023"/>
                  </a:lnTo>
                  <a:lnTo>
                    <a:pt x="8841" y="109475"/>
                  </a:lnTo>
                  <a:lnTo>
                    <a:pt x="18061" y="117416"/>
                  </a:lnTo>
                  <a:lnTo>
                    <a:pt x="23483" y="120521"/>
                  </a:lnTo>
                  <a:lnTo>
                    <a:pt x="37033" y="122090"/>
                  </a:lnTo>
                  <a:lnTo>
                    <a:pt x="51757" y="119730"/>
                  </a:lnTo>
                  <a:lnTo>
                    <a:pt x="71947" y="109762"/>
                  </a:lnTo>
                  <a:lnTo>
                    <a:pt x="104113" y="81720"/>
                  </a:lnTo>
                  <a:lnTo>
                    <a:pt x="111204" y="67450"/>
                  </a:lnTo>
                  <a:lnTo>
                    <a:pt x="115757" y="38665"/>
                  </a:lnTo>
                  <a:lnTo>
                    <a:pt x="110734" y="25503"/>
                  </a:lnTo>
                  <a:lnTo>
                    <a:pt x="101447" y="14007"/>
                  </a:lnTo>
                  <a:lnTo>
                    <a:pt x="90264" y="6547"/>
                  </a:lnTo>
                  <a:lnTo>
                    <a:pt x="75438" y="1751"/>
                  </a:lnTo>
                  <a:lnTo>
                    <a:pt x="66475" y="2511"/>
                  </a:lnTo>
                  <a:lnTo>
                    <a:pt x="55964" y="5376"/>
                  </a:lnTo>
                  <a:lnTo>
                    <a:pt x="56512" y="7023"/>
                  </a:lnTo>
                  <a:lnTo>
                    <a:pt x="66077" y="18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36"/>
            <p:cNvSpPr/>
            <p:nvPr>
              <p:custDataLst>
                <p:tags r:id="rId103"/>
              </p:custDataLst>
            </p:nvPr>
          </p:nvSpPr>
          <p:spPr>
            <a:xfrm>
              <a:off x="5519865" y="3765550"/>
              <a:ext cx="42736" cy="25401"/>
            </a:xfrm>
            <a:custGeom>
              <a:avLst/>
              <a:gdLst/>
              <a:ahLst/>
              <a:cxnLst/>
              <a:rect l="0" t="0" r="0" b="0"/>
              <a:pathLst>
                <a:path w="42736" h="25401">
                  <a:moveTo>
                    <a:pt x="42735" y="0"/>
                  </a:moveTo>
                  <a:lnTo>
                    <a:pt x="42735" y="0"/>
                  </a:lnTo>
                  <a:lnTo>
                    <a:pt x="14124" y="8838"/>
                  </a:lnTo>
                  <a:lnTo>
                    <a:pt x="0" y="17828"/>
                  </a:lnTo>
                  <a:lnTo>
                    <a:pt x="134" y="18941"/>
                  </a:lnTo>
                  <a:lnTo>
                    <a:pt x="4635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37"/>
            <p:cNvSpPr/>
            <p:nvPr>
              <p:custDataLst>
                <p:tags r:id="rId104"/>
              </p:custDataLst>
            </p:nvPr>
          </p:nvSpPr>
          <p:spPr>
            <a:xfrm>
              <a:off x="5863034" y="3671891"/>
              <a:ext cx="104825" cy="201610"/>
            </a:xfrm>
            <a:custGeom>
              <a:avLst/>
              <a:gdLst/>
              <a:ahLst/>
              <a:cxnLst/>
              <a:rect l="0" t="0" r="0" b="0"/>
              <a:pathLst>
                <a:path w="104825" h="201610">
                  <a:moveTo>
                    <a:pt x="86916" y="36509"/>
                  </a:moveTo>
                  <a:lnTo>
                    <a:pt x="86916" y="36509"/>
                  </a:lnTo>
                  <a:lnTo>
                    <a:pt x="86916" y="33138"/>
                  </a:lnTo>
                  <a:lnTo>
                    <a:pt x="85034" y="29602"/>
                  </a:lnTo>
                  <a:lnTo>
                    <a:pt x="72169" y="12384"/>
                  </a:lnTo>
                  <a:lnTo>
                    <a:pt x="59028" y="5137"/>
                  </a:lnTo>
                  <a:lnTo>
                    <a:pt x="41729" y="402"/>
                  </a:lnTo>
                  <a:lnTo>
                    <a:pt x="29438" y="0"/>
                  </a:lnTo>
                  <a:lnTo>
                    <a:pt x="16920" y="2173"/>
                  </a:lnTo>
                  <a:lnTo>
                    <a:pt x="12029" y="5152"/>
                  </a:lnTo>
                  <a:lnTo>
                    <a:pt x="4715" y="14106"/>
                  </a:lnTo>
                  <a:lnTo>
                    <a:pt x="993" y="25141"/>
                  </a:lnTo>
                  <a:lnTo>
                    <a:pt x="0" y="31047"/>
                  </a:lnTo>
                  <a:lnTo>
                    <a:pt x="1456" y="36395"/>
                  </a:lnTo>
                  <a:lnTo>
                    <a:pt x="8717" y="46101"/>
                  </a:lnTo>
                  <a:lnTo>
                    <a:pt x="28077" y="56128"/>
                  </a:lnTo>
                  <a:lnTo>
                    <a:pt x="43597" y="57458"/>
                  </a:lnTo>
                  <a:lnTo>
                    <a:pt x="59196" y="54992"/>
                  </a:lnTo>
                  <a:lnTo>
                    <a:pt x="79879" y="44965"/>
                  </a:lnTo>
                  <a:lnTo>
                    <a:pt x="97295" y="29607"/>
                  </a:lnTo>
                  <a:lnTo>
                    <a:pt x="103397" y="16511"/>
                  </a:lnTo>
                  <a:lnTo>
                    <a:pt x="104824" y="10453"/>
                  </a:lnTo>
                  <a:lnTo>
                    <a:pt x="104500" y="8555"/>
                  </a:lnTo>
                  <a:lnTo>
                    <a:pt x="103577" y="7289"/>
                  </a:lnTo>
                  <a:lnTo>
                    <a:pt x="102257" y="6446"/>
                  </a:lnTo>
                  <a:lnTo>
                    <a:pt x="100671" y="7295"/>
                  </a:lnTo>
                  <a:lnTo>
                    <a:pt x="97027" y="12000"/>
                  </a:lnTo>
                  <a:lnTo>
                    <a:pt x="91010" y="29325"/>
                  </a:lnTo>
                  <a:lnTo>
                    <a:pt x="87455" y="75614"/>
                  </a:lnTo>
                  <a:lnTo>
                    <a:pt x="83312" y="108538"/>
                  </a:lnTo>
                  <a:lnTo>
                    <a:pt x="69270" y="154218"/>
                  </a:lnTo>
                  <a:lnTo>
                    <a:pt x="55166" y="201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38"/>
            <p:cNvSpPr/>
            <p:nvPr>
              <p:custDataLst>
                <p:tags r:id="rId105"/>
              </p:custDataLst>
            </p:nvPr>
          </p:nvSpPr>
          <p:spPr>
            <a:xfrm>
              <a:off x="5663220" y="3655719"/>
              <a:ext cx="113424" cy="205082"/>
            </a:xfrm>
            <a:custGeom>
              <a:avLst/>
              <a:gdLst/>
              <a:ahLst/>
              <a:cxnLst/>
              <a:rect l="0" t="0" r="0" b="0"/>
              <a:pathLst>
                <a:path w="113424" h="205082">
                  <a:moveTo>
                    <a:pt x="102580" y="33631"/>
                  </a:moveTo>
                  <a:lnTo>
                    <a:pt x="102580" y="33631"/>
                  </a:lnTo>
                  <a:lnTo>
                    <a:pt x="102580" y="28164"/>
                  </a:lnTo>
                  <a:lnTo>
                    <a:pt x="90371" y="15149"/>
                  </a:lnTo>
                  <a:lnTo>
                    <a:pt x="74036" y="4527"/>
                  </a:lnTo>
                  <a:lnTo>
                    <a:pt x="63083" y="0"/>
                  </a:lnTo>
                  <a:lnTo>
                    <a:pt x="49277" y="1280"/>
                  </a:lnTo>
                  <a:lnTo>
                    <a:pt x="25639" y="11816"/>
                  </a:lnTo>
                  <a:lnTo>
                    <a:pt x="17419" y="16971"/>
                  </a:lnTo>
                  <a:lnTo>
                    <a:pt x="6404" y="30225"/>
                  </a:lnTo>
                  <a:lnTo>
                    <a:pt x="2480" y="37710"/>
                  </a:lnTo>
                  <a:lnTo>
                    <a:pt x="0" y="53553"/>
                  </a:lnTo>
                  <a:lnTo>
                    <a:pt x="327" y="61729"/>
                  </a:lnTo>
                  <a:lnTo>
                    <a:pt x="6334" y="74577"/>
                  </a:lnTo>
                  <a:lnTo>
                    <a:pt x="10899" y="79978"/>
                  </a:lnTo>
                  <a:lnTo>
                    <a:pt x="21617" y="85979"/>
                  </a:lnTo>
                  <a:lnTo>
                    <a:pt x="27438" y="87580"/>
                  </a:lnTo>
                  <a:lnTo>
                    <a:pt x="43313" y="83714"/>
                  </a:lnTo>
                  <a:lnTo>
                    <a:pt x="78878" y="63985"/>
                  </a:lnTo>
                  <a:lnTo>
                    <a:pt x="97831" y="42546"/>
                  </a:lnTo>
                  <a:lnTo>
                    <a:pt x="113423" y="17686"/>
                  </a:lnTo>
                  <a:lnTo>
                    <a:pt x="113337" y="17357"/>
                  </a:lnTo>
                  <a:lnTo>
                    <a:pt x="111358" y="18872"/>
                  </a:lnTo>
                  <a:lnTo>
                    <a:pt x="110009" y="23779"/>
                  </a:lnTo>
                  <a:lnTo>
                    <a:pt x="103526" y="68408"/>
                  </a:lnTo>
                  <a:lnTo>
                    <a:pt x="102061" y="106614"/>
                  </a:lnTo>
                  <a:lnTo>
                    <a:pt x="93766" y="151906"/>
                  </a:lnTo>
                  <a:lnTo>
                    <a:pt x="88510" y="176929"/>
                  </a:lnTo>
                  <a:lnTo>
                    <a:pt x="85743" y="183397"/>
                  </a:lnTo>
                  <a:lnTo>
                    <a:pt x="83530" y="205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419"/>
          <p:cNvGrpSpPr/>
          <p:nvPr/>
        </p:nvGrpSpPr>
        <p:grpSpPr>
          <a:xfrm>
            <a:off x="7942029" y="3759200"/>
            <a:ext cx="456325" cy="425451"/>
            <a:chOff x="7942029" y="3759200"/>
            <a:chExt cx="456325" cy="425451"/>
          </a:xfrm>
        </p:grpSpPr>
        <p:sp>
          <p:nvSpPr>
            <p:cNvPr id="218" name="SMARTInkShape-2339"/>
            <p:cNvSpPr/>
            <p:nvPr>
              <p:custDataLst>
                <p:tags r:id="rId96"/>
              </p:custDataLst>
            </p:nvPr>
          </p:nvSpPr>
          <p:spPr>
            <a:xfrm>
              <a:off x="8320167" y="4038600"/>
              <a:ext cx="78187" cy="94307"/>
            </a:xfrm>
            <a:custGeom>
              <a:avLst/>
              <a:gdLst/>
              <a:ahLst/>
              <a:cxnLst/>
              <a:rect l="0" t="0" r="0" b="0"/>
              <a:pathLst>
                <a:path w="78187" h="94307">
                  <a:moveTo>
                    <a:pt x="49133" y="0"/>
                  </a:moveTo>
                  <a:lnTo>
                    <a:pt x="49133" y="0"/>
                  </a:lnTo>
                  <a:lnTo>
                    <a:pt x="45762" y="3371"/>
                  </a:lnTo>
                  <a:lnTo>
                    <a:pt x="42225" y="5026"/>
                  </a:lnTo>
                  <a:lnTo>
                    <a:pt x="40294" y="5467"/>
                  </a:lnTo>
                  <a:lnTo>
                    <a:pt x="27464" y="12830"/>
                  </a:lnTo>
                  <a:lnTo>
                    <a:pt x="13627" y="27320"/>
                  </a:lnTo>
                  <a:lnTo>
                    <a:pt x="3962" y="45019"/>
                  </a:lnTo>
                  <a:lnTo>
                    <a:pt x="0" y="63669"/>
                  </a:lnTo>
                  <a:lnTo>
                    <a:pt x="955" y="74394"/>
                  </a:lnTo>
                  <a:lnTo>
                    <a:pt x="2198" y="79229"/>
                  </a:lnTo>
                  <a:lnTo>
                    <a:pt x="11104" y="88364"/>
                  </a:lnTo>
                  <a:lnTo>
                    <a:pt x="17431" y="92776"/>
                  </a:lnTo>
                  <a:lnTo>
                    <a:pt x="24470" y="94306"/>
                  </a:lnTo>
                  <a:lnTo>
                    <a:pt x="39818" y="92244"/>
                  </a:lnTo>
                  <a:lnTo>
                    <a:pt x="57583" y="83148"/>
                  </a:lnTo>
                  <a:lnTo>
                    <a:pt x="71784" y="64775"/>
                  </a:lnTo>
                  <a:lnTo>
                    <a:pt x="78186" y="48198"/>
                  </a:lnTo>
                  <a:lnTo>
                    <a:pt x="77675" y="44126"/>
                  </a:lnTo>
                  <a:lnTo>
                    <a:pt x="75922" y="40706"/>
                  </a:lnTo>
                  <a:lnTo>
                    <a:pt x="73342" y="37721"/>
                  </a:lnTo>
                  <a:lnTo>
                    <a:pt x="59599" y="30148"/>
                  </a:lnTo>
                  <a:lnTo>
                    <a:pt x="30083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340"/>
            <p:cNvSpPr/>
            <p:nvPr>
              <p:custDataLst>
                <p:tags r:id="rId97"/>
              </p:custDataLst>
            </p:nvPr>
          </p:nvSpPr>
          <p:spPr>
            <a:xfrm>
              <a:off x="8173655" y="4076962"/>
              <a:ext cx="65811" cy="68489"/>
            </a:xfrm>
            <a:custGeom>
              <a:avLst/>
              <a:gdLst/>
              <a:ahLst/>
              <a:cxnLst/>
              <a:rect l="0" t="0" r="0" b="0"/>
              <a:pathLst>
                <a:path w="65811" h="68489">
                  <a:moveTo>
                    <a:pt x="17845" y="6088"/>
                  </a:moveTo>
                  <a:lnTo>
                    <a:pt x="17845" y="6088"/>
                  </a:lnTo>
                  <a:lnTo>
                    <a:pt x="14474" y="2717"/>
                  </a:lnTo>
                  <a:lnTo>
                    <a:pt x="14186" y="1724"/>
                  </a:lnTo>
                  <a:lnTo>
                    <a:pt x="14700" y="1062"/>
                  </a:lnTo>
                  <a:lnTo>
                    <a:pt x="15749" y="621"/>
                  </a:lnTo>
                  <a:lnTo>
                    <a:pt x="15742" y="326"/>
                  </a:lnTo>
                  <a:lnTo>
                    <a:pt x="13852" y="0"/>
                  </a:lnTo>
                  <a:lnTo>
                    <a:pt x="10662" y="3617"/>
                  </a:lnTo>
                  <a:lnTo>
                    <a:pt x="2864" y="20809"/>
                  </a:lnTo>
                  <a:lnTo>
                    <a:pt x="0" y="38437"/>
                  </a:lnTo>
                  <a:lnTo>
                    <a:pt x="2523" y="57065"/>
                  </a:lnTo>
                  <a:lnTo>
                    <a:pt x="4809" y="61240"/>
                  </a:lnTo>
                  <a:lnTo>
                    <a:pt x="7743" y="64022"/>
                  </a:lnTo>
                  <a:lnTo>
                    <a:pt x="11111" y="65877"/>
                  </a:lnTo>
                  <a:lnTo>
                    <a:pt x="25963" y="68488"/>
                  </a:lnTo>
                  <a:lnTo>
                    <a:pt x="37681" y="65336"/>
                  </a:lnTo>
                  <a:lnTo>
                    <a:pt x="49238" y="58526"/>
                  </a:lnTo>
                  <a:lnTo>
                    <a:pt x="59078" y="48444"/>
                  </a:lnTo>
                  <a:lnTo>
                    <a:pt x="64393" y="36907"/>
                  </a:lnTo>
                  <a:lnTo>
                    <a:pt x="65810" y="30867"/>
                  </a:lnTo>
                  <a:lnTo>
                    <a:pt x="63621" y="18512"/>
                  </a:lnTo>
                  <a:lnTo>
                    <a:pt x="61063" y="12254"/>
                  </a:lnTo>
                  <a:lnTo>
                    <a:pt x="57946" y="8787"/>
                  </a:lnTo>
                  <a:lnTo>
                    <a:pt x="54457" y="7182"/>
                  </a:lnTo>
                  <a:lnTo>
                    <a:pt x="24195" y="6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341"/>
            <p:cNvSpPr/>
            <p:nvPr>
              <p:custDataLst>
                <p:tags r:id="rId98"/>
              </p:custDataLst>
            </p:nvPr>
          </p:nvSpPr>
          <p:spPr>
            <a:xfrm>
              <a:off x="8059650" y="4089739"/>
              <a:ext cx="66448" cy="78644"/>
            </a:xfrm>
            <a:custGeom>
              <a:avLst/>
              <a:gdLst/>
              <a:ahLst/>
              <a:cxnLst/>
              <a:rect l="0" t="0" r="0" b="0"/>
              <a:pathLst>
                <a:path w="66448" h="78644">
                  <a:moveTo>
                    <a:pt x="62000" y="12361"/>
                  </a:moveTo>
                  <a:lnTo>
                    <a:pt x="62000" y="12361"/>
                  </a:lnTo>
                  <a:lnTo>
                    <a:pt x="45040" y="5454"/>
                  </a:lnTo>
                  <a:lnTo>
                    <a:pt x="42226" y="3523"/>
                  </a:lnTo>
                  <a:lnTo>
                    <a:pt x="35337" y="1378"/>
                  </a:lnTo>
                  <a:lnTo>
                    <a:pt x="26159" y="0"/>
                  </a:lnTo>
                  <a:lnTo>
                    <a:pt x="23023" y="1693"/>
                  </a:lnTo>
                  <a:lnTo>
                    <a:pt x="11889" y="11900"/>
                  </a:lnTo>
                  <a:lnTo>
                    <a:pt x="3564" y="30177"/>
                  </a:lnTo>
                  <a:lnTo>
                    <a:pt x="0" y="50095"/>
                  </a:lnTo>
                  <a:lnTo>
                    <a:pt x="2930" y="62998"/>
                  </a:lnTo>
                  <a:lnTo>
                    <a:pt x="5686" y="69402"/>
                  </a:lnTo>
                  <a:lnTo>
                    <a:pt x="9641" y="73672"/>
                  </a:lnTo>
                  <a:lnTo>
                    <a:pt x="19679" y="78416"/>
                  </a:lnTo>
                  <a:lnTo>
                    <a:pt x="29314" y="78643"/>
                  </a:lnTo>
                  <a:lnTo>
                    <a:pt x="33860" y="77716"/>
                  </a:lnTo>
                  <a:lnTo>
                    <a:pt x="50369" y="66297"/>
                  </a:lnTo>
                  <a:lnTo>
                    <a:pt x="58713" y="53501"/>
                  </a:lnTo>
                  <a:lnTo>
                    <a:pt x="65494" y="32312"/>
                  </a:lnTo>
                  <a:lnTo>
                    <a:pt x="66447" y="25662"/>
                  </a:lnTo>
                  <a:lnTo>
                    <a:pt x="64964" y="19817"/>
                  </a:lnTo>
                  <a:lnTo>
                    <a:pt x="57673" y="9560"/>
                  </a:lnTo>
                  <a:lnTo>
                    <a:pt x="53471" y="6966"/>
                  </a:lnTo>
                  <a:lnTo>
                    <a:pt x="49257" y="5942"/>
                  </a:lnTo>
                  <a:lnTo>
                    <a:pt x="32358" y="5997"/>
                  </a:lnTo>
                  <a:lnTo>
                    <a:pt x="29538" y="6707"/>
                  </a:lnTo>
                  <a:lnTo>
                    <a:pt x="27659" y="7886"/>
                  </a:lnTo>
                  <a:lnTo>
                    <a:pt x="23900" y="12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342"/>
            <p:cNvSpPr/>
            <p:nvPr>
              <p:custDataLst>
                <p:tags r:id="rId99"/>
              </p:custDataLst>
            </p:nvPr>
          </p:nvSpPr>
          <p:spPr>
            <a:xfrm>
              <a:off x="7962900" y="40830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0" y="0"/>
                  </a:moveTo>
                  <a:lnTo>
                    <a:pt x="0" y="0"/>
                  </a:lnTo>
                  <a:lnTo>
                    <a:pt x="20394" y="44159"/>
                  </a:lnTo>
                  <a:lnTo>
                    <a:pt x="29766" y="87476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343"/>
            <p:cNvSpPr/>
            <p:nvPr>
              <p:custDataLst>
                <p:tags r:id="rId100"/>
              </p:custDataLst>
            </p:nvPr>
          </p:nvSpPr>
          <p:spPr>
            <a:xfrm>
              <a:off x="7942029" y="3956050"/>
              <a:ext cx="319322" cy="34861"/>
            </a:xfrm>
            <a:custGeom>
              <a:avLst/>
              <a:gdLst/>
              <a:ahLst/>
              <a:cxnLst/>
              <a:rect l="0" t="0" r="0" b="0"/>
              <a:pathLst>
                <a:path w="319322" h="34861">
                  <a:moveTo>
                    <a:pt x="8171" y="25400"/>
                  </a:moveTo>
                  <a:lnTo>
                    <a:pt x="8171" y="25400"/>
                  </a:lnTo>
                  <a:lnTo>
                    <a:pt x="149" y="29764"/>
                  </a:lnTo>
                  <a:lnTo>
                    <a:pt x="0" y="30426"/>
                  </a:lnTo>
                  <a:lnTo>
                    <a:pt x="607" y="30867"/>
                  </a:lnTo>
                  <a:lnTo>
                    <a:pt x="11574" y="34860"/>
                  </a:lnTo>
                  <a:lnTo>
                    <a:pt x="48455" y="33769"/>
                  </a:lnTo>
                  <a:lnTo>
                    <a:pt x="87458" y="28884"/>
                  </a:lnTo>
                  <a:lnTo>
                    <a:pt x="109713" y="25606"/>
                  </a:lnTo>
                  <a:lnTo>
                    <a:pt x="135132" y="22010"/>
                  </a:lnTo>
                  <a:lnTo>
                    <a:pt x="162662" y="18200"/>
                  </a:lnTo>
                  <a:lnTo>
                    <a:pt x="191598" y="14250"/>
                  </a:lnTo>
                  <a:lnTo>
                    <a:pt x="238802" y="7980"/>
                  </a:lnTo>
                  <a:lnTo>
                    <a:pt x="275067" y="3547"/>
                  </a:lnTo>
                  <a:lnTo>
                    <a:pt x="3193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344"/>
            <p:cNvSpPr/>
            <p:nvPr>
              <p:custDataLst>
                <p:tags r:id="rId101"/>
              </p:custDataLst>
            </p:nvPr>
          </p:nvSpPr>
          <p:spPr>
            <a:xfrm>
              <a:off x="8039100" y="37592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7839" y="46453"/>
                  </a:lnTo>
                  <a:lnTo>
                    <a:pt x="18481" y="87179"/>
                  </a:lnTo>
                  <a:lnTo>
                    <a:pt x="32761" y="134395"/>
                  </a:lnTo>
                  <a:lnTo>
                    <a:pt x="381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420"/>
          <p:cNvGrpSpPr/>
          <p:nvPr/>
        </p:nvGrpSpPr>
        <p:grpSpPr>
          <a:xfrm>
            <a:off x="5355885" y="5463782"/>
            <a:ext cx="435316" cy="187719"/>
            <a:chOff x="5355885" y="5463782"/>
            <a:chExt cx="435316" cy="187719"/>
          </a:xfrm>
        </p:grpSpPr>
        <p:sp>
          <p:nvSpPr>
            <p:cNvPr id="225" name="SMARTInkShape-2345"/>
            <p:cNvSpPr/>
            <p:nvPr>
              <p:custDataLst>
                <p:tags r:id="rId92"/>
              </p:custDataLst>
            </p:nvPr>
          </p:nvSpPr>
          <p:spPr>
            <a:xfrm>
              <a:off x="5716793" y="5468979"/>
              <a:ext cx="74408" cy="182522"/>
            </a:xfrm>
            <a:custGeom>
              <a:avLst/>
              <a:gdLst/>
              <a:ahLst/>
              <a:cxnLst/>
              <a:rect l="0" t="0" r="0" b="0"/>
              <a:pathLst>
                <a:path w="74408" h="182522">
                  <a:moveTo>
                    <a:pt x="74407" y="49171"/>
                  </a:moveTo>
                  <a:lnTo>
                    <a:pt x="74407" y="49171"/>
                  </a:lnTo>
                  <a:lnTo>
                    <a:pt x="74407" y="39058"/>
                  </a:lnTo>
                  <a:lnTo>
                    <a:pt x="70644" y="30330"/>
                  </a:lnTo>
                  <a:lnTo>
                    <a:pt x="63563" y="21747"/>
                  </a:lnTo>
                  <a:lnTo>
                    <a:pt x="39086" y="3871"/>
                  </a:lnTo>
                  <a:lnTo>
                    <a:pt x="25920" y="0"/>
                  </a:lnTo>
                  <a:lnTo>
                    <a:pt x="21621" y="869"/>
                  </a:lnTo>
                  <a:lnTo>
                    <a:pt x="13082" y="5595"/>
                  </a:lnTo>
                  <a:lnTo>
                    <a:pt x="6465" y="16163"/>
                  </a:lnTo>
                  <a:lnTo>
                    <a:pt x="1877" y="30268"/>
                  </a:lnTo>
                  <a:lnTo>
                    <a:pt x="0" y="53369"/>
                  </a:lnTo>
                  <a:lnTo>
                    <a:pt x="2061" y="67264"/>
                  </a:lnTo>
                  <a:lnTo>
                    <a:pt x="7210" y="76733"/>
                  </a:lnTo>
                  <a:lnTo>
                    <a:pt x="10559" y="80245"/>
                  </a:lnTo>
                  <a:lnTo>
                    <a:pt x="15614" y="80471"/>
                  </a:lnTo>
                  <a:lnTo>
                    <a:pt x="28757" y="75076"/>
                  </a:lnTo>
                  <a:lnTo>
                    <a:pt x="45280" y="60139"/>
                  </a:lnTo>
                  <a:lnTo>
                    <a:pt x="57730" y="43315"/>
                  </a:lnTo>
                  <a:lnTo>
                    <a:pt x="59057" y="42445"/>
                  </a:lnTo>
                  <a:lnTo>
                    <a:pt x="59940" y="42570"/>
                  </a:lnTo>
                  <a:lnTo>
                    <a:pt x="64554" y="49489"/>
                  </a:lnTo>
                  <a:lnTo>
                    <a:pt x="67596" y="94290"/>
                  </a:lnTo>
                  <a:lnTo>
                    <a:pt x="67966" y="136086"/>
                  </a:lnTo>
                  <a:lnTo>
                    <a:pt x="68057" y="182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346"/>
            <p:cNvSpPr/>
            <p:nvPr>
              <p:custDataLst>
                <p:tags r:id="rId93"/>
              </p:custDataLst>
            </p:nvPr>
          </p:nvSpPr>
          <p:spPr>
            <a:xfrm>
              <a:off x="5567777" y="5463782"/>
              <a:ext cx="90074" cy="155969"/>
            </a:xfrm>
            <a:custGeom>
              <a:avLst/>
              <a:gdLst/>
              <a:ahLst/>
              <a:cxnLst/>
              <a:rect l="0" t="0" r="0" b="0"/>
              <a:pathLst>
                <a:path w="90074" h="155969">
                  <a:moveTo>
                    <a:pt x="71023" y="48018"/>
                  </a:moveTo>
                  <a:lnTo>
                    <a:pt x="71023" y="48018"/>
                  </a:lnTo>
                  <a:lnTo>
                    <a:pt x="71023" y="37905"/>
                  </a:lnTo>
                  <a:lnTo>
                    <a:pt x="56717" y="6609"/>
                  </a:lnTo>
                  <a:lnTo>
                    <a:pt x="53019" y="3478"/>
                  </a:lnTo>
                  <a:lnTo>
                    <a:pt x="43266" y="0"/>
                  </a:lnTo>
                  <a:lnTo>
                    <a:pt x="29994" y="2217"/>
                  </a:lnTo>
                  <a:lnTo>
                    <a:pt x="22504" y="4784"/>
                  </a:lnTo>
                  <a:lnTo>
                    <a:pt x="16805" y="9318"/>
                  </a:lnTo>
                  <a:lnTo>
                    <a:pt x="5413" y="28476"/>
                  </a:lnTo>
                  <a:lnTo>
                    <a:pt x="0" y="41449"/>
                  </a:lnTo>
                  <a:lnTo>
                    <a:pt x="391" y="47167"/>
                  </a:lnTo>
                  <a:lnTo>
                    <a:pt x="6470" y="57283"/>
                  </a:lnTo>
                  <a:lnTo>
                    <a:pt x="14345" y="62719"/>
                  </a:lnTo>
                  <a:lnTo>
                    <a:pt x="18422" y="64168"/>
                  </a:lnTo>
                  <a:lnTo>
                    <a:pt x="30476" y="62017"/>
                  </a:lnTo>
                  <a:lnTo>
                    <a:pt x="43830" y="55650"/>
                  </a:lnTo>
                  <a:lnTo>
                    <a:pt x="69244" y="30768"/>
                  </a:lnTo>
                  <a:lnTo>
                    <a:pt x="70543" y="32284"/>
                  </a:lnTo>
                  <a:lnTo>
                    <a:pt x="73867" y="39615"/>
                  </a:lnTo>
                  <a:lnTo>
                    <a:pt x="71886" y="81449"/>
                  </a:lnTo>
                  <a:lnTo>
                    <a:pt x="74564" y="122433"/>
                  </a:lnTo>
                  <a:lnTo>
                    <a:pt x="79911" y="143837"/>
                  </a:lnTo>
                  <a:lnTo>
                    <a:pt x="83911" y="150576"/>
                  </a:lnTo>
                  <a:lnTo>
                    <a:pt x="90073" y="155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347"/>
            <p:cNvSpPr/>
            <p:nvPr>
              <p:custDataLst>
                <p:tags r:id="rId94"/>
              </p:custDataLst>
            </p:nvPr>
          </p:nvSpPr>
          <p:spPr>
            <a:xfrm>
              <a:off x="5499100" y="5556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348"/>
            <p:cNvSpPr/>
            <p:nvPr>
              <p:custDataLst>
                <p:tags r:id="rId95"/>
              </p:custDataLst>
            </p:nvPr>
          </p:nvSpPr>
          <p:spPr>
            <a:xfrm>
              <a:off x="5355885" y="5467350"/>
              <a:ext cx="78412" cy="139329"/>
            </a:xfrm>
            <a:custGeom>
              <a:avLst/>
              <a:gdLst/>
              <a:ahLst/>
              <a:cxnLst/>
              <a:rect l="0" t="0" r="0" b="0"/>
              <a:pathLst>
                <a:path w="78412" h="139329">
                  <a:moveTo>
                    <a:pt x="73365" y="25400"/>
                  </a:moveTo>
                  <a:lnTo>
                    <a:pt x="73365" y="25400"/>
                  </a:lnTo>
                  <a:lnTo>
                    <a:pt x="69994" y="25400"/>
                  </a:lnTo>
                  <a:lnTo>
                    <a:pt x="69706" y="24694"/>
                  </a:lnTo>
                  <a:lnTo>
                    <a:pt x="71269" y="22029"/>
                  </a:lnTo>
                  <a:lnTo>
                    <a:pt x="71262" y="20331"/>
                  </a:lnTo>
                  <a:lnTo>
                    <a:pt x="68063" y="10653"/>
                  </a:lnTo>
                  <a:lnTo>
                    <a:pt x="67713" y="7102"/>
                  </a:lnTo>
                  <a:lnTo>
                    <a:pt x="66775" y="4735"/>
                  </a:lnTo>
                  <a:lnTo>
                    <a:pt x="65444" y="3156"/>
                  </a:lnTo>
                  <a:lnTo>
                    <a:pt x="63851" y="2105"/>
                  </a:lnTo>
                  <a:lnTo>
                    <a:pt x="54867" y="624"/>
                  </a:lnTo>
                  <a:lnTo>
                    <a:pt x="39897" y="6926"/>
                  </a:lnTo>
                  <a:lnTo>
                    <a:pt x="22056" y="27844"/>
                  </a:lnTo>
                  <a:lnTo>
                    <a:pt x="6735" y="56385"/>
                  </a:lnTo>
                  <a:lnTo>
                    <a:pt x="0" y="87184"/>
                  </a:lnTo>
                  <a:lnTo>
                    <a:pt x="1376" y="115281"/>
                  </a:lnTo>
                  <a:lnTo>
                    <a:pt x="8209" y="129083"/>
                  </a:lnTo>
                  <a:lnTo>
                    <a:pt x="12994" y="134738"/>
                  </a:lnTo>
                  <a:lnTo>
                    <a:pt x="19007" y="137803"/>
                  </a:lnTo>
                  <a:lnTo>
                    <a:pt x="33213" y="139328"/>
                  </a:lnTo>
                  <a:lnTo>
                    <a:pt x="47053" y="135771"/>
                  </a:lnTo>
                  <a:lnTo>
                    <a:pt x="53707" y="132848"/>
                  </a:lnTo>
                  <a:lnTo>
                    <a:pt x="64863" y="120192"/>
                  </a:lnTo>
                  <a:lnTo>
                    <a:pt x="73114" y="102807"/>
                  </a:lnTo>
                  <a:lnTo>
                    <a:pt x="78411" y="61021"/>
                  </a:lnTo>
                  <a:lnTo>
                    <a:pt x="76086" y="22323"/>
                  </a:lnTo>
                  <a:lnTo>
                    <a:pt x="70812" y="11568"/>
                  </a:lnTo>
                  <a:lnTo>
                    <a:pt x="64469" y="5141"/>
                  </a:lnTo>
                  <a:lnTo>
                    <a:pt x="543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421"/>
          <p:cNvGrpSpPr/>
          <p:nvPr/>
        </p:nvGrpSpPr>
        <p:grpSpPr>
          <a:xfrm>
            <a:off x="6254750" y="5359400"/>
            <a:ext cx="423832" cy="420327"/>
            <a:chOff x="6254750" y="5359400"/>
            <a:chExt cx="423832" cy="420327"/>
          </a:xfrm>
        </p:grpSpPr>
        <p:sp>
          <p:nvSpPr>
            <p:cNvPr id="230" name="SMARTInkShape-2349"/>
            <p:cNvSpPr/>
            <p:nvPr>
              <p:custDataLst>
                <p:tags r:id="rId86"/>
              </p:custDataLst>
            </p:nvPr>
          </p:nvSpPr>
          <p:spPr>
            <a:xfrm>
              <a:off x="6254750" y="5530850"/>
              <a:ext cx="330201" cy="31751"/>
            </a:xfrm>
            <a:custGeom>
              <a:avLst/>
              <a:gdLst/>
              <a:ahLst/>
              <a:cxnLst/>
              <a:rect l="0" t="0" r="0" b="0"/>
              <a:pathLst>
                <a:path w="330201" h="31751">
                  <a:moveTo>
                    <a:pt x="0" y="31750"/>
                  </a:moveTo>
                  <a:lnTo>
                    <a:pt x="0" y="31750"/>
                  </a:lnTo>
                  <a:lnTo>
                    <a:pt x="44776" y="31044"/>
                  </a:lnTo>
                  <a:lnTo>
                    <a:pt x="84811" y="28379"/>
                  </a:lnTo>
                  <a:lnTo>
                    <a:pt x="108047" y="26681"/>
                  </a:lnTo>
                  <a:lnTo>
                    <a:pt x="132709" y="24842"/>
                  </a:lnTo>
                  <a:lnTo>
                    <a:pt x="158323" y="22911"/>
                  </a:lnTo>
                  <a:lnTo>
                    <a:pt x="203715" y="17003"/>
                  </a:lnTo>
                  <a:lnTo>
                    <a:pt x="244352" y="10379"/>
                  </a:lnTo>
                  <a:lnTo>
                    <a:pt x="281227" y="5083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350"/>
            <p:cNvSpPr/>
            <p:nvPr>
              <p:custDataLst>
                <p:tags r:id="rId87"/>
              </p:custDataLst>
            </p:nvPr>
          </p:nvSpPr>
          <p:spPr>
            <a:xfrm>
              <a:off x="6330950" y="5645150"/>
              <a:ext cx="10052" cy="107951"/>
            </a:xfrm>
            <a:custGeom>
              <a:avLst/>
              <a:gdLst/>
              <a:ahLst/>
              <a:cxnLst/>
              <a:rect l="0" t="0" r="0" b="0"/>
              <a:pathLst>
                <a:path w="10052" h="10795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0051" y="17578"/>
                  </a:lnTo>
                  <a:lnTo>
                    <a:pt x="10034" y="41427"/>
                  </a:lnTo>
                  <a:lnTo>
                    <a:pt x="2472" y="8497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51"/>
            <p:cNvSpPr/>
            <p:nvPr>
              <p:custDataLst>
                <p:tags r:id="rId88"/>
              </p:custDataLst>
            </p:nvPr>
          </p:nvSpPr>
          <p:spPr>
            <a:xfrm>
              <a:off x="6386839" y="5676900"/>
              <a:ext cx="48139" cy="102827"/>
            </a:xfrm>
            <a:custGeom>
              <a:avLst/>
              <a:gdLst/>
              <a:ahLst/>
              <a:cxnLst/>
              <a:rect l="0" t="0" r="0" b="0"/>
              <a:pathLst>
                <a:path w="48139" h="102827">
                  <a:moveTo>
                    <a:pt x="45711" y="12700"/>
                  </a:moveTo>
                  <a:lnTo>
                    <a:pt x="45711" y="12700"/>
                  </a:lnTo>
                  <a:lnTo>
                    <a:pt x="33778" y="7674"/>
                  </a:lnTo>
                  <a:lnTo>
                    <a:pt x="31406" y="7233"/>
                  </a:lnTo>
                  <a:lnTo>
                    <a:pt x="29118" y="7644"/>
                  </a:lnTo>
                  <a:lnTo>
                    <a:pt x="24696" y="9982"/>
                  </a:lnTo>
                  <a:lnTo>
                    <a:pt x="18239" y="18636"/>
                  </a:lnTo>
                  <a:lnTo>
                    <a:pt x="2128" y="63530"/>
                  </a:lnTo>
                  <a:lnTo>
                    <a:pt x="0" y="79742"/>
                  </a:lnTo>
                  <a:lnTo>
                    <a:pt x="1406" y="92590"/>
                  </a:lnTo>
                  <a:lnTo>
                    <a:pt x="4383" y="100653"/>
                  </a:lnTo>
                  <a:lnTo>
                    <a:pt x="6870" y="102380"/>
                  </a:lnTo>
                  <a:lnTo>
                    <a:pt x="9940" y="102826"/>
                  </a:lnTo>
                  <a:lnTo>
                    <a:pt x="13396" y="102417"/>
                  </a:lnTo>
                  <a:lnTo>
                    <a:pt x="22882" y="94437"/>
                  </a:lnTo>
                  <a:lnTo>
                    <a:pt x="32743" y="80778"/>
                  </a:lnTo>
                  <a:lnTo>
                    <a:pt x="44822" y="43264"/>
                  </a:lnTo>
                  <a:lnTo>
                    <a:pt x="48138" y="24873"/>
                  </a:lnTo>
                  <a:lnTo>
                    <a:pt x="47260" y="11995"/>
                  </a:lnTo>
                  <a:lnTo>
                    <a:pt x="44518" y="5331"/>
                  </a:lnTo>
                  <a:lnTo>
                    <a:pt x="393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52"/>
            <p:cNvSpPr/>
            <p:nvPr>
              <p:custDataLst>
                <p:tags r:id="rId89"/>
              </p:custDataLst>
            </p:nvPr>
          </p:nvSpPr>
          <p:spPr>
            <a:xfrm>
              <a:off x="6583434" y="5638800"/>
              <a:ext cx="95148" cy="108132"/>
            </a:xfrm>
            <a:custGeom>
              <a:avLst/>
              <a:gdLst/>
              <a:ahLst/>
              <a:cxnLst/>
              <a:rect l="0" t="0" r="0" b="0"/>
              <a:pathLst>
                <a:path w="95148" h="108132">
                  <a:moveTo>
                    <a:pt x="58666" y="25400"/>
                  </a:moveTo>
                  <a:lnTo>
                    <a:pt x="58666" y="25400"/>
                  </a:lnTo>
                  <a:lnTo>
                    <a:pt x="32151" y="25400"/>
                  </a:lnTo>
                  <a:lnTo>
                    <a:pt x="20070" y="31045"/>
                  </a:lnTo>
                  <a:lnTo>
                    <a:pt x="13885" y="35513"/>
                  </a:lnTo>
                  <a:lnTo>
                    <a:pt x="5131" y="48004"/>
                  </a:lnTo>
                  <a:lnTo>
                    <a:pt x="1809" y="55286"/>
                  </a:lnTo>
                  <a:lnTo>
                    <a:pt x="0" y="70904"/>
                  </a:lnTo>
                  <a:lnTo>
                    <a:pt x="506" y="79019"/>
                  </a:lnTo>
                  <a:lnTo>
                    <a:pt x="6711" y="91799"/>
                  </a:lnTo>
                  <a:lnTo>
                    <a:pt x="11329" y="97183"/>
                  </a:lnTo>
                  <a:lnTo>
                    <a:pt x="23987" y="105046"/>
                  </a:lnTo>
                  <a:lnTo>
                    <a:pt x="31313" y="108131"/>
                  </a:lnTo>
                  <a:lnTo>
                    <a:pt x="50742" y="107795"/>
                  </a:lnTo>
                  <a:lnTo>
                    <a:pt x="61850" y="105730"/>
                  </a:lnTo>
                  <a:lnTo>
                    <a:pt x="79836" y="95909"/>
                  </a:lnTo>
                  <a:lnTo>
                    <a:pt x="87596" y="89339"/>
                  </a:lnTo>
                  <a:lnTo>
                    <a:pt x="92064" y="81432"/>
                  </a:lnTo>
                  <a:lnTo>
                    <a:pt x="95147" y="63238"/>
                  </a:lnTo>
                  <a:lnTo>
                    <a:pt x="89544" y="36533"/>
                  </a:lnTo>
                  <a:lnTo>
                    <a:pt x="80857" y="23057"/>
                  </a:lnTo>
                  <a:lnTo>
                    <a:pt x="75576" y="17488"/>
                  </a:lnTo>
                  <a:lnTo>
                    <a:pt x="60302" y="9419"/>
                  </a:lnTo>
                  <a:lnTo>
                    <a:pt x="332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353"/>
            <p:cNvSpPr/>
            <p:nvPr>
              <p:custDataLst>
                <p:tags r:id="rId90"/>
              </p:custDataLst>
            </p:nvPr>
          </p:nvSpPr>
          <p:spPr>
            <a:xfrm>
              <a:off x="6465167" y="5664200"/>
              <a:ext cx="62634" cy="85959"/>
            </a:xfrm>
            <a:custGeom>
              <a:avLst/>
              <a:gdLst/>
              <a:ahLst/>
              <a:cxnLst/>
              <a:rect l="0" t="0" r="0" b="0"/>
              <a:pathLst>
                <a:path w="62634" h="85959">
                  <a:moveTo>
                    <a:pt x="62633" y="0"/>
                  </a:moveTo>
                  <a:lnTo>
                    <a:pt x="62633" y="0"/>
                  </a:lnTo>
                  <a:lnTo>
                    <a:pt x="44957" y="0"/>
                  </a:lnTo>
                  <a:lnTo>
                    <a:pt x="29409" y="6742"/>
                  </a:lnTo>
                  <a:lnTo>
                    <a:pt x="14767" y="21048"/>
                  </a:lnTo>
                  <a:lnTo>
                    <a:pt x="1492" y="42063"/>
                  </a:lnTo>
                  <a:lnTo>
                    <a:pt x="0" y="49209"/>
                  </a:lnTo>
                  <a:lnTo>
                    <a:pt x="2105" y="62793"/>
                  </a:lnTo>
                  <a:lnTo>
                    <a:pt x="11224" y="78970"/>
                  </a:lnTo>
                  <a:lnTo>
                    <a:pt x="15660" y="82280"/>
                  </a:lnTo>
                  <a:lnTo>
                    <a:pt x="26234" y="85958"/>
                  </a:lnTo>
                  <a:lnTo>
                    <a:pt x="32016" y="84822"/>
                  </a:lnTo>
                  <a:lnTo>
                    <a:pt x="44087" y="77915"/>
                  </a:lnTo>
                  <a:lnTo>
                    <a:pt x="52744" y="67790"/>
                  </a:lnTo>
                  <a:lnTo>
                    <a:pt x="58237" y="55529"/>
                  </a:lnTo>
                  <a:lnTo>
                    <a:pt x="60679" y="40673"/>
                  </a:lnTo>
                  <a:lnTo>
                    <a:pt x="58001" y="26543"/>
                  </a:lnTo>
                  <a:lnTo>
                    <a:pt x="52813" y="15325"/>
                  </a:lnTo>
                  <a:lnTo>
                    <a:pt x="45615" y="6241"/>
                  </a:lnTo>
                  <a:lnTo>
                    <a:pt x="435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354"/>
            <p:cNvSpPr/>
            <p:nvPr>
              <p:custDataLst>
                <p:tags r:id="rId91"/>
              </p:custDataLst>
            </p:nvPr>
          </p:nvSpPr>
          <p:spPr>
            <a:xfrm>
              <a:off x="6426200" y="5359400"/>
              <a:ext cx="3372" cy="158751"/>
            </a:xfrm>
            <a:custGeom>
              <a:avLst/>
              <a:gdLst/>
              <a:ahLst/>
              <a:cxnLst/>
              <a:rect l="0" t="0" r="0" b="0"/>
              <a:pathLst>
                <a:path w="3372" h="1587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32" y="48334"/>
                  </a:lnTo>
                  <a:lnTo>
                    <a:pt x="276" y="83701"/>
                  </a:lnTo>
                  <a:lnTo>
                    <a:pt x="54" y="12683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422"/>
          <p:cNvGrpSpPr/>
          <p:nvPr/>
        </p:nvGrpSpPr>
        <p:grpSpPr>
          <a:xfrm>
            <a:off x="9794391" y="1498600"/>
            <a:ext cx="302008" cy="349251"/>
            <a:chOff x="9794391" y="1498600"/>
            <a:chExt cx="302008" cy="349251"/>
          </a:xfrm>
        </p:grpSpPr>
        <p:sp>
          <p:nvSpPr>
            <p:cNvPr id="237" name="SMARTInkShape-2355"/>
            <p:cNvSpPr/>
            <p:nvPr>
              <p:custDataLst>
                <p:tags r:id="rId83"/>
              </p:custDataLst>
            </p:nvPr>
          </p:nvSpPr>
          <p:spPr>
            <a:xfrm>
              <a:off x="9935269" y="1498600"/>
              <a:ext cx="161130" cy="349251"/>
            </a:xfrm>
            <a:custGeom>
              <a:avLst/>
              <a:gdLst/>
              <a:ahLst/>
              <a:cxnLst/>
              <a:rect l="0" t="0" r="0" b="0"/>
              <a:pathLst>
                <a:path w="161130" h="349251">
                  <a:moveTo>
                    <a:pt x="15181" y="0"/>
                  </a:moveTo>
                  <a:lnTo>
                    <a:pt x="15181" y="0"/>
                  </a:lnTo>
                  <a:lnTo>
                    <a:pt x="0" y="0"/>
                  </a:lnTo>
                  <a:lnTo>
                    <a:pt x="908" y="0"/>
                  </a:lnTo>
                  <a:lnTo>
                    <a:pt x="43215" y="46987"/>
                  </a:lnTo>
                  <a:lnTo>
                    <a:pt x="87625" y="92187"/>
                  </a:lnTo>
                  <a:lnTo>
                    <a:pt x="120926" y="131700"/>
                  </a:lnTo>
                  <a:lnTo>
                    <a:pt x="153580" y="167820"/>
                  </a:lnTo>
                  <a:lnTo>
                    <a:pt x="158651" y="171080"/>
                  </a:lnTo>
                  <a:lnTo>
                    <a:pt x="160083" y="174343"/>
                  </a:lnTo>
                  <a:lnTo>
                    <a:pt x="161129" y="195173"/>
                  </a:lnTo>
                  <a:lnTo>
                    <a:pt x="154730" y="226962"/>
                  </a:lnTo>
                  <a:lnTo>
                    <a:pt x="130784" y="269094"/>
                  </a:lnTo>
                  <a:lnTo>
                    <a:pt x="99243" y="311231"/>
                  </a:lnTo>
                  <a:lnTo>
                    <a:pt x="89241" y="331321"/>
                  </a:lnTo>
                  <a:lnTo>
                    <a:pt x="89955" y="335886"/>
                  </a:lnTo>
                  <a:lnTo>
                    <a:pt x="92547" y="339635"/>
                  </a:lnTo>
                  <a:lnTo>
                    <a:pt x="104081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356"/>
            <p:cNvSpPr/>
            <p:nvPr>
              <p:custDataLst>
                <p:tags r:id="rId84"/>
              </p:custDataLst>
            </p:nvPr>
          </p:nvSpPr>
          <p:spPr>
            <a:xfrm>
              <a:off x="9813729" y="1714500"/>
              <a:ext cx="162122" cy="16072"/>
            </a:xfrm>
            <a:custGeom>
              <a:avLst/>
              <a:gdLst/>
              <a:ahLst/>
              <a:cxnLst/>
              <a:rect l="0" t="0" r="0" b="0"/>
              <a:pathLst>
                <a:path w="162122" h="16072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11388" y="16071"/>
                  </a:lnTo>
                  <a:lnTo>
                    <a:pt x="56434" y="13392"/>
                  </a:lnTo>
                  <a:lnTo>
                    <a:pt x="101957" y="8044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357"/>
            <p:cNvSpPr/>
            <p:nvPr>
              <p:custDataLst>
                <p:tags r:id="rId85"/>
              </p:custDataLst>
            </p:nvPr>
          </p:nvSpPr>
          <p:spPr>
            <a:xfrm>
              <a:off x="9794391" y="161290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1683" y="5792"/>
                  </a:lnTo>
                  <a:lnTo>
                    <a:pt x="81718" y="1716"/>
                  </a:lnTo>
                  <a:lnTo>
                    <a:pt x="122979" y="508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423"/>
          <p:cNvGrpSpPr/>
          <p:nvPr/>
        </p:nvGrpSpPr>
        <p:grpSpPr>
          <a:xfrm>
            <a:off x="10398824" y="1516885"/>
            <a:ext cx="1014804" cy="350016"/>
            <a:chOff x="10398824" y="1516885"/>
            <a:chExt cx="1014804" cy="350016"/>
          </a:xfrm>
        </p:grpSpPr>
        <p:sp>
          <p:nvSpPr>
            <p:cNvPr id="241" name="SMARTInkShape-2358"/>
            <p:cNvSpPr/>
            <p:nvPr>
              <p:custDataLst>
                <p:tags r:id="rId75"/>
              </p:custDataLst>
            </p:nvPr>
          </p:nvSpPr>
          <p:spPr>
            <a:xfrm>
              <a:off x="11328400" y="1583961"/>
              <a:ext cx="85228" cy="282940"/>
            </a:xfrm>
            <a:custGeom>
              <a:avLst/>
              <a:gdLst/>
              <a:ahLst/>
              <a:cxnLst/>
              <a:rect l="0" t="0" r="0" b="0"/>
              <a:pathLst>
                <a:path w="85228" h="282940">
                  <a:moveTo>
                    <a:pt x="6350" y="35289"/>
                  </a:moveTo>
                  <a:lnTo>
                    <a:pt x="6350" y="35289"/>
                  </a:lnTo>
                  <a:lnTo>
                    <a:pt x="38332" y="6678"/>
                  </a:lnTo>
                  <a:lnTo>
                    <a:pt x="50903" y="1406"/>
                  </a:lnTo>
                  <a:lnTo>
                    <a:pt x="57219" y="0"/>
                  </a:lnTo>
                  <a:lnTo>
                    <a:pt x="62135" y="474"/>
                  </a:lnTo>
                  <a:lnTo>
                    <a:pt x="66118" y="2201"/>
                  </a:lnTo>
                  <a:lnTo>
                    <a:pt x="69479" y="4764"/>
                  </a:lnTo>
                  <a:lnTo>
                    <a:pt x="77579" y="31967"/>
                  </a:lnTo>
                  <a:lnTo>
                    <a:pt x="82221" y="66974"/>
                  </a:lnTo>
                  <a:lnTo>
                    <a:pt x="85227" y="110049"/>
                  </a:lnTo>
                  <a:lnTo>
                    <a:pt x="84209" y="155064"/>
                  </a:lnTo>
                  <a:lnTo>
                    <a:pt x="73879" y="195296"/>
                  </a:lnTo>
                  <a:lnTo>
                    <a:pt x="55413" y="229875"/>
                  </a:lnTo>
                  <a:lnTo>
                    <a:pt x="0" y="28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359"/>
            <p:cNvSpPr/>
            <p:nvPr>
              <p:custDataLst>
                <p:tags r:id="rId76"/>
              </p:custDataLst>
            </p:nvPr>
          </p:nvSpPr>
          <p:spPr>
            <a:xfrm>
              <a:off x="11144250" y="1605042"/>
              <a:ext cx="138118" cy="249159"/>
            </a:xfrm>
            <a:custGeom>
              <a:avLst/>
              <a:gdLst/>
              <a:ahLst/>
              <a:cxnLst/>
              <a:rect l="0" t="0" r="0" b="0"/>
              <a:pathLst>
                <a:path w="138118" h="249159">
                  <a:moveTo>
                    <a:pt x="0" y="20558"/>
                  </a:moveTo>
                  <a:lnTo>
                    <a:pt x="0" y="20558"/>
                  </a:lnTo>
                  <a:lnTo>
                    <a:pt x="3370" y="20558"/>
                  </a:lnTo>
                  <a:lnTo>
                    <a:pt x="6907" y="22439"/>
                  </a:lnTo>
                  <a:lnTo>
                    <a:pt x="8837" y="23929"/>
                  </a:lnTo>
                  <a:lnTo>
                    <a:pt x="14927" y="42880"/>
                  </a:lnTo>
                  <a:lnTo>
                    <a:pt x="17828" y="77580"/>
                  </a:lnTo>
                  <a:lnTo>
                    <a:pt x="15318" y="122512"/>
                  </a:lnTo>
                  <a:lnTo>
                    <a:pt x="10104" y="161460"/>
                  </a:lnTo>
                  <a:lnTo>
                    <a:pt x="2728" y="188901"/>
                  </a:lnTo>
                  <a:lnTo>
                    <a:pt x="1818" y="190642"/>
                  </a:lnTo>
                  <a:lnTo>
                    <a:pt x="1212" y="191097"/>
                  </a:lnTo>
                  <a:lnTo>
                    <a:pt x="9" y="143983"/>
                  </a:lnTo>
                  <a:lnTo>
                    <a:pt x="2" y="142030"/>
                  </a:lnTo>
                  <a:lnTo>
                    <a:pt x="15580" y="150118"/>
                  </a:lnTo>
                  <a:lnTo>
                    <a:pt x="28561" y="148461"/>
                  </a:lnTo>
                  <a:lnTo>
                    <a:pt x="44445" y="141609"/>
                  </a:lnTo>
                  <a:lnTo>
                    <a:pt x="63262" y="129157"/>
                  </a:lnTo>
                  <a:lnTo>
                    <a:pt x="93690" y="92795"/>
                  </a:lnTo>
                  <a:lnTo>
                    <a:pt x="112666" y="60425"/>
                  </a:lnTo>
                  <a:lnTo>
                    <a:pt x="131690" y="19670"/>
                  </a:lnTo>
                  <a:lnTo>
                    <a:pt x="138117" y="0"/>
                  </a:lnTo>
                  <a:lnTo>
                    <a:pt x="130722" y="37678"/>
                  </a:lnTo>
                  <a:lnTo>
                    <a:pt x="124732" y="82781"/>
                  </a:lnTo>
                  <a:lnTo>
                    <a:pt x="122463" y="118063"/>
                  </a:lnTo>
                  <a:lnTo>
                    <a:pt x="120751" y="153499"/>
                  </a:lnTo>
                  <a:lnTo>
                    <a:pt x="115819" y="199805"/>
                  </a:lnTo>
                  <a:lnTo>
                    <a:pt x="107950" y="24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360"/>
            <p:cNvSpPr/>
            <p:nvPr>
              <p:custDataLst>
                <p:tags r:id="rId77"/>
              </p:custDataLst>
            </p:nvPr>
          </p:nvSpPr>
          <p:spPr>
            <a:xfrm>
              <a:off x="11023600" y="1543933"/>
              <a:ext cx="54563" cy="310268"/>
            </a:xfrm>
            <a:custGeom>
              <a:avLst/>
              <a:gdLst/>
              <a:ahLst/>
              <a:cxnLst/>
              <a:rect l="0" t="0" r="0" b="0"/>
              <a:pathLst>
                <a:path w="54563" h="310268">
                  <a:moveTo>
                    <a:pt x="44450" y="5467"/>
                  </a:moveTo>
                  <a:lnTo>
                    <a:pt x="44450" y="5467"/>
                  </a:lnTo>
                  <a:lnTo>
                    <a:pt x="44450" y="0"/>
                  </a:lnTo>
                  <a:lnTo>
                    <a:pt x="44450" y="2750"/>
                  </a:lnTo>
                  <a:lnTo>
                    <a:pt x="53177" y="22961"/>
                  </a:lnTo>
                  <a:lnTo>
                    <a:pt x="54562" y="59491"/>
                  </a:lnTo>
                  <a:lnTo>
                    <a:pt x="49885" y="92272"/>
                  </a:lnTo>
                  <a:lnTo>
                    <a:pt x="37458" y="135534"/>
                  </a:lnTo>
                  <a:lnTo>
                    <a:pt x="22999" y="181808"/>
                  </a:lnTo>
                  <a:lnTo>
                    <a:pt x="14220" y="221189"/>
                  </a:lnTo>
                  <a:lnTo>
                    <a:pt x="5311" y="268351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361"/>
            <p:cNvSpPr/>
            <p:nvPr>
              <p:custDataLst>
                <p:tags r:id="rId78"/>
              </p:custDataLst>
            </p:nvPr>
          </p:nvSpPr>
          <p:spPr>
            <a:xfrm>
              <a:off x="10896600" y="164465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6350" y="0"/>
                  </a:moveTo>
                  <a:lnTo>
                    <a:pt x="6350" y="0"/>
                  </a:lnTo>
                  <a:lnTo>
                    <a:pt x="1986" y="38682"/>
                  </a:lnTo>
                  <a:lnTo>
                    <a:pt x="391" y="77151"/>
                  </a:lnTo>
                  <a:lnTo>
                    <a:pt x="51" y="124172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362"/>
            <p:cNvSpPr/>
            <p:nvPr>
              <p:custDataLst>
                <p:tags r:id="rId79"/>
              </p:custDataLst>
            </p:nvPr>
          </p:nvSpPr>
          <p:spPr>
            <a:xfrm>
              <a:off x="10814050" y="1714500"/>
              <a:ext cx="146051" cy="10009"/>
            </a:xfrm>
            <a:custGeom>
              <a:avLst/>
              <a:gdLst/>
              <a:ahLst/>
              <a:cxnLst/>
              <a:rect l="0" t="0" r="0" b="0"/>
              <a:pathLst>
                <a:path w="146051" h="10009">
                  <a:moveTo>
                    <a:pt x="0" y="6350"/>
                  </a:moveTo>
                  <a:lnTo>
                    <a:pt x="0" y="6350"/>
                  </a:lnTo>
                  <a:lnTo>
                    <a:pt x="38281" y="10008"/>
                  </a:lnTo>
                  <a:lnTo>
                    <a:pt x="75941" y="7042"/>
                  </a:lnTo>
                  <a:lnTo>
                    <a:pt x="121304" y="160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363"/>
            <p:cNvSpPr/>
            <p:nvPr>
              <p:custDataLst>
                <p:tags r:id="rId80"/>
              </p:custDataLst>
            </p:nvPr>
          </p:nvSpPr>
          <p:spPr>
            <a:xfrm>
              <a:off x="10711293" y="1575786"/>
              <a:ext cx="80428" cy="208565"/>
            </a:xfrm>
            <a:custGeom>
              <a:avLst/>
              <a:gdLst/>
              <a:ahLst/>
              <a:cxnLst/>
              <a:rect l="0" t="0" r="0" b="0"/>
              <a:pathLst>
                <a:path w="80428" h="208565">
                  <a:moveTo>
                    <a:pt x="71007" y="43464"/>
                  </a:moveTo>
                  <a:lnTo>
                    <a:pt x="71007" y="43464"/>
                  </a:lnTo>
                  <a:lnTo>
                    <a:pt x="71712" y="33325"/>
                  </a:lnTo>
                  <a:lnTo>
                    <a:pt x="80427" y="6498"/>
                  </a:lnTo>
                  <a:lnTo>
                    <a:pt x="80109" y="4003"/>
                  </a:lnTo>
                  <a:lnTo>
                    <a:pt x="79191" y="2340"/>
                  </a:lnTo>
                  <a:lnTo>
                    <a:pt x="77169" y="1231"/>
                  </a:lnTo>
                  <a:lnTo>
                    <a:pt x="71158" y="0"/>
                  </a:lnTo>
                  <a:lnTo>
                    <a:pt x="53100" y="9419"/>
                  </a:lnTo>
                  <a:lnTo>
                    <a:pt x="29873" y="35728"/>
                  </a:lnTo>
                  <a:lnTo>
                    <a:pt x="11860" y="73706"/>
                  </a:lnTo>
                  <a:lnTo>
                    <a:pt x="958" y="119609"/>
                  </a:lnTo>
                  <a:lnTo>
                    <a:pt x="0" y="162216"/>
                  </a:lnTo>
                  <a:lnTo>
                    <a:pt x="6288" y="183026"/>
                  </a:lnTo>
                  <a:lnTo>
                    <a:pt x="10927" y="191539"/>
                  </a:lnTo>
                  <a:lnTo>
                    <a:pt x="18254" y="197214"/>
                  </a:lnTo>
                  <a:lnTo>
                    <a:pt x="58307" y="20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364"/>
            <p:cNvSpPr/>
            <p:nvPr>
              <p:custDataLst>
                <p:tags r:id="rId81"/>
              </p:custDataLst>
            </p:nvPr>
          </p:nvSpPr>
          <p:spPr>
            <a:xfrm>
              <a:off x="10483849" y="1651000"/>
              <a:ext cx="127002" cy="141046"/>
            </a:xfrm>
            <a:custGeom>
              <a:avLst/>
              <a:gdLst/>
              <a:ahLst/>
              <a:cxnLst/>
              <a:rect l="0" t="0" r="0" b="0"/>
              <a:pathLst>
                <a:path w="127002" h="141046">
                  <a:moveTo>
                    <a:pt x="1" y="69850"/>
                  </a:moveTo>
                  <a:lnTo>
                    <a:pt x="1" y="69850"/>
                  </a:lnTo>
                  <a:lnTo>
                    <a:pt x="0" y="66479"/>
                  </a:lnTo>
                  <a:lnTo>
                    <a:pt x="3764" y="62942"/>
                  </a:lnTo>
                  <a:lnTo>
                    <a:pt x="6743" y="61012"/>
                  </a:lnTo>
                  <a:lnTo>
                    <a:pt x="21048" y="58294"/>
                  </a:lnTo>
                  <a:lnTo>
                    <a:pt x="32639" y="61421"/>
                  </a:lnTo>
                  <a:lnTo>
                    <a:pt x="38692" y="64231"/>
                  </a:lnTo>
                  <a:lnTo>
                    <a:pt x="49182" y="74879"/>
                  </a:lnTo>
                  <a:lnTo>
                    <a:pt x="57136" y="89018"/>
                  </a:lnTo>
                  <a:lnTo>
                    <a:pt x="60672" y="104710"/>
                  </a:lnTo>
                  <a:lnTo>
                    <a:pt x="58480" y="119210"/>
                  </a:lnTo>
                  <a:lnTo>
                    <a:pt x="52803" y="131299"/>
                  </a:lnTo>
                  <a:lnTo>
                    <a:pt x="45576" y="139023"/>
                  </a:lnTo>
                  <a:lnTo>
                    <a:pt x="43084" y="140660"/>
                  </a:lnTo>
                  <a:lnTo>
                    <a:pt x="41423" y="141045"/>
                  </a:lnTo>
                  <a:lnTo>
                    <a:pt x="40316" y="140597"/>
                  </a:lnTo>
                  <a:lnTo>
                    <a:pt x="38758" y="119740"/>
                  </a:lnTo>
                  <a:lnTo>
                    <a:pt x="55150" y="80007"/>
                  </a:lnTo>
                  <a:lnTo>
                    <a:pt x="85721" y="39228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365"/>
            <p:cNvSpPr/>
            <p:nvPr>
              <p:custDataLst>
                <p:tags r:id="rId82"/>
              </p:custDataLst>
            </p:nvPr>
          </p:nvSpPr>
          <p:spPr>
            <a:xfrm>
              <a:off x="10398824" y="1516885"/>
              <a:ext cx="96227" cy="276311"/>
            </a:xfrm>
            <a:custGeom>
              <a:avLst/>
              <a:gdLst/>
              <a:ahLst/>
              <a:cxnLst/>
              <a:rect l="0" t="0" r="0" b="0"/>
              <a:pathLst>
                <a:path w="96227" h="276311">
                  <a:moveTo>
                    <a:pt x="8826" y="121415"/>
                  </a:moveTo>
                  <a:lnTo>
                    <a:pt x="8826" y="121415"/>
                  </a:lnTo>
                  <a:lnTo>
                    <a:pt x="8825" y="118044"/>
                  </a:lnTo>
                  <a:lnTo>
                    <a:pt x="8825" y="122690"/>
                  </a:lnTo>
                  <a:lnTo>
                    <a:pt x="18878" y="153464"/>
                  </a:lnTo>
                  <a:lnTo>
                    <a:pt x="16980" y="190648"/>
                  </a:lnTo>
                  <a:lnTo>
                    <a:pt x="11241" y="231769"/>
                  </a:lnTo>
                  <a:lnTo>
                    <a:pt x="8967" y="276310"/>
                  </a:lnTo>
                  <a:lnTo>
                    <a:pt x="5497" y="265539"/>
                  </a:lnTo>
                  <a:lnTo>
                    <a:pt x="0" y="234360"/>
                  </a:lnTo>
                  <a:lnTo>
                    <a:pt x="3493" y="190898"/>
                  </a:lnTo>
                  <a:lnTo>
                    <a:pt x="7387" y="163504"/>
                  </a:lnTo>
                  <a:lnTo>
                    <a:pt x="11395" y="136774"/>
                  </a:lnTo>
                  <a:lnTo>
                    <a:pt x="15478" y="110488"/>
                  </a:lnTo>
                  <a:lnTo>
                    <a:pt x="22365" y="64347"/>
                  </a:lnTo>
                  <a:lnTo>
                    <a:pt x="27654" y="24621"/>
                  </a:lnTo>
                  <a:lnTo>
                    <a:pt x="33893" y="11838"/>
                  </a:lnTo>
                  <a:lnTo>
                    <a:pt x="43250" y="3805"/>
                  </a:lnTo>
                  <a:lnTo>
                    <a:pt x="48708" y="675"/>
                  </a:lnTo>
                  <a:lnTo>
                    <a:pt x="55170" y="0"/>
                  </a:lnTo>
                  <a:lnTo>
                    <a:pt x="69875" y="3012"/>
                  </a:lnTo>
                  <a:lnTo>
                    <a:pt x="83936" y="14699"/>
                  </a:lnTo>
                  <a:lnTo>
                    <a:pt x="90650" y="22754"/>
                  </a:lnTo>
                  <a:lnTo>
                    <a:pt x="96226" y="42994"/>
                  </a:lnTo>
                  <a:lnTo>
                    <a:pt x="94942" y="66100"/>
                  </a:lnTo>
                  <a:lnTo>
                    <a:pt x="81614" y="101497"/>
                  </a:lnTo>
                  <a:lnTo>
                    <a:pt x="45130" y="147988"/>
                  </a:lnTo>
                  <a:lnTo>
                    <a:pt x="40576" y="153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424"/>
          <p:cNvGrpSpPr/>
          <p:nvPr/>
        </p:nvGrpSpPr>
        <p:grpSpPr>
          <a:xfrm>
            <a:off x="10388599" y="2104494"/>
            <a:ext cx="1059689" cy="206907"/>
            <a:chOff x="10388599" y="2104494"/>
            <a:chExt cx="1059689" cy="206907"/>
          </a:xfrm>
        </p:grpSpPr>
        <p:sp>
          <p:nvSpPr>
            <p:cNvPr id="250" name="SMARTInkShape-2366"/>
            <p:cNvSpPr/>
            <p:nvPr>
              <p:custDataLst>
                <p:tags r:id="rId67"/>
              </p:custDataLst>
            </p:nvPr>
          </p:nvSpPr>
          <p:spPr>
            <a:xfrm>
              <a:off x="11384408" y="2126345"/>
              <a:ext cx="63880" cy="185056"/>
            </a:xfrm>
            <a:custGeom>
              <a:avLst/>
              <a:gdLst/>
              <a:ahLst/>
              <a:cxnLst/>
              <a:rect l="0" t="0" r="0" b="0"/>
              <a:pathLst>
                <a:path w="63880" h="185056">
                  <a:moveTo>
                    <a:pt x="32892" y="96155"/>
                  </a:moveTo>
                  <a:lnTo>
                    <a:pt x="32892" y="96155"/>
                  </a:lnTo>
                  <a:lnTo>
                    <a:pt x="42325" y="54762"/>
                  </a:lnTo>
                  <a:lnTo>
                    <a:pt x="48073" y="29092"/>
                  </a:lnTo>
                  <a:lnTo>
                    <a:pt x="47165" y="14844"/>
                  </a:lnTo>
                  <a:lnTo>
                    <a:pt x="42528" y="5218"/>
                  </a:lnTo>
                  <a:lnTo>
                    <a:pt x="39316" y="1664"/>
                  </a:lnTo>
                  <a:lnTo>
                    <a:pt x="35058" y="0"/>
                  </a:lnTo>
                  <a:lnTo>
                    <a:pt x="24682" y="32"/>
                  </a:lnTo>
                  <a:lnTo>
                    <a:pt x="19657" y="3145"/>
                  </a:lnTo>
                  <a:lnTo>
                    <a:pt x="6549" y="20305"/>
                  </a:lnTo>
                  <a:lnTo>
                    <a:pt x="488" y="32811"/>
                  </a:lnTo>
                  <a:lnTo>
                    <a:pt x="0" y="37698"/>
                  </a:lnTo>
                  <a:lnTo>
                    <a:pt x="1088" y="41661"/>
                  </a:lnTo>
                  <a:lnTo>
                    <a:pt x="3222" y="45009"/>
                  </a:lnTo>
                  <a:lnTo>
                    <a:pt x="6763" y="47241"/>
                  </a:lnTo>
                  <a:lnTo>
                    <a:pt x="16339" y="49721"/>
                  </a:lnTo>
                  <a:lnTo>
                    <a:pt x="27652" y="47060"/>
                  </a:lnTo>
                  <a:lnTo>
                    <a:pt x="52662" y="36407"/>
                  </a:lnTo>
                  <a:lnTo>
                    <a:pt x="55950" y="36568"/>
                  </a:lnTo>
                  <a:lnTo>
                    <a:pt x="58847" y="37380"/>
                  </a:lnTo>
                  <a:lnTo>
                    <a:pt x="60779" y="40744"/>
                  </a:lnTo>
                  <a:lnTo>
                    <a:pt x="63879" y="72065"/>
                  </a:lnTo>
                  <a:lnTo>
                    <a:pt x="61120" y="118443"/>
                  </a:lnTo>
                  <a:lnTo>
                    <a:pt x="51757" y="163435"/>
                  </a:lnTo>
                  <a:lnTo>
                    <a:pt x="45592" y="185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67"/>
            <p:cNvSpPr/>
            <p:nvPr>
              <p:custDataLst>
                <p:tags r:id="rId68"/>
              </p:custDataLst>
            </p:nvPr>
          </p:nvSpPr>
          <p:spPr>
            <a:xfrm>
              <a:off x="11251557" y="2104494"/>
              <a:ext cx="69298" cy="194207"/>
            </a:xfrm>
            <a:custGeom>
              <a:avLst/>
              <a:gdLst/>
              <a:ahLst/>
              <a:cxnLst/>
              <a:rect l="0" t="0" r="0" b="0"/>
              <a:pathLst>
                <a:path w="69298" h="194207">
                  <a:moveTo>
                    <a:pt x="57793" y="60856"/>
                  </a:moveTo>
                  <a:lnTo>
                    <a:pt x="57793" y="60856"/>
                  </a:lnTo>
                  <a:lnTo>
                    <a:pt x="54423" y="54114"/>
                  </a:lnTo>
                  <a:lnTo>
                    <a:pt x="49677" y="10743"/>
                  </a:lnTo>
                  <a:lnTo>
                    <a:pt x="48149" y="6280"/>
                  </a:lnTo>
                  <a:lnTo>
                    <a:pt x="45719" y="3306"/>
                  </a:lnTo>
                  <a:lnTo>
                    <a:pt x="39256" y="0"/>
                  </a:lnTo>
                  <a:lnTo>
                    <a:pt x="34852" y="1941"/>
                  </a:lnTo>
                  <a:lnTo>
                    <a:pt x="24314" y="11623"/>
                  </a:lnTo>
                  <a:lnTo>
                    <a:pt x="6075" y="40835"/>
                  </a:lnTo>
                  <a:lnTo>
                    <a:pt x="0" y="57132"/>
                  </a:lnTo>
                  <a:lnTo>
                    <a:pt x="1626" y="61901"/>
                  </a:lnTo>
                  <a:lnTo>
                    <a:pt x="6237" y="64375"/>
                  </a:lnTo>
                  <a:lnTo>
                    <a:pt x="12839" y="65319"/>
                  </a:lnTo>
                  <a:lnTo>
                    <a:pt x="35615" y="59905"/>
                  </a:lnTo>
                  <a:lnTo>
                    <a:pt x="56867" y="49363"/>
                  </a:lnTo>
                  <a:lnTo>
                    <a:pt x="64436" y="41402"/>
                  </a:lnTo>
                  <a:lnTo>
                    <a:pt x="66455" y="37303"/>
                  </a:lnTo>
                  <a:lnTo>
                    <a:pt x="67801" y="35982"/>
                  </a:lnTo>
                  <a:lnTo>
                    <a:pt x="68699" y="36512"/>
                  </a:lnTo>
                  <a:lnTo>
                    <a:pt x="69297" y="38277"/>
                  </a:lnTo>
                  <a:lnTo>
                    <a:pt x="63428" y="82786"/>
                  </a:lnTo>
                  <a:lnTo>
                    <a:pt x="57581" y="118859"/>
                  </a:lnTo>
                  <a:lnTo>
                    <a:pt x="52655" y="162233"/>
                  </a:lnTo>
                  <a:lnTo>
                    <a:pt x="57793" y="194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368"/>
            <p:cNvSpPr/>
            <p:nvPr>
              <p:custDataLst>
                <p:tags r:id="rId69"/>
              </p:custDataLst>
            </p:nvPr>
          </p:nvSpPr>
          <p:spPr>
            <a:xfrm>
              <a:off x="11182350" y="2228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4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369"/>
            <p:cNvSpPr/>
            <p:nvPr>
              <p:custDataLst>
                <p:tags r:id="rId70"/>
              </p:custDataLst>
            </p:nvPr>
          </p:nvSpPr>
          <p:spPr>
            <a:xfrm>
              <a:off x="11056956" y="2152650"/>
              <a:ext cx="58760" cy="104647"/>
            </a:xfrm>
            <a:custGeom>
              <a:avLst/>
              <a:gdLst/>
              <a:ahLst/>
              <a:cxnLst/>
              <a:rect l="0" t="0" r="0" b="0"/>
              <a:pathLst>
                <a:path w="58760" h="104647">
                  <a:moveTo>
                    <a:pt x="42844" y="6350"/>
                  </a:moveTo>
                  <a:lnTo>
                    <a:pt x="42844" y="6350"/>
                  </a:lnTo>
                  <a:lnTo>
                    <a:pt x="32705" y="1986"/>
                  </a:lnTo>
                  <a:lnTo>
                    <a:pt x="25168" y="883"/>
                  </a:lnTo>
                  <a:lnTo>
                    <a:pt x="17113" y="4155"/>
                  </a:lnTo>
                  <a:lnTo>
                    <a:pt x="12990" y="7003"/>
                  </a:lnTo>
                  <a:lnTo>
                    <a:pt x="6528" y="17694"/>
                  </a:lnTo>
                  <a:lnTo>
                    <a:pt x="2009" y="32558"/>
                  </a:lnTo>
                  <a:lnTo>
                    <a:pt x="0" y="50924"/>
                  </a:lnTo>
                  <a:lnTo>
                    <a:pt x="4753" y="68964"/>
                  </a:lnTo>
                  <a:lnTo>
                    <a:pt x="13919" y="84979"/>
                  </a:lnTo>
                  <a:lnTo>
                    <a:pt x="25050" y="96800"/>
                  </a:lnTo>
                  <a:lnTo>
                    <a:pt x="35172" y="102994"/>
                  </a:lnTo>
                  <a:lnTo>
                    <a:pt x="39846" y="104646"/>
                  </a:lnTo>
                  <a:lnTo>
                    <a:pt x="44372" y="102925"/>
                  </a:lnTo>
                  <a:lnTo>
                    <a:pt x="53166" y="93487"/>
                  </a:lnTo>
                  <a:lnTo>
                    <a:pt x="58015" y="76122"/>
                  </a:lnTo>
                  <a:lnTo>
                    <a:pt x="58759" y="54293"/>
                  </a:lnTo>
                  <a:lnTo>
                    <a:pt x="51245" y="21731"/>
                  </a:lnTo>
                  <a:lnTo>
                    <a:pt x="43990" y="10129"/>
                  </a:lnTo>
                  <a:lnTo>
                    <a:pt x="37944" y="4501"/>
                  </a:lnTo>
                  <a:lnTo>
                    <a:pt x="30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370"/>
            <p:cNvSpPr/>
            <p:nvPr>
              <p:custDataLst>
                <p:tags r:id="rId71"/>
              </p:custDataLst>
            </p:nvPr>
          </p:nvSpPr>
          <p:spPr>
            <a:xfrm>
              <a:off x="10788650" y="22415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8282" y="763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371"/>
            <p:cNvSpPr/>
            <p:nvPr>
              <p:custDataLst>
                <p:tags r:id="rId72"/>
              </p:custDataLst>
            </p:nvPr>
          </p:nvSpPr>
          <p:spPr>
            <a:xfrm>
              <a:off x="10668000" y="21209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9721" y="48334"/>
                  </a:lnTo>
                  <a:lnTo>
                    <a:pt x="20050" y="83701"/>
                  </a:lnTo>
                  <a:lnTo>
                    <a:pt x="32810" y="130206"/>
                  </a:lnTo>
                  <a:lnTo>
                    <a:pt x="381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372"/>
            <p:cNvSpPr/>
            <p:nvPr>
              <p:custDataLst>
                <p:tags r:id="rId73"/>
              </p:custDataLst>
            </p:nvPr>
          </p:nvSpPr>
          <p:spPr>
            <a:xfrm>
              <a:off x="10414000" y="22733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5155" y="893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373"/>
            <p:cNvSpPr/>
            <p:nvPr>
              <p:custDataLst>
                <p:tags r:id="rId74"/>
              </p:custDataLst>
            </p:nvPr>
          </p:nvSpPr>
          <p:spPr>
            <a:xfrm>
              <a:off x="10388599" y="2190750"/>
              <a:ext cx="107952" cy="19051"/>
            </a:xfrm>
            <a:custGeom>
              <a:avLst/>
              <a:gdLst/>
              <a:ahLst/>
              <a:cxnLst/>
              <a:rect l="0" t="0" r="0" b="0"/>
              <a:pathLst>
                <a:path w="1079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7527" y="12142"/>
                  </a:lnTo>
                  <a:lnTo>
                    <a:pt x="54169" y="2749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425"/>
          <p:cNvGrpSpPr/>
          <p:nvPr/>
        </p:nvGrpSpPr>
        <p:grpSpPr>
          <a:xfrm>
            <a:off x="10455079" y="2571750"/>
            <a:ext cx="712294" cy="152401"/>
            <a:chOff x="10455079" y="2571750"/>
            <a:chExt cx="712294" cy="152401"/>
          </a:xfrm>
        </p:grpSpPr>
        <p:sp>
          <p:nvSpPr>
            <p:cNvPr id="259" name="SMARTInkShape-2374"/>
            <p:cNvSpPr/>
            <p:nvPr>
              <p:custDataLst>
                <p:tags r:id="rId61"/>
              </p:custDataLst>
            </p:nvPr>
          </p:nvSpPr>
          <p:spPr>
            <a:xfrm>
              <a:off x="11156950" y="2571750"/>
              <a:ext cx="10423" cy="152401"/>
            </a:xfrm>
            <a:custGeom>
              <a:avLst/>
              <a:gdLst/>
              <a:ahLst/>
              <a:cxnLst/>
              <a:rect l="0" t="0" r="0" b="0"/>
              <a:pathLst>
                <a:path w="10423" h="152401">
                  <a:moveTo>
                    <a:pt x="6350" y="0"/>
                  </a:moveTo>
                  <a:lnTo>
                    <a:pt x="6350" y="0"/>
                  </a:lnTo>
                  <a:lnTo>
                    <a:pt x="9720" y="10113"/>
                  </a:lnTo>
                  <a:lnTo>
                    <a:pt x="8453" y="47702"/>
                  </a:lnTo>
                  <a:lnTo>
                    <a:pt x="10422" y="83514"/>
                  </a:lnTo>
                  <a:lnTo>
                    <a:pt x="5481" y="12789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375"/>
            <p:cNvSpPr/>
            <p:nvPr>
              <p:custDataLst>
                <p:tags r:id="rId62"/>
              </p:custDataLst>
            </p:nvPr>
          </p:nvSpPr>
          <p:spPr>
            <a:xfrm>
              <a:off x="10990751" y="2582081"/>
              <a:ext cx="65996" cy="84866"/>
            </a:xfrm>
            <a:custGeom>
              <a:avLst/>
              <a:gdLst/>
              <a:ahLst/>
              <a:cxnLst/>
              <a:rect l="0" t="0" r="0" b="0"/>
              <a:pathLst>
                <a:path w="65996" h="84866">
                  <a:moveTo>
                    <a:pt x="45549" y="34119"/>
                  </a:moveTo>
                  <a:lnTo>
                    <a:pt x="45549" y="34119"/>
                  </a:lnTo>
                  <a:lnTo>
                    <a:pt x="48919" y="30748"/>
                  </a:lnTo>
                  <a:lnTo>
                    <a:pt x="55675" y="14560"/>
                  </a:lnTo>
                  <a:lnTo>
                    <a:pt x="57105" y="8257"/>
                  </a:lnTo>
                  <a:lnTo>
                    <a:pt x="56075" y="5589"/>
                  </a:lnTo>
                  <a:lnTo>
                    <a:pt x="51168" y="743"/>
                  </a:lnTo>
                  <a:lnTo>
                    <a:pt x="40521" y="0"/>
                  </a:lnTo>
                  <a:lnTo>
                    <a:pt x="33730" y="789"/>
                  </a:lnTo>
                  <a:lnTo>
                    <a:pt x="20540" y="9193"/>
                  </a:lnTo>
                  <a:lnTo>
                    <a:pt x="14059" y="15385"/>
                  </a:lnTo>
                  <a:lnTo>
                    <a:pt x="4978" y="31672"/>
                  </a:lnTo>
                  <a:lnTo>
                    <a:pt x="0" y="49260"/>
                  </a:lnTo>
                  <a:lnTo>
                    <a:pt x="141" y="64132"/>
                  </a:lnTo>
                  <a:lnTo>
                    <a:pt x="6317" y="75915"/>
                  </a:lnTo>
                  <a:lnTo>
                    <a:pt x="10927" y="81033"/>
                  </a:lnTo>
                  <a:lnTo>
                    <a:pt x="16824" y="83739"/>
                  </a:lnTo>
                  <a:lnTo>
                    <a:pt x="30900" y="84865"/>
                  </a:lnTo>
                  <a:lnTo>
                    <a:pt x="44682" y="79251"/>
                  </a:lnTo>
                  <a:lnTo>
                    <a:pt x="51322" y="74790"/>
                  </a:lnTo>
                  <a:lnTo>
                    <a:pt x="60579" y="62308"/>
                  </a:lnTo>
                  <a:lnTo>
                    <a:pt x="64035" y="55028"/>
                  </a:lnTo>
                  <a:lnTo>
                    <a:pt x="65995" y="39414"/>
                  </a:lnTo>
                  <a:lnTo>
                    <a:pt x="63131" y="18519"/>
                  </a:lnTo>
                  <a:lnTo>
                    <a:pt x="61503" y="13136"/>
                  </a:lnTo>
                  <a:lnTo>
                    <a:pt x="59008" y="9547"/>
                  </a:lnTo>
                  <a:lnTo>
                    <a:pt x="55933" y="7154"/>
                  </a:lnTo>
                  <a:lnTo>
                    <a:pt x="45549" y="2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376"/>
            <p:cNvSpPr/>
            <p:nvPr>
              <p:custDataLst>
                <p:tags r:id="rId63"/>
              </p:custDataLst>
            </p:nvPr>
          </p:nvSpPr>
          <p:spPr>
            <a:xfrm>
              <a:off x="10910183" y="2654300"/>
              <a:ext cx="18168" cy="6351"/>
            </a:xfrm>
            <a:custGeom>
              <a:avLst/>
              <a:gdLst/>
              <a:ahLst/>
              <a:cxnLst/>
              <a:rect l="0" t="0" r="0" b="0"/>
              <a:pathLst>
                <a:path w="181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377"/>
            <p:cNvSpPr/>
            <p:nvPr>
              <p:custDataLst>
                <p:tags r:id="rId64"/>
              </p:custDataLst>
            </p:nvPr>
          </p:nvSpPr>
          <p:spPr>
            <a:xfrm>
              <a:off x="10775593" y="2575030"/>
              <a:ext cx="69868" cy="107715"/>
            </a:xfrm>
            <a:custGeom>
              <a:avLst/>
              <a:gdLst/>
              <a:ahLst/>
              <a:cxnLst/>
              <a:rect l="0" t="0" r="0" b="0"/>
              <a:pathLst>
                <a:path w="69868" h="107715">
                  <a:moveTo>
                    <a:pt x="57507" y="9420"/>
                  </a:moveTo>
                  <a:lnTo>
                    <a:pt x="57507" y="9420"/>
                  </a:lnTo>
                  <a:lnTo>
                    <a:pt x="43201" y="582"/>
                  </a:lnTo>
                  <a:lnTo>
                    <a:pt x="40208" y="0"/>
                  </a:lnTo>
                  <a:lnTo>
                    <a:pt x="33122" y="1235"/>
                  </a:lnTo>
                  <a:lnTo>
                    <a:pt x="17826" y="9268"/>
                  </a:lnTo>
                  <a:lnTo>
                    <a:pt x="3259" y="27328"/>
                  </a:lnTo>
                  <a:lnTo>
                    <a:pt x="0" y="44425"/>
                  </a:lnTo>
                  <a:lnTo>
                    <a:pt x="1610" y="63078"/>
                  </a:lnTo>
                  <a:lnTo>
                    <a:pt x="7029" y="80776"/>
                  </a:lnTo>
                  <a:lnTo>
                    <a:pt x="16023" y="94285"/>
                  </a:lnTo>
                  <a:lnTo>
                    <a:pt x="21384" y="99864"/>
                  </a:lnTo>
                  <a:lnTo>
                    <a:pt x="32985" y="106061"/>
                  </a:lnTo>
                  <a:lnTo>
                    <a:pt x="39042" y="107714"/>
                  </a:lnTo>
                  <a:lnTo>
                    <a:pt x="45198" y="106699"/>
                  </a:lnTo>
                  <a:lnTo>
                    <a:pt x="57679" y="99927"/>
                  </a:lnTo>
                  <a:lnTo>
                    <a:pt x="66522" y="84218"/>
                  </a:lnTo>
                  <a:lnTo>
                    <a:pt x="69867" y="74102"/>
                  </a:lnTo>
                  <a:lnTo>
                    <a:pt x="69819" y="55336"/>
                  </a:lnTo>
                  <a:lnTo>
                    <a:pt x="61860" y="30786"/>
                  </a:lnTo>
                  <a:lnTo>
                    <a:pt x="44807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378"/>
            <p:cNvSpPr/>
            <p:nvPr>
              <p:custDataLst>
                <p:tags r:id="rId65"/>
              </p:custDataLst>
            </p:nvPr>
          </p:nvSpPr>
          <p:spPr>
            <a:xfrm>
              <a:off x="10521950" y="26606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37576" y="763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379"/>
            <p:cNvSpPr/>
            <p:nvPr>
              <p:custDataLst>
                <p:tags r:id="rId66"/>
              </p:custDataLst>
            </p:nvPr>
          </p:nvSpPr>
          <p:spPr>
            <a:xfrm>
              <a:off x="10455079" y="2598033"/>
              <a:ext cx="162122" cy="5468"/>
            </a:xfrm>
            <a:custGeom>
              <a:avLst/>
              <a:gdLst/>
              <a:ahLst/>
              <a:cxnLst/>
              <a:rect l="0" t="0" r="0" b="0"/>
              <a:pathLst>
                <a:path w="162122" h="5468">
                  <a:moveTo>
                    <a:pt x="3371" y="5467"/>
                  </a:moveTo>
                  <a:lnTo>
                    <a:pt x="3371" y="5467"/>
                  </a:lnTo>
                  <a:lnTo>
                    <a:pt x="0" y="5467"/>
                  </a:lnTo>
                  <a:lnTo>
                    <a:pt x="47015" y="1103"/>
                  </a:lnTo>
                  <a:lnTo>
                    <a:pt x="78507" y="0"/>
                  </a:lnTo>
                  <a:lnTo>
                    <a:pt x="111788" y="1391"/>
                  </a:lnTo>
                  <a:lnTo>
                    <a:pt x="162121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426"/>
          <p:cNvGrpSpPr/>
          <p:nvPr/>
        </p:nvGrpSpPr>
        <p:grpSpPr>
          <a:xfrm>
            <a:off x="9353550" y="603250"/>
            <a:ext cx="334655" cy="279401"/>
            <a:chOff x="9353550" y="603250"/>
            <a:chExt cx="334655" cy="279401"/>
          </a:xfrm>
        </p:grpSpPr>
        <p:sp>
          <p:nvSpPr>
            <p:cNvPr id="266" name="SMARTInkShape-2380"/>
            <p:cNvSpPr/>
            <p:nvPr>
              <p:custDataLst>
                <p:tags r:id="rId58"/>
              </p:custDataLst>
            </p:nvPr>
          </p:nvSpPr>
          <p:spPr>
            <a:xfrm>
              <a:off x="9582150" y="603250"/>
              <a:ext cx="106055" cy="279401"/>
            </a:xfrm>
            <a:custGeom>
              <a:avLst/>
              <a:gdLst/>
              <a:ahLst/>
              <a:cxnLst/>
              <a:rect l="0" t="0" r="0" b="0"/>
              <a:pathLst>
                <a:path w="106055" h="279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7" y="6742"/>
                  </a:lnTo>
                  <a:lnTo>
                    <a:pt x="46729" y="29493"/>
                  </a:lnTo>
                  <a:lnTo>
                    <a:pt x="63806" y="44153"/>
                  </a:lnTo>
                  <a:lnTo>
                    <a:pt x="90055" y="84906"/>
                  </a:lnTo>
                  <a:lnTo>
                    <a:pt x="101550" y="116880"/>
                  </a:lnTo>
                  <a:lnTo>
                    <a:pt x="106054" y="153164"/>
                  </a:lnTo>
                  <a:lnTo>
                    <a:pt x="97436" y="198281"/>
                  </a:lnTo>
                  <a:lnTo>
                    <a:pt x="78046" y="245051"/>
                  </a:lnTo>
                  <a:lnTo>
                    <a:pt x="65536" y="262559"/>
                  </a:lnTo>
                  <a:lnTo>
                    <a:pt x="64152" y="266762"/>
                  </a:lnTo>
                  <a:lnTo>
                    <a:pt x="64640" y="270269"/>
                  </a:lnTo>
                  <a:lnTo>
                    <a:pt x="698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381"/>
            <p:cNvSpPr/>
            <p:nvPr>
              <p:custDataLst>
                <p:tags r:id="rId59"/>
              </p:custDataLst>
            </p:nvPr>
          </p:nvSpPr>
          <p:spPr>
            <a:xfrm>
              <a:off x="9381421" y="781050"/>
              <a:ext cx="302330" cy="35409"/>
            </a:xfrm>
            <a:custGeom>
              <a:avLst/>
              <a:gdLst/>
              <a:ahLst/>
              <a:cxnLst/>
              <a:rect l="0" t="0" r="0" b="0"/>
              <a:pathLst>
                <a:path w="302330" h="35409">
                  <a:moveTo>
                    <a:pt x="16579" y="31750"/>
                  </a:moveTo>
                  <a:lnTo>
                    <a:pt x="16579" y="31750"/>
                  </a:lnTo>
                  <a:lnTo>
                    <a:pt x="0" y="31750"/>
                  </a:lnTo>
                  <a:lnTo>
                    <a:pt x="10429" y="33631"/>
                  </a:lnTo>
                  <a:lnTo>
                    <a:pt x="25135" y="35408"/>
                  </a:lnTo>
                  <a:lnTo>
                    <a:pt x="60037" y="32442"/>
                  </a:lnTo>
                  <a:lnTo>
                    <a:pt x="94689" y="29000"/>
                  </a:lnTo>
                  <a:lnTo>
                    <a:pt x="133610" y="27000"/>
                  </a:lnTo>
                  <a:lnTo>
                    <a:pt x="173014" y="25406"/>
                  </a:lnTo>
                  <a:lnTo>
                    <a:pt x="209342" y="22345"/>
                  </a:lnTo>
                  <a:lnTo>
                    <a:pt x="242422" y="16751"/>
                  </a:lnTo>
                  <a:lnTo>
                    <a:pt x="287045" y="5034"/>
                  </a:lnTo>
                  <a:lnTo>
                    <a:pt x="302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382"/>
            <p:cNvSpPr/>
            <p:nvPr>
              <p:custDataLst>
                <p:tags r:id="rId60"/>
              </p:custDataLst>
            </p:nvPr>
          </p:nvSpPr>
          <p:spPr>
            <a:xfrm>
              <a:off x="9353550" y="705005"/>
              <a:ext cx="273051" cy="12546"/>
            </a:xfrm>
            <a:custGeom>
              <a:avLst/>
              <a:gdLst/>
              <a:ahLst/>
              <a:cxnLst/>
              <a:rect l="0" t="0" r="0" b="0"/>
              <a:pathLst>
                <a:path w="273051" h="12546">
                  <a:moveTo>
                    <a:pt x="0" y="12545"/>
                  </a:moveTo>
                  <a:lnTo>
                    <a:pt x="0" y="12545"/>
                  </a:lnTo>
                  <a:lnTo>
                    <a:pt x="37902" y="12545"/>
                  </a:lnTo>
                  <a:lnTo>
                    <a:pt x="82883" y="5803"/>
                  </a:lnTo>
                  <a:lnTo>
                    <a:pt x="117270" y="2493"/>
                  </a:lnTo>
                  <a:lnTo>
                    <a:pt x="153720" y="1022"/>
                  </a:lnTo>
                  <a:lnTo>
                    <a:pt x="191087" y="368"/>
                  </a:lnTo>
                  <a:lnTo>
                    <a:pt x="230969" y="0"/>
                  </a:lnTo>
                  <a:lnTo>
                    <a:pt x="262542" y="581"/>
                  </a:lnTo>
                  <a:lnTo>
                    <a:pt x="266044" y="1747"/>
                  </a:lnTo>
                  <a:lnTo>
                    <a:pt x="273050" y="6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427"/>
          <p:cNvGrpSpPr/>
          <p:nvPr/>
        </p:nvGrpSpPr>
        <p:grpSpPr>
          <a:xfrm>
            <a:off x="9975850" y="558800"/>
            <a:ext cx="1879601" cy="381001"/>
            <a:chOff x="9975850" y="558800"/>
            <a:chExt cx="1879601" cy="381001"/>
          </a:xfrm>
        </p:grpSpPr>
        <p:sp>
          <p:nvSpPr>
            <p:cNvPr id="270" name="SMARTInkShape-2383"/>
            <p:cNvSpPr/>
            <p:nvPr>
              <p:custDataLst>
                <p:tags r:id="rId45"/>
              </p:custDataLst>
            </p:nvPr>
          </p:nvSpPr>
          <p:spPr>
            <a:xfrm>
              <a:off x="11817350" y="730250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38100" y="0"/>
                  </a:moveTo>
                  <a:lnTo>
                    <a:pt x="38100" y="0"/>
                  </a:lnTo>
                  <a:lnTo>
                    <a:pt x="37395" y="45177"/>
                  </a:lnTo>
                  <a:lnTo>
                    <a:pt x="34730" y="78875"/>
                  </a:lnTo>
                  <a:lnTo>
                    <a:pt x="29311" y="115489"/>
                  </a:lnTo>
                  <a:lnTo>
                    <a:pt x="21493" y="15081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384"/>
            <p:cNvSpPr/>
            <p:nvPr>
              <p:custDataLst>
                <p:tags r:id="rId46"/>
              </p:custDataLst>
            </p:nvPr>
          </p:nvSpPr>
          <p:spPr>
            <a:xfrm>
              <a:off x="10058400" y="692150"/>
              <a:ext cx="127001" cy="135575"/>
            </a:xfrm>
            <a:custGeom>
              <a:avLst/>
              <a:gdLst/>
              <a:ahLst/>
              <a:cxnLst/>
              <a:rect l="0" t="0" r="0" b="0"/>
              <a:pathLst>
                <a:path w="127001" h="135575">
                  <a:moveTo>
                    <a:pt x="0" y="57150"/>
                  </a:moveTo>
                  <a:lnTo>
                    <a:pt x="0" y="57150"/>
                  </a:lnTo>
                  <a:lnTo>
                    <a:pt x="3370" y="57150"/>
                  </a:lnTo>
                  <a:lnTo>
                    <a:pt x="27136" y="51683"/>
                  </a:lnTo>
                  <a:lnTo>
                    <a:pt x="36989" y="54955"/>
                  </a:lnTo>
                  <a:lnTo>
                    <a:pt x="41593" y="57804"/>
                  </a:lnTo>
                  <a:lnTo>
                    <a:pt x="58185" y="78667"/>
                  </a:lnTo>
                  <a:lnTo>
                    <a:pt x="64666" y="95406"/>
                  </a:lnTo>
                  <a:lnTo>
                    <a:pt x="66394" y="103821"/>
                  </a:lnTo>
                  <a:lnTo>
                    <a:pt x="64550" y="118815"/>
                  </a:lnTo>
                  <a:lnTo>
                    <a:pt x="59734" y="130418"/>
                  </a:lnTo>
                  <a:lnTo>
                    <a:pt x="55241" y="135574"/>
                  </a:lnTo>
                  <a:lnTo>
                    <a:pt x="53055" y="134833"/>
                  </a:lnTo>
                  <a:lnTo>
                    <a:pt x="48744" y="128365"/>
                  </a:lnTo>
                  <a:lnTo>
                    <a:pt x="49093" y="95968"/>
                  </a:lnTo>
                  <a:lnTo>
                    <a:pt x="60408" y="53992"/>
                  </a:lnTo>
                  <a:lnTo>
                    <a:pt x="73794" y="27130"/>
                  </a:lnTo>
                  <a:lnTo>
                    <a:pt x="91829" y="1535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385"/>
            <p:cNvSpPr/>
            <p:nvPr>
              <p:custDataLst>
                <p:tags r:id="rId47"/>
              </p:custDataLst>
            </p:nvPr>
          </p:nvSpPr>
          <p:spPr>
            <a:xfrm>
              <a:off x="10280693" y="604472"/>
              <a:ext cx="101558" cy="252779"/>
            </a:xfrm>
            <a:custGeom>
              <a:avLst/>
              <a:gdLst/>
              <a:ahLst/>
              <a:cxnLst/>
              <a:rect l="0" t="0" r="0" b="0"/>
              <a:pathLst>
                <a:path w="101558" h="252779">
                  <a:moveTo>
                    <a:pt x="101557" y="17828"/>
                  </a:moveTo>
                  <a:lnTo>
                    <a:pt x="101557" y="17828"/>
                  </a:lnTo>
                  <a:lnTo>
                    <a:pt x="101557" y="2901"/>
                  </a:lnTo>
                  <a:lnTo>
                    <a:pt x="100851" y="1527"/>
                  </a:lnTo>
                  <a:lnTo>
                    <a:pt x="99676" y="610"/>
                  </a:lnTo>
                  <a:lnTo>
                    <a:pt x="98186" y="0"/>
                  </a:lnTo>
                  <a:lnTo>
                    <a:pt x="79235" y="9253"/>
                  </a:lnTo>
                  <a:lnTo>
                    <a:pt x="47907" y="35513"/>
                  </a:lnTo>
                  <a:lnTo>
                    <a:pt x="25972" y="65670"/>
                  </a:lnTo>
                  <a:lnTo>
                    <a:pt x="7991" y="101180"/>
                  </a:lnTo>
                  <a:lnTo>
                    <a:pt x="0" y="135777"/>
                  </a:lnTo>
                  <a:lnTo>
                    <a:pt x="212" y="168087"/>
                  </a:lnTo>
                  <a:lnTo>
                    <a:pt x="2243" y="183617"/>
                  </a:lnTo>
                  <a:lnTo>
                    <a:pt x="13909" y="208399"/>
                  </a:lnTo>
                  <a:lnTo>
                    <a:pt x="30853" y="227409"/>
                  </a:lnTo>
                  <a:lnTo>
                    <a:pt x="69807" y="25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386"/>
            <p:cNvSpPr/>
            <p:nvPr>
              <p:custDataLst>
                <p:tags r:id="rId48"/>
              </p:custDataLst>
            </p:nvPr>
          </p:nvSpPr>
          <p:spPr>
            <a:xfrm>
              <a:off x="10445750" y="762000"/>
              <a:ext cx="146051" cy="14928"/>
            </a:xfrm>
            <a:custGeom>
              <a:avLst/>
              <a:gdLst/>
              <a:ahLst/>
              <a:cxnLst/>
              <a:rect l="0" t="0" r="0" b="0"/>
              <a:pathLst>
                <a:path w="146051" h="14928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17311" y="10831"/>
                  </a:lnTo>
                  <a:lnTo>
                    <a:pt x="30507" y="14927"/>
                  </a:lnTo>
                  <a:lnTo>
                    <a:pt x="70658" y="11086"/>
                  </a:lnTo>
                  <a:lnTo>
                    <a:pt x="112943" y="7991"/>
                  </a:lnTo>
                  <a:lnTo>
                    <a:pt x="124951" y="10286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387"/>
            <p:cNvSpPr/>
            <p:nvPr>
              <p:custDataLst>
                <p:tags r:id="rId49"/>
              </p:custDataLst>
            </p:nvPr>
          </p:nvSpPr>
          <p:spPr>
            <a:xfrm>
              <a:off x="10741327" y="558800"/>
              <a:ext cx="25755" cy="368301"/>
            </a:xfrm>
            <a:custGeom>
              <a:avLst/>
              <a:gdLst/>
              <a:ahLst/>
              <a:cxnLst/>
              <a:rect l="0" t="0" r="0" b="0"/>
              <a:pathLst>
                <a:path w="25755" h="368301">
                  <a:moveTo>
                    <a:pt x="2873" y="0"/>
                  </a:moveTo>
                  <a:lnTo>
                    <a:pt x="2873" y="0"/>
                  </a:lnTo>
                  <a:lnTo>
                    <a:pt x="6243" y="0"/>
                  </a:lnTo>
                  <a:lnTo>
                    <a:pt x="9780" y="5644"/>
                  </a:lnTo>
                  <a:lnTo>
                    <a:pt x="21170" y="29886"/>
                  </a:lnTo>
                  <a:lnTo>
                    <a:pt x="23211" y="72696"/>
                  </a:lnTo>
                  <a:lnTo>
                    <a:pt x="25754" y="115065"/>
                  </a:lnTo>
                  <a:lnTo>
                    <a:pt x="24096" y="149212"/>
                  </a:lnTo>
                  <a:lnTo>
                    <a:pt x="22888" y="185555"/>
                  </a:lnTo>
                  <a:lnTo>
                    <a:pt x="19530" y="223580"/>
                  </a:lnTo>
                  <a:lnTo>
                    <a:pt x="8631" y="263999"/>
                  </a:lnTo>
                  <a:lnTo>
                    <a:pt x="1904" y="297955"/>
                  </a:lnTo>
                  <a:lnTo>
                    <a:pt x="0" y="335227"/>
                  </a:lnTo>
                  <a:lnTo>
                    <a:pt x="3903" y="355914"/>
                  </a:lnTo>
                  <a:lnTo>
                    <a:pt x="9223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388"/>
            <p:cNvSpPr/>
            <p:nvPr>
              <p:custDataLst>
                <p:tags r:id="rId50"/>
              </p:custDataLst>
            </p:nvPr>
          </p:nvSpPr>
          <p:spPr>
            <a:xfrm>
              <a:off x="10868127" y="664451"/>
              <a:ext cx="97984" cy="172086"/>
            </a:xfrm>
            <a:custGeom>
              <a:avLst/>
              <a:gdLst/>
              <a:ahLst/>
              <a:cxnLst/>
              <a:rect l="0" t="0" r="0" b="0"/>
              <a:pathLst>
                <a:path w="97984" h="172086">
                  <a:moveTo>
                    <a:pt x="9423" y="34049"/>
                  </a:moveTo>
                  <a:lnTo>
                    <a:pt x="9423" y="34049"/>
                  </a:lnTo>
                  <a:lnTo>
                    <a:pt x="6052" y="40791"/>
                  </a:lnTo>
                  <a:lnTo>
                    <a:pt x="4366" y="70920"/>
                  </a:lnTo>
                  <a:lnTo>
                    <a:pt x="8215" y="112724"/>
                  </a:lnTo>
                  <a:lnTo>
                    <a:pt x="9184" y="154796"/>
                  </a:lnTo>
                  <a:lnTo>
                    <a:pt x="9402" y="172085"/>
                  </a:lnTo>
                  <a:lnTo>
                    <a:pt x="4349" y="154684"/>
                  </a:lnTo>
                  <a:lnTo>
                    <a:pt x="0" y="114399"/>
                  </a:lnTo>
                  <a:lnTo>
                    <a:pt x="1237" y="77992"/>
                  </a:lnTo>
                  <a:lnTo>
                    <a:pt x="5900" y="34683"/>
                  </a:lnTo>
                  <a:lnTo>
                    <a:pt x="15121" y="9621"/>
                  </a:lnTo>
                  <a:lnTo>
                    <a:pt x="19571" y="5063"/>
                  </a:lnTo>
                  <a:lnTo>
                    <a:pt x="30161" y="0"/>
                  </a:lnTo>
                  <a:lnTo>
                    <a:pt x="43805" y="1512"/>
                  </a:lnTo>
                  <a:lnTo>
                    <a:pt x="51395" y="3891"/>
                  </a:lnTo>
                  <a:lnTo>
                    <a:pt x="75559" y="24094"/>
                  </a:lnTo>
                  <a:lnTo>
                    <a:pt x="93851" y="52423"/>
                  </a:lnTo>
                  <a:lnTo>
                    <a:pt x="97983" y="76552"/>
                  </a:lnTo>
                  <a:lnTo>
                    <a:pt x="94460" y="114141"/>
                  </a:lnTo>
                  <a:lnTo>
                    <a:pt x="86728" y="135262"/>
                  </a:lnTo>
                  <a:lnTo>
                    <a:pt x="73885" y="151705"/>
                  </a:lnTo>
                  <a:lnTo>
                    <a:pt x="58769" y="162305"/>
                  </a:lnTo>
                  <a:lnTo>
                    <a:pt x="38155" y="170358"/>
                  </a:lnTo>
                  <a:lnTo>
                    <a:pt x="28543" y="171536"/>
                  </a:lnTo>
                  <a:lnTo>
                    <a:pt x="15773" y="167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389"/>
            <p:cNvSpPr/>
            <p:nvPr>
              <p:custDataLst>
                <p:tags r:id="rId51"/>
              </p:custDataLst>
            </p:nvPr>
          </p:nvSpPr>
          <p:spPr>
            <a:xfrm>
              <a:off x="11010900" y="578733"/>
              <a:ext cx="80620" cy="310268"/>
            </a:xfrm>
            <a:custGeom>
              <a:avLst/>
              <a:gdLst/>
              <a:ahLst/>
              <a:cxnLst/>
              <a:rect l="0" t="0" r="0" b="0"/>
              <a:pathLst>
                <a:path w="80620" h="31026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33684" y="16617"/>
                  </a:lnTo>
                  <a:lnTo>
                    <a:pt x="59682" y="48987"/>
                  </a:lnTo>
                  <a:lnTo>
                    <a:pt x="74502" y="80548"/>
                  </a:lnTo>
                  <a:lnTo>
                    <a:pt x="80619" y="115742"/>
                  </a:lnTo>
                  <a:lnTo>
                    <a:pt x="79575" y="153256"/>
                  </a:lnTo>
                  <a:lnTo>
                    <a:pt x="72056" y="193447"/>
                  </a:lnTo>
                  <a:lnTo>
                    <a:pt x="59776" y="229184"/>
                  </a:lnTo>
                  <a:lnTo>
                    <a:pt x="44205" y="259414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390"/>
            <p:cNvSpPr/>
            <p:nvPr>
              <p:custDataLst>
                <p:tags r:id="rId52"/>
              </p:custDataLst>
            </p:nvPr>
          </p:nvSpPr>
          <p:spPr>
            <a:xfrm>
              <a:off x="11215506" y="736600"/>
              <a:ext cx="125595" cy="6351"/>
            </a:xfrm>
            <a:custGeom>
              <a:avLst/>
              <a:gdLst/>
              <a:ahLst/>
              <a:cxnLst/>
              <a:rect l="0" t="0" r="0" b="0"/>
              <a:pathLst>
                <a:path w="125595" h="6351">
                  <a:moveTo>
                    <a:pt x="17644" y="6350"/>
                  </a:moveTo>
                  <a:lnTo>
                    <a:pt x="17644" y="6350"/>
                  </a:lnTo>
                  <a:lnTo>
                    <a:pt x="5711" y="1324"/>
                  </a:lnTo>
                  <a:lnTo>
                    <a:pt x="0" y="261"/>
                  </a:lnTo>
                  <a:lnTo>
                    <a:pt x="16197" y="4416"/>
                  </a:lnTo>
                  <a:lnTo>
                    <a:pt x="57966" y="4086"/>
                  </a:lnTo>
                  <a:lnTo>
                    <a:pt x="103612" y="807"/>
                  </a:lnTo>
                  <a:lnTo>
                    <a:pt x="125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391"/>
            <p:cNvSpPr/>
            <p:nvPr>
              <p:custDataLst>
                <p:tags r:id="rId53"/>
              </p:custDataLst>
            </p:nvPr>
          </p:nvSpPr>
          <p:spPr>
            <a:xfrm>
              <a:off x="11245850" y="825500"/>
              <a:ext cx="88901" cy="16072"/>
            </a:xfrm>
            <a:custGeom>
              <a:avLst/>
              <a:gdLst/>
              <a:ahLst/>
              <a:cxnLst/>
              <a:rect l="0" t="0" r="0" b="0"/>
              <a:pathLst>
                <a:path w="88901" h="16072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27790" y="14796"/>
                  </a:lnTo>
                  <a:lnTo>
                    <a:pt x="71708" y="43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392"/>
            <p:cNvSpPr/>
            <p:nvPr>
              <p:custDataLst>
                <p:tags r:id="rId54"/>
              </p:custDataLst>
            </p:nvPr>
          </p:nvSpPr>
          <p:spPr>
            <a:xfrm>
              <a:off x="11432918" y="711723"/>
              <a:ext cx="79886" cy="122516"/>
            </a:xfrm>
            <a:custGeom>
              <a:avLst/>
              <a:gdLst/>
              <a:ahLst/>
              <a:cxnLst/>
              <a:rect l="0" t="0" r="0" b="0"/>
              <a:pathLst>
                <a:path w="79886" h="122516">
                  <a:moveTo>
                    <a:pt x="54232" y="12177"/>
                  </a:moveTo>
                  <a:lnTo>
                    <a:pt x="54232" y="12177"/>
                  </a:lnTo>
                  <a:lnTo>
                    <a:pt x="50861" y="5435"/>
                  </a:lnTo>
                  <a:lnTo>
                    <a:pt x="49163" y="3449"/>
                  </a:lnTo>
                  <a:lnTo>
                    <a:pt x="45394" y="1242"/>
                  </a:lnTo>
                  <a:lnTo>
                    <a:pt x="39305" y="0"/>
                  </a:lnTo>
                  <a:lnTo>
                    <a:pt x="22920" y="13116"/>
                  </a:lnTo>
                  <a:lnTo>
                    <a:pt x="6933" y="38247"/>
                  </a:lnTo>
                  <a:lnTo>
                    <a:pt x="0" y="68036"/>
                  </a:lnTo>
                  <a:lnTo>
                    <a:pt x="1317" y="92463"/>
                  </a:lnTo>
                  <a:lnTo>
                    <a:pt x="8137" y="106421"/>
                  </a:lnTo>
                  <a:lnTo>
                    <a:pt x="12918" y="113106"/>
                  </a:lnTo>
                  <a:lnTo>
                    <a:pt x="23876" y="120534"/>
                  </a:lnTo>
                  <a:lnTo>
                    <a:pt x="29761" y="122515"/>
                  </a:lnTo>
                  <a:lnTo>
                    <a:pt x="36506" y="121719"/>
                  </a:lnTo>
                  <a:lnTo>
                    <a:pt x="51528" y="115190"/>
                  </a:lnTo>
                  <a:lnTo>
                    <a:pt x="63848" y="101470"/>
                  </a:lnTo>
                  <a:lnTo>
                    <a:pt x="73322" y="82202"/>
                  </a:lnTo>
                  <a:lnTo>
                    <a:pt x="79885" y="57175"/>
                  </a:lnTo>
                  <a:lnTo>
                    <a:pt x="77628" y="37115"/>
                  </a:lnTo>
                  <a:lnTo>
                    <a:pt x="74062" y="28802"/>
                  </a:lnTo>
                  <a:lnTo>
                    <a:pt x="62574" y="17685"/>
                  </a:lnTo>
                  <a:lnTo>
                    <a:pt x="35182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393"/>
            <p:cNvSpPr/>
            <p:nvPr>
              <p:custDataLst>
                <p:tags r:id="rId55"/>
              </p:custDataLst>
            </p:nvPr>
          </p:nvSpPr>
          <p:spPr>
            <a:xfrm>
              <a:off x="11579918" y="825500"/>
              <a:ext cx="15183" cy="1"/>
            </a:xfrm>
            <a:custGeom>
              <a:avLst/>
              <a:gdLst/>
              <a:ahLst/>
              <a:cxnLst/>
              <a:rect l="0" t="0" r="0" b="0"/>
              <a:pathLst>
                <a:path w="15183" h="1">
                  <a:moveTo>
                    <a:pt x="15182" y="0"/>
                  </a:moveTo>
                  <a:lnTo>
                    <a:pt x="15182" y="0"/>
                  </a:lnTo>
                  <a:lnTo>
                    <a:pt x="0" y="0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394"/>
            <p:cNvSpPr/>
            <p:nvPr>
              <p:custDataLst>
                <p:tags r:id="rId56"/>
              </p:custDataLst>
            </p:nvPr>
          </p:nvSpPr>
          <p:spPr>
            <a:xfrm>
              <a:off x="11657007" y="731811"/>
              <a:ext cx="80966" cy="130432"/>
            </a:xfrm>
            <a:custGeom>
              <a:avLst/>
              <a:gdLst/>
              <a:ahLst/>
              <a:cxnLst/>
              <a:rect l="0" t="0" r="0" b="0"/>
              <a:pathLst>
                <a:path w="80966" h="130432">
                  <a:moveTo>
                    <a:pt x="58743" y="30189"/>
                  </a:moveTo>
                  <a:lnTo>
                    <a:pt x="58743" y="30189"/>
                  </a:lnTo>
                  <a:lnTo>
                    <a:pt x="46809" y="16374"/>
                  </a:lnTo>
                  <a:lnTo>
                    <a:pt x="37728" y="3706"/>
                  </a:lnTo>
                  <a:lnTo>
                    <a:pt x="33409" y="780"/>
                  </a:lnTo>
                  <a:lnTo>
                    <a:pt x="31270" y="0"/>
                  </a:lnTo>
                  <a:lnTo>
                    <a:pt x="23251" y="2896"/>
                  </a:lnTo>
                  <a:lnTo>
                    <a:pt x="18147" y="5643"/>
                  </a:lnTo>
                  <a:lnTo>
                    <a:pt x="10596" y="16222"/>
                  </a:lnTo>
                  <a:lnTo>
                    <a:pt x="0" y="52752"/>
                  </a:lnTo>
                  <a:lnTo>
                    <a:pt x="1120" y="74319"/>
                  </a:lnTo>
                  <a:lnTo>
                    <a:pt x="13336" y="113538"/>
                  </a:lnTo>
                  <a:lnTo>
                    <a:pt x="24922" y="125559"/>
                  </a:lnTo>
                  <a:lnTo>
                    <a:pt x="31962" y="129752"/>
                  </a:lnTo>
                  <a:lnTo>
                    <a:pt x="39478" y="130431"/>
                  </a:lnTo>
                  <a:lnTo>
                    <a:pt x="55356" y="125541"/>
                  </a:lnTo>
                  <a:lnTo>
                    <a:pt x="68056" y="110668"/>
                  </a:lnTo>
                  <a:lnTo>
                    <a:pt x="79377" y="84138"/>
                  </a:lnTo>
                  <a:lnTo>
                    <a:pt x="80965" y="76739"/>
                  </a:lnTo>
                  <a:lnTo>
                    <a:pt x="78968" y="60991"/>
                  </a:lnTo>
                  <a:lnTo>
                    <a:pt x="73375" y="46701"/>
                  </a:lnTo>
                  <a:lnTo>
                    <a:pt x="66188" y="37998"/>
                  </a:lnTo>
                  <a:lnTo>
                    <a:pt x="44645" y="24310"/>
                  </a:lnTo>
                  <a:lnTo>
                    <a:pt x="39693" y="17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395"/>
            <p:cNvSpPr/>
            <p:nvPr>
              <p:custDataLst>
                <p:tags r:id="rId57"/>
              </p:custDataLst>
            </p:nvPr>
          </p:nvSpPr>
          <p:spPr>
            <a:xfrm>
              <a:off x="9975850" y="563472"/>
              <a:ext cx="94755" cy="247625"/>
            </a:xfrm>
            <a:custGeom>
              <a:avLst/>
              <a:gdLst/>
              <a:ahLst/>
              <a:cxnLst/>
              <a:rect l="0" t="0" r="0" b="0"/>
              <a:pathLst>
                <a:path w="94755" h="247625">
                  <a:moveTo>
                    <a:pt x="0" y="71528"/>
                  </a:moveTo>
                  <a:lnTo>
                    <a:pt x="0" y="71528"/>
                  </a:lnTo>
                  <a:lnTo>
                    <a:pt x="0" y="111692"/>
                  </a:lnTo>
                  <a:lnTo>
                    <a:pt x="0" y="148339"/>
                  </a:lnTo>
                  <a:lnTo>
                    <a:pt x="1881" y="186009"/>
                  </a:lnTo>
                  <a:lnTo>
                    <a:pt x="5467" y="229922"/>
                  </a:lnTo>
                  <a:lnTo>
                    <a:pt x="7839" y="240703"/>
                  </a:lnTo>
                  <a:lnTo>
                    <a:pt x="9459" y="243578"/>
                  </a:lnTo>
                  <a:lnTo>
                    <a:pt x="9834" y="245495"/>
                  </a:lnTo>
                  <a:lnTo>
                    <a:pt x="9378" y="246772"/>
                  </a:lnTo>
                  <a:lnTo>
                    <a:pt x="8368" y="247624"/>
                  </a:lnTo>
                  <a:lnTo>
                    <a:pt x="6043" y="215046"/>
                  </a:lnTo>
                  <a:lnTo>
                    <a:pt x="3156" y="179294"/>
                  </a:lnTo>
                  <a:lnTo>
                    <a:pt x="1402" y="135652"/>
                  </a:lnTo>
                  <a:lnTo>
                    <a:pt x="1328" y="92972"/>
                  </a:lnTo>
                  <a:lnTo>
                    <a:pt x="4549" y="50522"/>
                  </a:lnTo>
                  <a:lnTo>
                    <a:pt x="9483" y="12814"/>
                  </a:lnTo>
                  <a:lnTo>
                    <a:pt x="13377" y="8396"/>
                  </a:lnTo>
                  <a:lnTo>
                    <a:pt x="25231" y="1606"/>
                  </a:lnTo>
                  <a:lnTo>
                    <a:pt x="41788" y="0"/>
                  </a:lnTo>
                  <a:lnTo>
                    <a:pt x="51143" y="559"/>
                  </a:lnTo>
                  <a:lnTo>
                    <a:pt x="69061" y="10588"/>
                  </a:lnTo>
                  <a:lnTo>
                    <a:pt x="77791" y="18201"/>
                  </a:lnTo>
                  <a:lnTo>
                    <a:pt x="89371" y="37950"/>
                  </a:lnTo>
                  <a:lnTo>
                    <a:pt x="94754" y="59426"/>
                  </a:lnTo>
                  <a:lnTo>
                    <a:pt x="92442" y="78379"/>
                  </a:lnTo>
                  <a:lnTo>
                    <a:pt x="79836" y="104916"/>
                  </a:lnTo>
                  <a:lnTo>
                    <a:pt x="66763" y="116471"/>
                  </a:lnTo>
                  <a:lnTo>
                    <a:pt x="52955" y="122547"/>
                  </a:lnTo>
                  <a:lnTo>
                    <a:pt x="31750" y="122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428"/>
          <p:cNvGrpSpPr/>
          <p:nvPr/>
        </p:nvGrpSpPr>
        <p:grpSpPr>
          <a:xfrm>
            <a:off x="8048048" y="5524500"/>
            <a:ext cx="511753" cy="222251"/>
            <a:chOff x="8048048" y="5524500"/>
            <a:chExt cx="511753" cy="222251"/>
          </a:xfrm>
        </p:grpSpPr>
        <p:sp>
          <p:nvSpPr>
            <p:cNvPr id="284" name="SMARTInkShape-2396"/>
            <p:cNvSpPr/>
            <p:nvPr>
              <p:custDataLst>
                <p:tags r:id="rId41"/>
              </p:custDataLst>
            </p:nvPr>
          </p:nvSpPr>
          <p:spPr>
            <a:xfrm>
              <a:off x="8534400" y="5524500"/>
              <a:ext cx="25401" cy="222251"/>
            </a:xfrm>
            <a:custGeom>
              <a:avLst/>
              <a:gdLst/>
              <a:ahLst/>
              <a:cxnLst/>
              <a:rect l="0" t="0" r="0" b="0"/>
              <a:pathLst>
                <a:path w="25401" h="222251">
                  <a:moveTo>
                    <a:pt x="0" y="0"/>
                  </a:moveTo>
                  <a:lnTo>
                    <a:pt x="0" y="0"/>
                  </a:lnTo>
                  <a:lnTo>
                    <a:pt x="705" y="35329"/>
                  </a:lnTo>
                  <a:lnTo>
                    <a:pt x="5774" y="82435"/>
                  </a:lnTo>
                  <a:lnTo>
                    <a:pt x="12209" y="123186"/>
                  </a:lnTo>
                  <a:lnTo>
                    <a:pt x="17891" y="163404"/>
                  </a:lnTo>
                  <a:lnTo>
                    <a:pt x="2540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397"/>
            <p:cNvSpPr/>
            <p:nvPr>
              <p:custDataLst>
                <p:tags r:id="rId42"/>
              </p:custDataLst>
            </p:nvPr>
          </p:nvSpPr>
          <p:spPr>
            <a:xfrm>
              <a:off x="8197850" y="5651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398"/>
            <p:cNvSpPr/>
            <p:nvPr>
              <p:custDataLst>
                <p:tags r:id="rId43"/>
              </p:custDataLst>
            </p:nvPr>
          </p:nvSpPr>
          <p:spPr>
            <a:xfrm>
              <a:off x="8361248" y="5544433"/>
              <a:ext cx="95771" cy="154422"/>
            </a:xfrm>
            <a:custGeom>
              <a:avLst/>
              <a:gdLst/>
              <a:ahLst/>
              <a:cxnLst/>
              <a:rect l="0" t="0" r="0" b="0"/>
              <a:pathLst>
                <a:path w="95771" h="154422">
                  <a:moveTo>
                    <a:pt x="65202" y="5467"/>
                  </a:moveTo>
                  <a:lnTo>
                    <a:pt x="65202" y="5467"/>
                  </a:lnTo>
                  <a:lnTo>
                    <a:pt x="61831" y="2096"/>
                  </a:lnTo>
                  <a:lnTo>
                    <a:pt x="58294" y="441"/>
                  </a:lnTo>
                  <a:lnTo>
                    <a:pt x="56363" y="0"/>
                  </a:lnTo>
                  <a:lnTo>
                    <a:pt x="46904" y="2749"/>
                  </a:lnTo>
                  <a:lnTo>
                    <a:pt x="35165" y="11404"/>
                  </a:lnTo>
                  <a:lnTo>
                    <a:pt x="19378" y="29647"/>
                  </a:lnTo>
                  <a:lnTo>
                    <a:pt x="8036" y="59668"/>
                  </a:lnTo>
                  <a:lnTo>
                    <a:pt x="0" y="106327"/>
                  </a:lnTo>
                  <a:lnTo>
                    <a:pt x="3532" y="126024"/>
                  </a:lnTo>
                  <a:lnTo>
                    <a:pt x="11687" y="140422"/>
                  </a:lnTo>
                  <a:lnTo>
                    <a:pt x="16826" y="146236"/>
                  </a:lnTo>
                  <a:lnTo>
                    <a:pt x="31942" y="152698"/>
                  </a:lnTo>
                  <a:lnTo>
                    <a:pt x="40913" y="154421"/>
                  </a:lnTo>
                  <a:lnTo>
                    <a:pt x="49715" y="152747"/>
                  </a:lnTo>
                  <a:lnTo>
                    <a:pt x="67021" y="143362"/>
                  </a:lnTo>
                  <a:lnTo>
                    <a:pt x="89259" y="115469"/>
                  </a:lnTo>
                  <a:lnTo>
                    <a:pt x="95179" y="94338"/>
                  </a:lnTo>
                  <a:lnTo>
                    <a:pt x="95770" y="83764"/>
                  </a:lnTo>
                  <a:lnTo>
                    <a:pt x="90782" y="64490"/>
                  </a:lnTo>
                  <a:lnTo>
                    <a:pt x="81510" y="48633"/>
                  </a:lnTo>
                  <a:lnTo>
                    <a:pt x="52502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399"/>
            <p:cNvSpPr/>
            <p:nvPr>
              <p:custDataLst>
                <p:tags r:id="rId44"/>
              </p:custDataLst>
            </p:nvPr>
          </p:nvSpPr>
          <p:spPr>
            <a:xfrm>
              <a:off x="8048048" y="5556250"/>
              <a:ext cx="77303" cy="147997"/>
            </a:xfrm>
            <a:custGeom>
              <a:avLst/>
              <a:gdLst/>
              <a:ahLst/>
              <a:cxnLst/>
              <a:rect l="0" t="0" r="0" b="0"/>
              <a:pathLst>
                <a:path w="77303" h="147997">
                  <a:moveTo>
                    <a:pt x="48202" y="0"/>
                  </a:moveTo>
                  <a:lnTo>
                    <a:pt x="48202" y="0"/>
                  </a:lnTo>
                  <a:lnTo>
                    <a:pt x="35993" y="0"/>
                  </a:lnTo>
                  <a:lnTo>
                    <a:pt x="28429" y="3763"/>
                  </a:lnTo>
                  <a:lnTo>
                    <a:pt x="24436" y="6742"/>
                  </a:lnTo>
                  <a:lnTo>
                    <a:pt x="12075" y="24419"/>
                  </a:lnTo>
                  <a:lnTo>
                    <a:pt x="1033" y="60746"/>
                  </a:lnTo>
                  <a:lnTo>
                    <a:pt x="0" y="101892"/>
                  </a:lnTo>
                  <a:lnTo>
                    <a:pt x="4201" y="121485"/>
                  </a:lnTo>
                  <a:lnTo>
                    <a:pt x="13124" y="137249"/>
                  </a:lnTo>
                  <a:lnTo>
                    <a:pt x="24145" y="145666"/>
                  </a:lnTo>
                  <a:lnTo>
                    <a:pt x="30047" y="147910"/>
                  </a:lnTo>
                  <a:lnTo>
                    <a:pt x="36099" y="147996"/>
                  </a:lnTo>
                  <a:lnTo>
                    <a:pt x="48467" y="144328"/>
                  </a:lnTo>
                  <a:lnTo>
                    <a:pt x="59139" y="132349"/>
                  </a:lnTo>
                  <a:lnTo>
                    <a:pt x="67879" y="113855"/>
                  </a:lnTo>
                  <a:lnTo>
                    <a:pt x="76061" y="76382"/>
                  </a:lnTo>
                  <a:lnTo>
                    <a:pt x="77302" y="29199"/>
                  </a:lnTo>
                  <a:lnTo>
                    <a:pt x="74541" y="12978"/>
                  </a:lnTo>
                  <a:lnTo>
                    <a:pt x="70961" y="5768"/>
                  </a:lnTo>
                  <a:lnTo>
                    <a:pt x="68314" y="3845"/>
                  </a:lnTo>
                  <a:lnTo>
                    <a:pt x="61608" y="1709"/>
                  </a:lnTo>
                  <a:lnTo>
                    <a:pt x="58550" y="1844"/>
                  </a:lnTo>
                  <a:lnTo>
                    <a:pt x="53271" y="3877"/>
                  </a:lnTo>
                  <a:lnTo>
                    <a:pt x="51582" y="6113"/>
                  </a:lnTo>
                  <a:lnTo>
                    <a:pt x="4820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429"/>
          <p:cNvGrpSpPr/>
          <p:nvPr/>
        </p:nvGrpSpPr>
        <p:grpSpPr>
          <a:xfrm>
            <a:off x="9372600" y="5494625"/>
            <a:ext cx="844551" cy="614076"/>
            <a:chOff x="9372600" y="5494625"/>
            <a:chExt cx="844551" cy="614076"/>
          </a:xfrm>
        </p:grpSpPr>
        <p:sp>
          <p:nvSpPr>
            <p:cNvPr id="289" name="SMARTInkShape-2400"/>
            <p:cNvSpPr/>
            <p:nvPr>
              <p:custDataLst>
                <p:tags r:id="rId33"/>
              </p:custDataLst>
            </p:nvPr>
          </p:nvSpPr>
          <p:spPr>
            <a:xfrm>
              <a:off x="9938501" y="6000750"/>
              <a:ext cx="155728" cy="107623"/>
            </a:xfrm>
            <a:custGeom>
              <a:avLst/>
              <a:gdLst/>
              <a:ahLst/>
              <a:cxnLst/>
              <a:rect l="0" t="0" r="0" b="0"/>
              <a:pathLst>
                <a:path w="155728" h="107623">
                  <a:moveTo>
                    <a:pt x="113549" y="0"/>
                  </a:moveTo>
                  <a:lnTo>
                    <a:pt x="113549" y="0"/>
                  </a:lnTo>
                  <a:lnTo>
                    <a:pt x="75248" y="1881"/>
                  </a:lnTo>
                  <a:lnTo>
                    <a:pt x="27980" y="12209"/>
                  </a:lnTo>
                  <a:lnTo>
                    <a:pt x="11783" y="23535"/>
                  </a:lnTo>
                  <a:lnTo>
                    <a:pt x="5488" y="30507"/>
                  </a:lnTo>
                  <a:lnTo>
                    <a:pt x="1998" y="38682"/>
                  </a:lnTo>
                  <a:lnTo>
                    <a:pt x="0" y="57173"/>
                  </a:lnTo>
                  <a:lnTo>
                    <a:pt x="7109" y="75270"/>
                  </a:lnTo>
                  <a:lnTo>
                    <a:pt x="12955" y="84046"/>
                  </a:lnTo>
                  <a:lnTo>
                    <a:pt x="34504" y="97561"/>
                  </a:lnTo>
                  <a:lnTo>
                    <a:pt x="62191" y="106155"/>
                  </a:lnTo>
                  <a:lnTo>
                    <a:pt x="90957" y="107622"/>
                  </a:lnTo>
                  <a:lnTo>
                    <a:pt x="118325" y="100278"/>
                  </a:lnTo>
                  <a:lnTo>
                    <a:pt x="141071" y="87607"/>
                  </a:lnTo>
                  <a:lnTo>
                    <a:pt x="153533" y="72568"/>
                  </a:lnTo>
                  <a:lnTo>
                    <a:pt x="155727" y="63901"/>
                  </a:lnTo>
                  <a:lnTo>
                    <a:pt x="154402" y="44864"/>
                  </a:lnTo>
                  <a:lnTo>
                    <a:pt x="150662" y="36964"/>
                  </a:lnTo>
                  <a:lnTo>
                    <a:pt x="138980" y="24425"/>
                  </a:lnTo>
                  <a:lnTo>
                    <a:pt x="120618" y="17911"/>
                  </a:lnTo>
                  <a:lnTo>
                    <a:pt x="88149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401"/>
            <p:cNvSpPr/>
            <p:nvPr>
              <p:custDataLst>
                <p:tags r:id="rId34"/>
              </p:custDataLst>
            </p:nvPr>
          </p:nvSpPr>
          <p:spPr>
            <a:xfrm>
              <a:off x="9793781" y="5997514"/>
              <a:ext cx="102628" cy="95366"/>
            </a:xfrm>
            <a:custGeom>
              <a:avLst/>
              <a:gdLst/>
              <a:ahLst/>
              <a:cxnLst/>
              <a:rect l="0" t="0" r="0" b="0"/>
              <a:pathLst>
                <a:path w="102628" h="95366">
                  <a:moveTo>
                    <a:pt x="99519" y="15936"/>
                  </a:moveTo>
                  <a:lnTo>
                    <a:pt x="99519" y="15936"/>
                  </a:lnTo>
                  <a:lnTo>
                    <a:pt x="92777" y="12565"/>
                  </a:lnTo>
                  <a:lnTo>
                    <a:pt x="45247" y="18685"/>
                  </a:lnTo>
                  <a:lnTo>
                    <a:pt x="27420" y="26331"/>
                  </a:lnTo>
                  <a:lnTo>
                    <a:pt x="7365" y="42534"/>
                  </a:lnTo>
                  <a:lnTo>
                    <a:pt x="2100" y="48484"/>
                  </a:lnTo>
                  <a:lnTo>
                    <a:pt x="0" y="55275"/>
                  </a:lnTo>
                  <a:lnTo>
                    <a:pt x="1430" y="70344"/>
                  </a:lnTo>
                  <a:lnTo>
                    <a:pt x="10533" y="82686"/>
                  </a:lnTo>
                  <a:lnTo>
                    <a:pt x="16912" y="87952"/>
                  </a:lnTo>
                  <a:lnTo>
                    <a:pt x="35287" y="93804"/>
                  </a:lnTo>
                  <a:lnTo>
                    <a:pt x="46115" y="95365"/>
                  </a:lnTo>
                  <a:lnTo>
                    <a:pt x="67552" y="91455"/>
                  </a:lnTo>
                  <a:lnTo>
                    <a:pt x="86723" y="81955"/>
                  </a:lnTo>
                  <a:lnTo>
                    <a:pt x="99946" y="68326"/>
                  </a:lnTo>
                  <a:lnTo>
                    <a:pt x="102627" y="60034"/>
                  </a:lnTo>
                  <a:lnTo>
                    <a:pt x="101841" y="41415"/>
                  </a:lnTo>
                  <a:lnTo>
                    <a:pt x="86723" y="11098"/>
                  </a:lnTo>
                  <a:lnTo>
                    <a:pt x="78993" y="4950"/>
                  </a:lnTo>
                  <a:lnTo>
                    <a:pt x="60999" y="0"/>
                  </a:lnTo>
                  <a:lnTo>
                    <a:pt x="29669" y="3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402"/>
            <p:cNvSpPr/>
            <p:nvPr>
              <p:custDataLst>
                <p:tags r:id="rId35"/>
              </p:custDataLst>
            </p:nvPr>
          </p:nvSpPr>
          <p:spPr>
            <a:xfrm>
              <a:off x="9639896" y="5988050"/>
              <a:ext cx="104143" cy="107878"/>
            </a:xfrm>
            <a:custGeom>
              <a:avLst/>
              <a:gdLst/>
              <a:ahLst/>
              <a:cxnLst/>
              <a:rect l="0" t="0" r="0" b="0"/>
              <a:pathLst>
                <a:path w="104143" h="107878">
                  <a:moveTo>
                    <a:pt x="75604" y="0"/>
                  </a:moveTo>
                  <a:lnTo>
                    <a:pt x="75604" y="0"/>
                  </a:lnTo>
                  <a:lnTo>
                    <a:pt x="46092" y="10670"/>
                  </a:lnTo>
                  <a:lnTo>
                    <a:pt x="28621" y="21675"/>
                  </a:lnTo>
                  <a:lnTo>
                    <a:pt x="13800" y="35975"/>
                  </a:lnTo>
                  <a:lnTo>
                    <a:pt x="298" y="63262"/>
                  </a:lnTo>
                  <a:lnTo>
                    <a:pt x="0" y="71808"/>
                  </a:lnTo>
                  <a:lnTo>
                    <a:pt x="5313" y="86949"/>
                  </a:lnTo>
                  <a:lnTo>
                    <a:pt x="20205" y="104001"/>
                  </a:lnTo>
                  <a:lnTo>
                    <a:pt x="37576" y="107840"/>
                  </a:lnTo>
                  <a:lnTo>
                    <a:pt x="48135" y="107877"/>
                  </a:lnTo>
                  <a:lnTo>
                    <a:pt x="69276" y="100392"/>
                  </a:lnTo>
                  <a:lnTo>
                    <a:pt x="88313" y="86951"/>
                  </a:lnTo>
                  <a:lnTo>
                    <a:pt x="101478" y="69219"/>
                  </a:lnTo>
                  <a:lnTo>
                    <a:pt x="104142" y="59552"/>
                  </a:lnTo>
                  <a:lnTo>
                    <a:pt x="103340" y="39402"/>
                  </a:lnTo>
                  <a:lnTo>
                    <a:pt x="99739" y="31207"/>
                  </a:lnTo>
                  <a:lnTo>
                    <a:pt x="88213" y="18338"/>
                  </a:lnTo>
                  <a:lnTo>
                    <a:pt x="68037" y="13560"/>
                  </a:lnTo>
                  <a:lnTo>
                    <a:pt x="44724" y="14494"/>
                  </a:lnTo>
                  <a:lnTo>
                    <a:pt x="5754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403"/>
            <p:cNvSpPr/>
            <p:nvPr>
              <p:custDataLst>
                <p:tags r:id="rId36"/>
              </p:custDataLst>
            </p:nvPr>
          </p:nvSpPr>
          <p:spPr>
            <a:xfrm>
              <a:off x="9537700" y="597535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25400" y="0"/>
                  </a:moveTo>
                  <a:lnTo>
                    <a:pt x="25400" y="0"/>
                  </a:lnTo>
                  <a:lnTo>
                    <a:pt x="23519" y="12552"/>
                  </a:lnTo>
                  <a:lnTo>
                    <a:pt x="10205" y="59639"/>
                  </a:lnTo>
                  <a:lnTo>
                    <a:pt x="2224" y="10467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404"/>
            <p:cNvSpPr/>
            <p:nvPr>
              <p:custDataLst>
                <p:tags r:id="rId37"/>
              </p:custDataLst>
            </p:nvPr>
          </p:nvSpPr>
          <p:spPr>
            <a:xfrm>
              <a:off x="9372600" y="5831168"/>
              <a:ext cx="844551" cy="48933"/>
            </a:xfrm>
            <a:custGeom>
              <a:avLst/>
              <a:gdLst/>
              <a:ahLst/>
              <a:cxnLst/>
              <a:rect l="0" t="0" r="0" b="0"/>
              <a:pathLst>
                <a:path w="844551" h="48933">
                  <a:moveTo>
                    <a:pt x="0" y="48932"/>
                  </a:moveTo>
                  <a:lnTo>
                    <a:pt x="0" y="48932"/>
                  </a:lnTo>
                  <a:lnTo>
                    <a:pt x="10113" y="42190"/>
                  </a:lnTo>
                  <a:lnTo>
                    <a:pt x="45181" y="35117"/>
                  </a:lnTo>
                  <a:lnTo>
                    <a:pt x="70338" y="31256"/>
                  </a:lnTo>
                  <a:lnTo>
                    <a:pt x="104042" y="26564"/>
                  </a:lnTo>
                  <a:lnTo>
                    <a:pt x="143445" y="21320"/>
                  </a:lnTo>
                  <a:lnTo>
                    <a:pt x="186646" y="15708"/>
                  </a:lnTo>
                  <a:lnTo>
                    <a:pt x="236614" y="11261"/>
                  </a:lnTo>
                  <a:lnTo>
                    <a:pt x="291093" y="7590"/>
                  </a:lnTo>
                  <a:lnTo>
                    <a:pt x="348579" y="4437"/>
                  </a:lnTo>
                  <a:lnTo>
                    <a:pt x="405953" y="2335"/>
                  </a:lnTo>
                  <a:lnTo>
                    <a:pt x="463251" y="934"/>
                  </a:lnTo>
                  <a:lnTo>
                    <a:pt x="520501" y="0"/>
                  </a:lnTo>
                  <a:lnTo>
                    <a:pt x="572779" y="83"/>
                  </a:lnTo>
                  <a:lnTo>
                    <a:pt x="621742" y="844"/>
                  </a:lnTo>
                  <a:lnTo>
                    <a:pt x="668494" y="2057"/>
                  </a:lnTo>
                  <a:lnTo>
                    <a:pt x="708836" y="2865"/>
                  </a:lnTo>
                  <a:lnTo>
                    <a:pt x="744901" y="3404"/>
                  </a:lnTo>
                  <a:lnTo>
                    <a:pt x="778118" y="3763"/>
                  </a:lnTo>
                  <a:lnTo>
                    <a:pt x="844550" y="4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405"/>
            <p:cNvSpPr/>
            <p:nvPr>
              <p:custDataLst>
                <p:tags r:id="rId38"/>
              </p:custDataLst>
            </p:nvPr>
          </p:nvSpPr>
          <p:spPr>
            <a:xfrm>
              <a:off x="9912416" y="5496782"/>
              <a:ext cx="88835" cy="224569"/>
            </a:xfrm>
            <a:custGeom>
              <a:avLst/>
              <a:gdLst/>
              <a:ahLst/>
              <a:cxnLst/>
              <a:rect l="0" t="0" r="0" b="0"/>
              <a:pathLst>
                <a:path w="88835" h="224569">
                  <a:moveTo>
                    <a:pt x="69784" y="97568"/>
                  </a:moveTo>
                  <a:lnTo>
                    <a:pt x="69784" y="97568"/>
                  </a:lnTo>
                  <a:lnTo>
                    <a:pt x="78621" y="73149"/>
                  </a:lnTo>
                  <a:lnTo>
                    <a:pt x="77005" y="59904"/>
                  </a:lnTo>
                  <a:lnTo>
                    <a:pt x="59747" y="16380"/>
                  </a:lnTo>
                  <a:lnTo>
                    <a:pt x="49800" y="5040"/>
                  </a:lnTo>
                  <a:lnTo>
                    <a:pt x="40676" y="0"/>
                  </a:lnTo>
                  <a:lnTo>
                    <a:pt x="34857" y="772"/>
                  </a:lnTo>
                  <a:lnTo>
                    <a:pt x="20865" y="7275"/>
                  </a:lnTo>
                  <a:lnTo>
                    <a:pt x="9002" y="20985"/>
                  </a:lnTo>
                  <a:lnTo>
                    <a:pt x="1142" y="37426"/>
                  </a:lnTo>
                  <a:lnTo>
                    <a:pt x="0" y="51788"/>
                  </a:lnTo>
                  <a:lnTo>
                    <a:pt x="3324" y="71774"/>
                  </a:lnTo>
                  <a:lnTo>
                    <a:pt x="6427" y="76138"/>
                  </a:lnTo>
                  <a:lnTo>
                    <a:pt x="10612" y="79048"/>
                  </a:lnTo>
                  <a:lnTo>
                    <a:pt x="15520" y="80988"/>
                  </a:lnTo>
                  <a:lnTo>
                    <a:pt x="28498" y="79380"/>
                  </a:lnTo>
                  <a:lnTo>
                    <a:pt x="42261" y="73962"/>
                  </a:lnTo>
                  <a:lnTo>
                    <a:pt x="56534" y="63684"/>
                  </a:lnTo>
                  <a:lnTo>
                    <a:pt x="60367" y="58284"/>
                  </a:lnTo>
                  <a:lnTo>
                    <a:pt x="61389" y="57973"/>
                  </a:lnTo>
                  <a:lnTo>
                    <a:pt x="62071" y="59177"/>
                  </a:lnTo>
                  <a:lnTo>
                    <a:pt x="65194" y="103535"/>
                  </a:lnTo>
                  <a:lnTo>
                    <a:pt x="70306" y="143786"/>
                  </a:lnTo>
                  <a:lnTo>
                    <a:pt x="78170" y="185111"/>
                  </a:lnTo>
                  <a:lnTo>
                    <a:pt x="88834" y="224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406"/>
            <p:cNvSpPr/>
            <p:nvPr>
              <p:custDataLst>
                <p:tags r:id="rId39"/>
              </p:custDataLst>
            </p:nvPr>
          </p:nvSpPr>
          <p:spPr>
            <a:xfrm>
              <a:off x="9725116" y="5505185"/>
              <a:ext cx="85635" cy="171716"/>
            </a:xfrm>
            <a:custGeom>
              <a:avLst/>
              <a:gdLst/>
              <a:ahLst/>
              <a:cxnLst/>
              <a:rect l="0" t="0" r="0" b="0"/>
              <a:pathLst>
                <a:path w="85635" h="171716">
                  <a:moveTo>
                    <a:pt x="79284" y="89165"/>
                  </a:moveTo>
                  <a:lnTo>
                    <a:pt x="79284" y="89165"/>
                  </a:lnTo>
                  <a:lnTo>
                    <a:pt x="78579" y="73264"/>
                  </a:lnTo>
                  <a:lnTo>
                    <a:pt x="64357" y="28230"/>
                  </a:lnTo>
                  <a:lnTo>
                    <a:pt x="56422" y="15987"/>
                  </a:lnTo>
                  <a:lnTo>
                    <a:pt x="37452" y="0"/>
                  </a:lnTo>
                  <a:lnTo>
                    <a:pt x="32347" y="88"/>
                  </a:lnTo>
                  <a:lnTo>
                    <a:pt x="21028" y="5831"/>
                  </a:lnTo>
                  <a:lnTo>
                    <a:pt x="6127" y="20964"/>
                  </a:lnTo>
                  <a:lnTo>
                    <a:pt x="908" y="36511"/>
                  </a:lnTo>
                  <a:lnTo>
                    <a:pt x="0" y="53769"/>
                  </a:lnTo>
                  <a:lnTo>
                    <a:pt x="4300" y="68495"/>
                  </a:lnTo>
                  <a:lnTo>
                    <a:pt x="12797" y="78332"/>
                  </a:lnTo>
                  <a:lnTo>
                    <a:pt x="18026" y="81943"/>
                  </a:lnTo>
                  <a:lnTo>
                    <a:pt x="22923" y="83645"/>
                  </a:lnTo>
                  <a:lnTo>
                    <a:pt x="32128" y="83654"/>
                  </a:lnTo>
                  <a:lnTo>
                    <a:pt x="51985" y="69579"/>
                  </a:lnTo>
                  <a:lnTo>
                    <a:pt x="65629" y="50906"/>
                  </a:lnTo>
                  <a:lnTo>
                    <a:pt x="70770" y="38710"/>
                  </a:lnTo>
                  <a:lnTo>
                    <a:pt x="70786" y="37889"/>
                  </a:lnTo>
                  <a:lnTo>
                    <a:pt x="68922" y="40740"/>
                  </a:lnTo>
                  <a:lnTo>
                    <a:pt x="57950" y="83090"/>
                  </a:lnTo>
                  <a:lnTo>
                    <a:pt x="56099" y="127162"/>
                  </a:lnTo>
                  <a:lnTo>
                    <a:pt x="64262" y="154203"/>
                  </a:lnTo>
                  <a:lnTo>
                    <a:pt x="71667" y="166519"/>
                  </a:lnTo>
                  <a:lnTo>
                    <a:pt x="74911" y="169662"/>
                  </a:lnTo>
                  <a:lnTo>
                    <a:pt x="77779" y="171051"/>
                  </a:lnTo>
                  <a:lnTo>
                    <a:pt x="85634" y="171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407"/>
            <p:cNvSpPr/>
            <p:nvPr>
              <p:custDataLst>
                <p:tags r:id="rId40"/>
              </p:custDataLst>
            </p:nvPr>
          </p:nvSpPr>
          <p:spPr>
            <a:xfrm>
              <a:off x="9527857" y="5494625"/>
              <a:ext cx="105094" cy="216555"/>
            </a:xfrm>
            <a:custGeom>
              <a:avLst/>
              <a:gdLst/>
              <a:ahLst/>
              <a:cxnLst/>
              <a:rect l="0" t="0" r="0" b="0"/>
              <a:pathLst>
                <a:path w="105094" h="216555">
                  <a:moveTo>
                    <a:pt x="79693" y="55275"/>
                  </a:moveTo>
                  <a:lnTo>
                    <a:pt x="79693" y="55275"/>
                  </a:lnTo>
                  <a:lnTo>
                    <a:pt x="78987" y="39374"/>
                  </a:lnTo>
                  <a:lnTo>
                    <a:pt x="70904" y="21429"/>
                  </a:lnTo>
                  <a:lnTo>
                    <a:pt x="67483" y="15777"/>
                  </a:lnTo>
                  <a:lnTo>
                    <a:pt x="58039" y="7617"/>
                  </a:lnTo>
                  <a:lnTo>
                    <a:pt x="47491" y="2343"/>
                  </a:lnTo>
                  <a:lnTo>
                    <a:pt x="38099" y="0"/>
                  </a:lnTo>
                  <a:lnTo>
                    <a:pt x="25458" y="6483"/>
                  </a:lnTo>
                  <a:lnTo>
                    <a:pt x="18136" y="12164"/>
                  </a:lnTo>
                  <a:lnTo>
                    <a:pt x="8119" y="27883"/>
                  </a:lnTo>
                  <a:lnTo>
                    <a:pt x="396" y="56566"/>
                  </a:lnTo>
                  <a:lnTo>
                    <a:pt x="0" y="75604"/>
                  </a:lnTo>
                  <a:lnTo>
                    <a:pt x="4528" y="91121"/>
                  </a:lnTo>
                  <a:lnTo>
                    <a:pt x="9121" y="96812"/>
                  </a:lnTo>
                  <a:lnTo>
                    <a:pt x="21752" y="105015"/>
                  </a:lnTo>
                  <a:lnTo>
                    <a:pt x="29071" y="105368"/>
                  </a:lnTo>
                  <a:lnTo>
                    <a:pt x="44729" y="100116"/>
                  </a:lnTo>
                  <a:lnTo>
                    <a:pt x="66040" y="81888"/>
                  </a:lnTo>
                  <a:lnTo>
                    <a:pt x="79019" y="61984"/>
                  </a:lnTo>
                  <a:lnTo>
                    <a:pt x="85426" y="44604"/>
                  </a:lnTo>
                  <a:lnTo>
                    <a:pt x="85769" y="47239"/>
                  </a:lnTo>
                  <a:lnTo>
                    <a:pt x="86019" y="90988"/>
                  </a:lnTo>
                  <a:lnTo>
                    <a:pt x="87917" y="128181"/>
                  </a:lnTo>
                  <a:lnTo>
                    <a:pt x="91065" y="166717"/>
                  </a:lnTo>
                  <a:lnTo>
                    <a:pt x="97302" y="213364"/>
                  </a:lnTo>
                  <a:lnTo>
                    <a:pt x="97783" y="215701"/>
                  </a:lnTo>
                  <a:lnTo>
                    <a:pt x="98808" y="216554"/>
                  </a:lnTo>
                  <a:lnTo>
                    <a:pt x="100197" y="216416"/>
                  </a:lnTo>
                  <a:lnTo>
                    <a:pt x="105093" y="214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SMARTInkShape-2408"/>
          <p:cNvSpPr/>
          <p:nvPr>
            <p:custDataLst>
              <p:tags r:id="rId7"/>
            </p:custDataLst>
          </p:nvPr>
        </p:nvSpPr>
        <p:spPr>
          <a:xfrm>
            <a:off x="7874522" y="4059355"/>
            <a:ext cx="547708" cy="195146"/>
          </a:xfrm>
          <a:custGeom>
            <a:avLst/>
            <a:gdLst/>
            <a:ahLst/>
            <a:cxnLst/>
            <a:rect l="0" t="0" r="0" b="0"/>
            <a:pathLst>
              <a:path w="547708" h="195146">
                <a:moveTo>
                  <a:pt x="12178" y="195145"/>
                </a:moveTo>
                <a:lnTo>
                  <a:pt x="12178" y="195145"/>
                </a:lnTo>
                <a:lnTo>
                  <a:pt x="5436" y="195145"/>
                </a:lnTo>
                <a:lnTo>
                  <a:pt x="3451" y="194439"/>
                </a:lnTo>
                <a:lnTo>
                  <a:pt x="2126" y="193263"/>
                </a:lnTo>
                <a:lnTo>
                  <a:pt x="0" y="189678"/>
                </a:lnTo>
                <a:lnTo>
                  <a:pt x="532" y="189383"/>
                </a:lnTo>
                <a:lnTo>
                  <a:pt x="42208" y="176609"/>
                </a:lnTo>
                <a:lnTo>
                  <a:pt x="83791" y="158295"/>
                </a:lnTo>
                <a:lnTo>
                  <a:pt x="121147" y="143019"/>
                </a:lnTo>
                <a:lnTo>
                  <a:pt x="165031" y="126822"/>
                </a:lnTo>
                <a:lnTo>
                  <a:pt x="189574" y="118552"/>
                </a:lnTo>
                <a:lnTo>
                  <a:pt x="215109" y="110216"/>
                </a:lnTo>
                <a:lnTo>
                  <a:pt x="242715" y="100426"/>
                </a:lnTo>
                <a:lnTo>
                  <a:pt x="271703" y="89665"/>
                </a:lnTo>
                <a:lnTo>
                  <a:pt x="301611" y="78259"/>
                </a:lnTo>
                <a:lnTo>
                  <a:pt x="330722" y="67831"/>
                </a:lnTo>
                <a:lnTo>
                  <a:pt x="359302" y="58058"/>
                </a:lnTo>
                <a:lnTo>
                  <a:pt x="387527" y="48720"/>
                </a:lnTo>
                <a:lnTo>
                  <a:pt x="433941" y="34582"/>
                </a:lnTo>
                <a:lnTo>
                  <a:pt x="471972" y="23595"/>
                </a:lnTo>
                <a:lnTo>
                  <a:pt x="515067" y="10181"/>
                </a:lnTo>
                <a:lnTo>
                  <a:pt x="546655" y="0"/>
                </a:lnTo>
                <a:lnTo>
                  <a:pt x="547707" y="843"/>
                </a:lnTo>
                <a:lnTo>
                  <a:pt x="547703" y="2816"/>
                </a:lnTo>
                <a:lnTo>
                  <a:pt x="545578" y="1099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SMARTInkShape-2409"/>
          <p:cNvSpPr/>
          <p:nvPr>
            <p:custDataLst>
              <p:tags r:id="rId8"/>
            </p:custDataLst>
          </p:nvPr>
        </p:nvSpPr>
        <p:spPr>
          <a:xfrm>
            <a:off x="6251092" y="5619750"/>
            <a:ext cx="467209" cy="234951"/>
          </a:xfrm>
          <a:custGeom>
            <a:avLst/>
            <a:gdLst/>
            <a:ahLst/>
            <a:cxnLst/>
            <a:rect l="0" t="0" r="0" b="0"/>
            <a:pathLst>
              <a:path w="467209" h="234951">
                <a:moveTo>
                  <a:pt x="3658" y="234950"/>
                </a:moveTo>
                <a:lnTo>
                  <a:pt x="3658" y="234950"/>
                </a:lnTo>
                <a:lnTo>
                  <a:pt x="0" y="234950"/>
                </a:lnTo>
                <a:lnTo>
                  <a:pt x="1561" y="234950"/>
                </a:lnTo>
                <a:lnTo>
                  <a:pt x="4608" y="233068"/>
                </a:lnTo>
                <a:lnTo>
                  <a:pt x="42949" y="207813"/>
                </a:lnTo>
                <a:lnTo>
                  <a:pt x="82485" y="183243"/>
                </a:lnTo>
                <a:lnTo>
                  <a:pt x="117479" y="163756"/>
                </a:lnTo>
                <a:lnTo>
                  <a:pt x="157961" y="143336"/>
                </a:lnTo>
                <a:lnTo>
                  <a:pt x="204176" y="122501"/>
                </a:lnTo>
                <a:lnTo>
                  <a:pt x="251057" y="103363"/>
                </a:lnTo>
                <a:lnTo>
                  <a:pt x="297057" y="84745"/>
                </a:lnTo>
                <a:lnTo>
                  <a:pt x="341021" y="64710"/>
                </a:lnTo>
                <a:lnTo>
                  <a:pt x="380315" y="45929"/>
                </a:lnTo>
                <a:lnTo>
                  <a:pt x="426645" y="23251"/>
                </a:lnTo>
                <a:lnTo>
                  <a:pt x="46720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SMARTInkShape-2410"/>
          <p:cNvSpPr/>
          <p:nvPr>
            <p:custDataLst>
              <p:tags r:id="rId9"/>
            </p:custDataLst>
          </p:nvPr>
        </p:nvSpPr>
        <p:spPr>
          <a:xfrm>
            <a:off x="9449216" y="6013450"/>
            <a:ext cx="634585" cy="152401"/>
          </a:xfrm>
          <a:custGeom>
            <a:avLst/>
            <a:gdLst/>
            <a:ahLst/>
            <a:cxnLst/>
            <a:rect l="0" t="0" r="0" b="0"/>
            <a:pathLst>
              <a:path w="634585" h="152401">
                <a:moveTo>
                  <a:pt x="18634" y="152400"/>
                </a:moveTo>
                <a:lnTo>
                  <a:pt x="18634" y="152400"/>
                </a:lnTo>
                <a:lnTo>
                  <a:pt x="989" y="152399"/>
                </a:lnTo>
                <a:lnTo>
                  <a:pt x="521" y="151695"/>
                </a:lnTo>
                <a:lnTo>
                  <a:pt x="0" y="149029"/>
                </a:lnTo>
                <a:lnTo>
                  <a:pt x="9820" y="140191"/>
                </a:lnTo>
                <a:lnTo>
                  <a:pt x="46361" y="121893"/>
                </a:lnTo>
                <a:lnTo>
                  <a:pt x="89048" y="106621"/>
                </a:lnTo>
                <a:lnTo>
                  <a:pt x="114260" y="98597"/>
                </a:lnTo>
                <a:lnTo>
                  <a:pt x="143768" y="90425"/>
                </a:lnTo>
                <a:lnTo>
                  <a:pt x="176139" y="82156"/>
                </a:lnTo>
                <a:lnTo>
                  <a:pt x="210421" y="73821"/>
                </a:lnTo>
                <a:lnTo>
                  <a:pt x="246681" y="65442"/>
                </a:lnTo>
                <a:lnTo>
                  <a:pt x="284260" y="57034"/>
                </a:lnTo>
                <a:lnTo>
                  <a:pt x="322718" y="48606"/>
                </a:lnTo>
                <a:lnTo>
                  <a:pt x="359646" y="41576"/>
                </a:lnTo>
                <a:lnTo>
                  <a:pt x="395553" y="35478"/>
                </a:lnTo>
                <a:lnTo>
                  <a:pt x="430779" y="30003"/>
                </a:lnTo>
                <a:lnTo>
                  <a:pt x="463437" y="24940"/>
                </a:lnTo>
                <a:lnTo>
                  <a:pt x="494380" y="20155"/>
                </a:lnTo>
                <a:lnTo>
                  <a:pt x="524182" y="15553"/>
                </a:lnTo>
                <a:lnTo>
                  <a:pt x="549693" y="11780"/>
                </a:lnTo>
                <a:lnTo>
                  <a:pt x="593092" y="5706"/>
                </a:lnTo>
                <a:lnTo>
                  <a:pt x="63458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3" name="SMARTInkShape-Group433"/>
          <p:cNvGrpSpPr/>
          <p:nvPr/>
        </p:nvGrpSpPr>
        <p:grpSpPr>
          <a:xfrm>
            <a:off x="1720850" y="5949950"/>
            <a:ext cx="336551" cy="199804"/>
            <a:chOff x="1720850" y="5949950"/>
            <a:chExt cx="336551" cy="199804"/>
          </a:xfrm>
        </p:grpSpPr>
        <p:sp>
          <p:nvSpPr>
            <p:cNvPr id="301" name="SMARTInkShape-2411"/>
            <p:cNvSpPr/>
            <p:nvPr>
              <p:custDataLst>
                <p:tags r:id="rId31"/>
              </p:custDataLst>
            </p:nvPr>
          </p:nvSpPr>
          <p:spPr>
            <a:xfrm>
              <a:off x="1809750" y="594995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12552" y="36218"/>
                  </a:lnTo>
                  <a:lnTo>
                    <a:pt x="48184" y="29261"/>
                  </a:lnTo>
                  <a:lnTo>
                    <a:pt x="87027" y="23173"/>
                  </a:lnTo>
                  <a:lnTo>
                    <a:pt x="129816" y="16900"/>
                  </a:lnTo>
                  <a:lnTo>
                    <a:pt x="162824" y="12686"/>
                  </a:lnTo>
                  <a:lnTo>
                    <a:pt x="209581" y="634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412"/>
            <p:cNvSpPr/>
            <p:nvPr>
              <p:custDataLst>
                <p:tags r:id="rId32"/>
              </p:custDataLst>
            </p:nvPr>
          </p:nvSpPr>
          <p:spPr>
            <a:xfrm>
              <a:off x="1720850" y="6115050"/>
              <a:ext cx="279401" cy="34704"/>
            </a:xfrm>
            <a:custGeom>
              <a:avLst/>
              <a:gdLst/>
              <a:ahLst/>
              <a:cxnLst/>
              <a:rect l="0" t="0" r="0" b="0"/>
              <a:pathLst>
                <a:path w="279401" h="34704">
                  <a:moveTo>
                    <a:pt x="0" y="31750"/>
                  </a:moveTo>
                  <a:lnTo>
                    <a:pt x="0" y="31750"/>
                  </a:lnTo>
                  <a:lnTo>
                    <a:pt x="33239" y="34703"/>
                  </a:lnTo>
                  <a:lnTo>
                    <a:pt x="66514" y="30475"/>
                  </a:lnTo>
                  <a:lnTo>
                    <a:pt x="108584" y="25774"/>
                  </a:lnTo>
                  <a:lnTo>
                    <a:pt x="152682" y="20627"/>
                  </a:lnTo>
                  <a:lnTo>
                    <a:pt x="191096" y="13636"/>
                  </a:lnTo>
                  <a:lnTo>
                    <a:pt x="226983" y="7707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434"/>
          <p:cNvGrpSpPr/>
          <p:nvPr/>
        </p:nvGrpSpPr>
        <p:grpSpPr>
          <a:xfrm>
            <a:off x="2425700" y="5631779"/>
            <a:ext cx="1823735" cy="915072"/>
            <a:chOff x="2425700" y="5631779"/>
            <a:chExt cx="1823735" cy="915072"/>
          </a:xfrm>
        </p:grpSpPr>
        <p:sp>
          <p:nvSpPr>
            <p:cNvPr id="304" name="SMARTInkShape-2413"/>
            <p:cNvSpPr/>
            <p:nvPr>
              <p:custDataLst>
                <p:tags r:id="rId20"/>
              </p:custDataLst>
            </p:nvPr>
          </p:nvSpPr>
          <p:spPr>
            <a:xfrm>
              <a:off x="2508871" y="5708650"/>
              <a:ext cx="158276" cy="183644"/>
            </a:xfrm>
            <a:custGeom>
              <a:avLst/>
              <a:gdLst/>
              <a:ahLst/>
              <a:cxnLst/>
              <a:rect l="0" t="0" r="0" b="0"/>
              <a:pathLst>
                <a:path w="158276" h="183644">
                  <a:moveTo>
                    <a:pt x="139079" y="19050"/>
                  </a:moveTo>
                  <a:lnTo>
                    <a:pt x="139079" y="19050"/>
                  </a:lnTo>
                  <a:lnTo>
                    <a:pt x="139079" y="15679"/>
                  </a:lnTo>
                  <a:lnTo>
                    <a:pt x="137197" y="12143"/>
                  </a:lnTo>
                  <a:lnTo>
                    <a:pt x="133304" y="8218"/>
                  </a:lnTo>
                  <a:lnTo>
                    <a:pt x="126870" y="4123"/>
                  </a:lnTo>
                  <a:lnTo>
                    <a:pt x="117425" y="3714"/>
                  </a:lnTo>
                  <a:lnTo>
                    <a:pt x="111943" y="4592"/>
                  </a:lnTo>
                  <a:lnTo>
                    <a:pt x="87372" y="19313"/>
                  </a:lnTo>
                  <a:lnTo>
                    <a:pt x="47465" y="60416"/>
                  </a:lnTo>
                  <a:lnTo>
                    <a:pt x="18252" y="100373"/>
                  </a:lnTo>
                  <a:lnTo>
                    <a:pt x="1835" y="137925"/>
                  </a:lnTo>
                  <a:lnTo>
                    <a:pt x="0" y="158196"/>
                  </a:lnTo>
                  <a:lnTo>
                    <a:pt x="1910" y="166142"/>
                  </a:lnTo>
                  <a:lnTo>
                    <a:pt x="9676" y="178733"/>
                  </a:lnTo>
                  <a:lnTo>
                    <a:pt x="16121" y="181950"/>
                  </a:lnTo>
                  <a:lnTo>
                    <a:pt x="32690" y="183643"/>
                  </a:lnTo>
                  <a:lnTo>
                    <a:pt x="65223" y="173886"/>
                  </a:lnTo>
                  <a:lnTo>
                    <a:pt x="101673" y="150848"/>
                  </a:lnTo>
                  <a:lnTo>
                    <a:pt x="135914" y="121679"/>
                  </a:lnTo>
                  <a:lnTo>
                    <a:pt x="150137" y="101117"/>
                  </a:lnTo>
                  <a:lnTo>
                    <a:pt x="157399" y="79513"/>
                  </a:lnTo>
                  <a:lnTo>
                    <a:pt x="158275" y="55800"/>
                  </a:lnTo>
                  <a:lnTo>
                    <a:pt x="152549" y="34913"/>
                  </a:lnTo>
                  <a:lnTo>
                    <a:pt x="142244" y="17633"/>
                  </a:lnTo>
                  <a:lnTo>
                    <a:pt x="128256" y="5250"/>
                  </a:lnTo>
                  <a:lnTo>
                    <a:pt x="112632" y="688"/>
                  </a:lnTo>
                  <a:lnTo>
                    <a:pt x="882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414"/>
            <p:cNvSpPr/>
            <p:nvPr>
              <p:custDataLst>
                <p:tags r:id="rId21"/>
              </p:custDataLst>
            </p:nvPr>
          </p:nvSpPr>
          <p:spPr>
            <a:xfrm>
              <a:off x="2781300" y="5822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415"/>
            <p:cNvSpPr/>
            <p:nvPr>
              <p:custDataLst>
                <p:tags r:id="rId22"/>
              </p:custDataLst>
            </p:nvPr>
          </p:nvSpPr>
          <p:spPr>
            <a:xfrm>
              <a:off x="2904720" y="5631779"/>
              <a:ext cx="111531" cy="273722"/>
            </a:xfrm>
            <a:custGeom>
              <a:avLst/>
              <a:gdLst/>
              <a:ahLst/>
              <a:cxnLst/>
              <a:rect l="0" t="0" r="0" b="0"/>
              <a:pathLst>
                <a:path w="111531" h="273722">
                  <a:moveTo>
                    <a:pt x="92480" y="70521"/>
                  </a:moveTo>
                  <a:lnTo>
                    <a:pt x="92480" y="70521"/>
                  </a:lnTo>
                  <a:lnTo>
                    <a:pt x="66749" y="25018"/>
                  </a:lnTo>
                  <a:lnTo>
                    <a:pt x="58466" y="10786"/>
                  </a:lnTo>
                  <a:lnTo>
                    <a:pt x="50081" y="2109"/>
                  </a:lnTo>
                  <a:lnTo>
                    <a:pt x="45870" y="218"/>
                  </a:lnTo>
                  <a:lnTo>
                    <a:pt x="37427" y="0"/>
                  </a:lnTo>
                  <a:lnTo>
                    <a:pt x="27090" y="7898"/>
                  </a:lnTo>
                  <a:lnTo>
                    <a:pt x="6577" y="35965"/>
                  </a:lnTo>
                  <a:lnTo>
                    <a:pt x="0" y="63731"/>
                  </a:lnTo>
                  <a:lnTo>
                    <a:pt x="4106" y="80204"/>
                  </a:lnTo>
                  <a:lnTo>
                    <a:pt x="12280" y="92463"/>
                  </a:lnTo>
                  <a:lnTo>
                    <a:pt x="20617" y="97912"/>
                  </a:lnTo>
                  <a:lnTo>
                    <a:pt x="30908" y="98452"/>
                  </a:lnTo>
                  <a:lnTo>
                    <a:pt x="36615" y="97608"/>
                  </a:lnTo>
                  <a:lnTo>
                    <a:pt x="48601" y="91026"/>
                  </a:lnTo>
                  <a:lnTo>
                    <a:pt x="65368" y="75420"/>
                  </a:lnTo>
                  <a:lnTo>
                    <a:pt x="76933" y="61297"/>
                  </a:lnTo>
                  <a:lnTo>
                    <a:pt x="78587" y="60844"/>
                  </a:lnTo>
                  <a:lnTo>
                    <a:pt x="80396" y="61248"/>
                  </a:lnTo>
                  <a:lnTo>
                    <a:pt x="82307" y="62222"/>
                  </a:lnTo>
                  <a:lnTo>
                    <a:pt x="88368" y="73706"/>
                  </a:lnTo>
                  <a:lnTo>
                    <a:pt x="92374" y="116829"/>
                  </a:lnTo>
                  <a:lnTo>
                    <a:pt x="96603" y="158482"/>
                  </a:lnTo>
                  <a:lnTo>
                    <a:pt x="98170" y="199281"/>
                  </a:lnTo>
                  <a:lnTo>
                    <a:pt x="102114" y="240531"/>
                  </a:lnTo>
                  <a:lnTo>
                    <a:pt x="111530" y="273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416"/>
            <p:cNvSpPr/>
            <p:nvPr>
              <p:custDataLst>
                <p:tags r:id="rId23"/>
              </p:custDataLst>
            </p:nvPr>
          </p:nvSpPr>
          <p:spPr>
            <a:xfrm>
              <a:off x="3140820" y="5660701"/>
              <a:ext cx="116731" cy="251150"/>
            </a:xfrm>
            <a:custGeom>
              <a:avLst/>
              <a:gdLst/>
              <a:ahLst/>
              <a:cxnLst/>
              <a:rect l="0" t="0" r="0" b="0"/>
              <a:pathLst>
                <a:path w="116731" h="251150">
                  <a:moveTo>
                    <a:pt x="116730" y="66999"/>
                  </a:moveTo>
                  <a:lnTo>
                    <a:pt x="116730" y="66999"/>
                  </a:lnTo>
                  <a:lnTo>
                    <a:pt x="92263" y="28403"/>
                  </a:lnTo>
                  <a:lnTo>
                    <a:pt x="66114" y="6772"/>
                  </a:lnTo>
                  <a:lnTo>
                    <a:pt x="53312" y="1425"/>
                  </a:lnTo>
                  <a:lnTo>
                    <a:pt x="46934" y="0"/>
                  </a:lnTo>
                  <a:lnTo>
                    <a:pt x="34204" y="2179"/>
                  </a:lnTo>
                  <a:lnTo>
                    <a:pt x="27846" y="4736"/>
                  </a:lnTo>
                  <a:lnTo>
                    <a:pt x="8785" y="21818"/>
                  </a:lnTo>
                  <a:lnTo>
                    <a:pt x="1727" y="38688"/>
                  </a:lnTo>
                  <a:lnTo>
                    <a:pt x="0" y="56533"/>
                  </a:lnTo>
                  <a:lnTo>
                    <a:pt x="3938" y="71519"/>
                  </a:lnTo>
                  <a:lnTo>
                    <a:pt x="8374" y="77069"/>
                  </a:lnTo>
                  <a:lnTo>
                    <a:pt x="20829" y="85115"/>
                  </a:lnTo>
                  <a:lnTo>
                    <a:pt x="33891" y="87280"/>
                  </a:lnTo>
                  <a:lnTo>
                    <a:pt x="46751" y="85185"/>
                  </a:lnTo>
                  <a:lnTo>
                    <a:pt x="65186" y="76072"/>
                  </a:lnTo>
                  <a:lnTo>
                    <a:pt x="90815" y="54763"/>
                  </a:lnTo>
                  <a:lnTo>
                    <a:pt x="82446" y="96435"/>
                  </a:lnTo>
                  <a:lnTo>
                    <a:pt x="79761" y="135065"/>
                  </a:lnTo>
                  <a:lnTo>
                    <a:pt x="78965" y="177792"/>
                  </a:lnTo>
                  <a:lnTo>
                    <a:pt x="75358" y="221731"/>
                  </a:lnTo>
                  <a:lnTo>
                    <a:pt x="72280" y="251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417"/>
            <p:cNvSpPr/>
            <p:nvPr>
              <p:custDataLst>
                <p:tags r:id="rId24"/>
              </p:custDataLst>
            </p:nvPr>
          </p:nvSpPr>
          <p:spPr>
            <a:xfrm>
              <a:off x="2425700" y="6084729"/>
              <a:ext cx="1823735" cy="73131"/>
            </a:xfrm>
            <a:custGeom>
              <a:avLst/>
              <a:gdLst/>
              <a:ahLst/>
              <a:cxnLst/>
              <a:rect l="0" t="0" r="0" b="0"/>
              <a:pathLst>
                <a:path w="1823735" h="73131">
                  <a:moveTo>
                    <a:pt x="0" y="23971"/>
                  </a:moveTo>
                  <a:lnTo>
                    <a:pt x="0" y="23971"/>
                  </a:lnTo>
                  <a:lnTo>
                    <a:pt x="44043" y="23266"/>
                  </a:lnTo>
                  <a:lnTo>
                    <a:pt x="87760" y="19607"/>
                  </a:lnTo>
                  <a:lnTo>
                    <a:pt x="134725" y="18504"/>
                  </a:lnTo>
                  <a:lnTo>
                    <a:pt x="167428" y="16798"/>
                  </a:lnTo>
                  <a:lnTo>
                    <a:pt x="205457" y="14250"/>
                  </a:lnTo>
                  <a:lnTo>
                    <a:pt x="247038" y="11140"/>
                  </a:lnTo>
                  <a:lnTo>
                    <a:pt x="294514" y="8361"/>
                  </a:lnTo>
                  <a:lnTo>
                    <a:pt x="345921" y="5804"/>
                  </a:lnTo>
                  <a:lnTo>
                    <a:pt x="399947" y="3393"/>
                  </a:lnTo>
                  <a:lnTo>
                    <a:pt x="459248" y="1785"/>
                  </a:lnTo>
                  <a:lnTo>
                    <a:pt x="522065" y="714"/>
                  </a:lnTo>
                  <a:lnTo>
                    <a:pt x="587227" y="0"/>
                  </a:lnTo>
                  <a:lnTo>
                    <a:pt x="656068" y="229"/>
                  </a:lnTo>
                  <a:lnTo>
                    <a:pt x="727362" y="1088"/>
                  </a:lnTo>
                  <a:lnTo>
                    <a:pt x="800291" y="2365"/>
                  </a:lnTo>
                  <a:lnTo>
                    <a:pt x="874311" y="4628"/>
                  </a:lnTo>
                  <a:lnTo>
                    <a:pt x="949057" y="7548"/>
                  </a:lnTo>
                  <a:lnTo>
                    <a:pt x="1024288" y="10906"/>
                  </a:lnTo>
                  <a:lnTo>
                    <a:pt x="1097725" y="13850"/>
                  </a:lnTo>
                  <a:lnTo>
                    <a:pt x="1169967" y="16518"/>
                  </a:lnTo>
                  <a:lnTo>
                    <a:pt x="1241411" y="19002"/>
                  </a:lnTo>
                  <a:lnTo>
                    <a:pt x="1310207" y="22775"/>
                  </a:lnTo>
                  <a:lnTo>
                    <a:pt x="1377238" y="27407"/>
                  </a:lnTo>
                  <a:lnTo>
                    <a:pt x="1443092" y="32611"/>
                  </a:lnTo>
                  <a:lnTo>
                    <a:pt x="1502517" y="37491"/>
                  </a:lnTo>
                  <a:lnTo>
                    <a:pt x="1557656" y="42157"/>
                  </a:lnTo>
                  <a:lnTo>
                    <a:pt x="1609937" y="46678"/>
                  </a:lnTo>
                  <a:lnTo>
                    <a:pt x="1653964" y="51103"/>
                  </a:lnTo>
                  <a:lnTo>
                    <a:pt x="1692487" y="55465"/>
                  </a:lnTo>
                  <a:lnTo>
                    <a:pt x="1727341" y="59784"/>
                  </a:lnTo>
                  <a:lnTo>
                    <a:pt x="1754811" y="63369"/>
                  </a:lnTo>
                  <a:lnTo>
                    <a:pt x="1796621" y="69233"/>
                  </a:lnTo>
                  <a:lnTo>
                    <a:pt x="1823734" y="73130"/>
                  </a:lnTo>
                  <a:lnTo>
                    <a:pt x="1797050" y="68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418"/>
            <p:cNvSpPr/>
            <p:nvPr>
              <p:custDataLst>
                <p:tags r:id="rId25"/>
              </p:custDataLst>
            </p:nvPr>
          </p:nvSpPr>
          <p:spPr>
            <a:xfrm>
              <a:off x="2477607" y="6296647"/>
              <a:ext cx="105093" cy="200549"/>
            </a:xfrm>
            <a:custGeom>
              <a:avLst/>
              <a:gdLst/>
              <a:ahLst/>
              <a:cxnLst/>
              <a:rect l="0" t="0" r="0" b="0"/>
              <a:pathLst>
                <a:path w="105093" h="200549">
                  <a:moveTo>
                    <a:pt x="43343" y="15253"/>
                  </a:moveTo>
                  <a:lnTo>
                    <a:pt x="43343" y="15253"/>
                  </a:lnTo>
                  <a:lnTo>
                    <a:pt x="14111" y="42389"/>
                  </a:lnTo>
                  <a:lnTo>
                    <a:pt x="4500" y="66960"/>
                  </a:lnTo>
                  <a:lnTo>
                    <a:pt x="0" y="106867"/>
                  </a:lnTo>
                  <a:lnTo>
                    <a:pt x="632" y="138196"/>
                  </a:lnTo>
                  <a:lnTo>
                    <a:pt x="9835" y="168411"/>
                  </a:lnTo>
                  <a:lnTo>
                    <a:pt x="24948" y="189985"/>
                  </a:lnTo>
                  <a:lnTo>
                    <a:pt x="34227" y="198274"/>
                  </a:lnTo>
                  <a:lnTo>
                    <a:pt x="46817" y="200548"/>
                  </a:lnTo>
                  <a:lnTo>
                    <a:pt x="54126" y="200167"/>
                  </a:lnTo>
                  <a:lnTo>
                    <a:pt x="67891" y="192217"/>
                  </a:lnTo>
                  <a:lnTo>
                    <a:pt x="74525" y="186145"/>
                  </a:lnTo>
                  <a:lnTo>
                    <a:pt x="90604" y="154003"/>
                  </a:lnTo>
                  <a:lnTo>
                    <a:pt x="100934" y="113201"/>
                  </a:lnTo>
                  <a:lnTo>
                    <a:pt x="105092" y="73201"/>
                  </a:lnTo>
                  <a:lnTo>
                    <a:pt x="105086" y="28241"/>
                  </a:lnTo>
                  <a:lnTo>
                    <a:pt x="97307" y="6637"/>
                  </a:lnTo>
                  <a:lnTo>
                    <a:pt x="92492" y="840"/>
                  </a:lnTo>
                  <a:lnTo>
                    <a:pt x="90220" y="0"/>
                  </a:lnTo>
                  <a:lnTo>
                    <a:pt x="88000" y="145"/>
                  </a:lnTo>
                  <a:lnTo>
                    <a:pt x="81443" y="25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419"/>
            <p:cNvSpPr/>
            <p:nvPr>
              <p:custDataLst>
                <p:tags r:id="rId26"/>
              </p:custDataLst>
            </p:nvPr>
          </p:nvSpPr>
          <p:spPr>
            <a:xfrm>
              <a:off x="2711450" y="6400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420"/>
            <p:cNvSpPr/>
            <p:nvPr>
              <p:custDataLst>
                <p:tags r:id="rId27"/>
              </p:custDataLst>
            </p:nvPr>
          </p:nvSpPr>
          <p:spPr>
            <a:xfrm>
              <a:off x="2781290" y="6252807"/>
              <a:ext cx="120661" cy="249594"/>
            </a:xfrm>
            <a:custGeom>
              <a:avLst/>
              <a:gdLst/>
              <a:ahLst/>
              <a:cxnLst/>
              <a:rect l="0" t="0" r="0" b="0"/>
              <a:pathLst>
                <a:path w="120661" h="249594">
                  <a:moveTo>
                    <a:pt x="120660" y="46393"/>
                  </a:moveTo>
                  <a:lnTo>
                    <a:pt x="120660" y="46393"/>
                  </a:lnTo>
                  <a:lnTo>
                    <a:pt x="79474" y="7323"/>
                  </a:lnTo>
                  <a:lnTo>
                    <a:pt x="65431" y="1277"/>
                  </a:lnTo>
                  <a:lnTo>
                    <a:pt x="49783" y="0"/>
                  </a:lnTo>
                  <a:lnTo>
                    <a:pt x="41658" y="648"/>
                  </a:lnTo>
                  <a:lnTo>
                    <a:pt x="26987" y="8893"/>
                  </a:lnTo>
                  <a:lnTo>
                    <a:pt x="3692" y="33812"/>
                  </a:lnTo>
                  <a:lnTo>
                    <a:pt x="0" y="48327"/>
                  </a:lnTo>
                  <a:lnTo>
                    <a:pt x="3" y="56149"/>
                  </a:lnTo>
                  <a:lnTo>
                    <a:pt x="2122" y="62775"/>
                  </a:lnTo>
                  <a:lnTo>
                    <a:pt x="10121" y="73900"/>
                  </a:lnTo>
                  <a:lnTo>
                    <a:pt x="20731" y="79785"/>
                  </a:lnTo>
                  <a:lnTo>
                    <a:pt x="26524" y="81354"/>
                  </a:lnTo>
                  <a:lnTo>
                    <a:pt x="40487" y="77453"/>
                  </a:lnTo>
                  <a:lnTo>
                    <a:pt x="86844" y="48007"/>
                  </a:lnTo>
                  <a:lnTo>
                    <a:pt x="87533" y="49585"/>
                  </a:lnTo>
                  <a:lnTo>
                    <a:pt x="93153" y="95601"/>
                  </a:lnTo>
                  <a:lnTo>
                    <a:pt x="94636" y="139369"/>
                  </a:lnTo>
                  <a:lnTo>
                    <a:pt x="95075" y="182518"/>
                  </a:lnTo>
                  <a:lnTo>
                    <a:pt x="95223" y="225656"/>
                  </a:lnTo>
                  <a:lnTo>
                    <a:pt x="95260" y="249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421"/>
            <p:cNvSpPr/>
            <p:nvPr>
              <p:custDataLst>
                <p:tags r:id="rId28"/>
              </p:custDataLst>
            </p:nvPr>
          </p:nvSpPr>
          <p:spPr>
            <a:xfrm>
              <a:off x="2967679" y="6254040"/>
              <a:ext cx="143822" cy="261061"/>
            </a:xfrm>
            <a:custGeom>
              <a:avLst/>
              <a:gdLst/>
              <a:ahLst/>
              <a:cxnLst/>
              <a:rect l="0" t="0" r="0" b="0"/>
              <a:pathLst>
                <a:path w="143822" h="261061">
                  <a:moveTo>
                    <a:pt x="143821" y="89610"/>
                  </a:moveTo>
                  <a:lnTo>
                    <a:pt x="143821" y="89610"/>
                  </a:lnTo>
                  <a:lnTo>
                    <a:pt x="138751" y="83835"/>
                  </a:lnTo>
                  <a:lnTo>
                    <a:pt x="132990" y="72298"/>
                  </a:lnTo>
                  <a:lnTo>
                    <a:pt x="128894" y="59103"/>
                  </a:lnTo>
                  <a:lnTo>
                    <a:pt x="119078" y="45713"/>
                  </a:lnTo>
                  <a:lnTo>
                    <a:pt x="80982" y="10530"/>
                  </a:lnTo>
                  <a:lnTo>
                    <a:pt x="61800" y="2017"/>
                  </a:lnTo>
                  <a:lnTo>
                    <a:pt x="31167" y="0"/>
                  </a:lnTo>
                  <a:lnTo>
                    <a:pt x="22152" y="4470"/>
                  </a:lnTo>
                  <a:lnTo>
                    <a:pt x="6490" y="20725"/>
                  </a:lnTo>
                  <a:lnTo>
                    <a:pt x="0" y="42061"/>
                  </a:lnTo>
                  <a:lnTo>
                    <a:pt x="878" y="64244"/>
                  </a:lnTo>
                  <a:lnTo>
                    <a:pt x="21045" y="106852"/>
                  </a:lnTo>
                  <a:lnTo>
                    <a:pt x="25987" y="111688"/>
                  </a:lnTo>
                  <a:lnTo>
                    <a:pt x="37123" y="117061"/>
                  </a:lnTo>
                  <a:lnTo>
                    <a:pt x="43055" y="116377"/>
                  </a:lnTo>
                  <a:lnTo>
                    <a:pt x="60813" y="106008"/>
                  </a:lnTo>
                  <a:lnTo>
                    <a:pt x="74619" y="93684"/>
                  </a:lnTo>
                  <a:lnTo>
                    <a:pt x="86159" y="77647"/>
                  </a:lnTo>
                  <a:lnTo>
                    <a:pt x="86604" y="115308"/>
                  </a:lnTo>
                  <a:lnTo>
                    <a:pt x="86651" y="155080"/>
                  </a:lnTo>
                  <a:lnTo>
                    <a:pt x="84784" y="196262"/>
                  </a:lnTo>
                  <a:lnTo>
                    <a:pt x="81203" y="241362"/>
                  </a:lnTo>
                  <a:lnTo>
                    <a:pt x="80321" y="261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422"/>
            <p:cNvSpPr/>
            <p:nvPr>
              <p:custDataLst>
                <p:tags r:id="rId29"/>
              </p:custDataLst>
            </p:nvPr>
          </p:nvSpPr>
          <p:spPr>
            <a:xfrm>
              <a:off x="3213100" y="640715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35156" y="16611"/>
                  </a:lnTo>
                  <a:lnTo>
                    <a:pt x="65719" y="10911"/>
                  </a:lnTo>
                  <a:lnTo>
                    <a:pt x="105173" y="8377"/>
                  </a:lnTo>
                  <a:lnTo>
                    <a:pt x="142934" y="5369"/>
                  </a:lnTo>
                  <a:lnTo>
                    <a:pt x="177826" y="2387"/>
                  </a:lnTo>
                  <a:lnTo>
                    <a:pt x="220298" y="707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423"/>
            <p:cNvSpPr/>
            <p:nvPr>
              <p:custDataLst>
                <p:tags r:id="rId30"/>
              </p:custDataLst>
            </p:nvPr>
          </p:nvSpPr>
          <p:spPr>
            <a:xfrm>
              <a:off x="3321050" y="6311900"/>
              <a:ext cx="27252" cy="234951"/>
            </a:xfrm>
            <a:custGeom>
              <a:avLst/>
              <a:gdLst/>
              <a:ahLst/>
              <a:cxnLst/>
              <a:rect l="0" t="0" r="0" b="0"/>
              <a:pathLst>
                <a:path w="27252" h="234951">
                  <a:moveTo>
                    <a:pt x="0" y="0"/>
                  </a:moveTo>
                  <a:lnTo>
                    <a:pt x="0" y="0"/>
                  </a:lnTo>
                  <a:lnTo>
                    <a:pt x="10670" y="14433"/>
                  </a:lnTo>
                  <a:lnTo>
                    <a:pt x="15580" y="22322"/>
                  </a:lnTo>
                  <a:lnTo>
                    <a:pt x="25862" y="67135"/>
                  </a:lnTo>
                  <a:lnTo>
                    <a:pt x="27251" y="106978"/>
                  </a:lnTo>
                  <a:lnTo>
                    <a:pt x="24106" y="149851"/>
                  </a:lnTo>
                  <a:lnTo>
                    <a:pt x="15653" y="192425"/>
                  </a:lnTo>
                  <a:lnTo>
                    <a:pt x="635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435"/>
          <p:cNvGrpSpPr/>
          <p:nvPr/>
        </p:nvGrpSpPr>
        <p:grpSpPr>
          <a:xfrm>
            <a:off x="3616064" y="6272498"/>
            <a:ext cx="581287" cy="242603"/>
            <a:chOff x="3616064" y="6272498"/>
            <a:chExt cx="581287" cy="242603"/>
          </a:xfrm>
        </p:grpSpPr>
        <p:sp>
          <p:nvSpPr>
            <p:cNvPr id="316" name="SMARTInkShape-2424"/>
            <p:cNvSpPr/>
            <p:nvPr>
              <p:custDataLst>
                <p:tags r:id="rId16"/>
              </p:custDataLst>
            </p:nvPr>
          </p:nvSpPr>
          <p:spPr>
            <a:xfrm>
              <a:off x="3616064" y="6272498"/>
              <a:ext cx="117215" cy="229903"/>
            </a:xfrm>
            <a:custGeom>
              <a:avLst/>
              <a:gdLst/>
              <a:ahLst/>
              <a:cxnLst/>
              <a:rect l="0" t="0" r="0" b="0"/>
              <a:pathLst>
                <a:path w="117215" h="229903">
                  <a:moveTo>
                    <a:pt x="98686" y="64802"/>
                  </a:moveTo>
                  <a:lnTo>
                    <a:pt x="98686" y="64802"/>
                  </a:lnTo>
                  <a:lnTo>
                    <a:pt x="98686" y="55963"/>
                  </a:lnTo>
                  <a:lnTo>
                    <a:pt x="100567" y="51937"/>
                  </a:lnTo>
                  <a:lnTo>
                    <a:pt x="102057" y="49874"/>
                  </a:lnTo>
                  <a:lnTo>
                    <a:pt x="102344" y="47796"/>
                  </a:lnTo>
                  <a:lnTo>
                    <a:pt x="97688" y="30092"/>
                  </a:lnTo>
                  <a:lnTo>
                    <a:pt x="92128" y="22094"/>
                  </a:lnTo>
                  <a:lnTo>
                    <a:pt x="77693" y="9657"/>
                  </a:lnTo>
                  <a:lnTo>
                    <a:pt x="60010" y="407"/>
                  </a:lnTo>
                  <a:lnTo>
                    <a:pt x="53852" y="0"/>
                  </a:lnTo>
                  <a:lnTo>
                    <a:pt x="41365" y="3310"/>
                  </a:lnTo>
                  <a:lnTo>
                    <a:pt x="19064" y="19848"/>
                  </a:lnTo>
                  <a:lnTo>
                    <a:pt x="8500" y="36591"/>
                  </a:lnTo>
                  <a:lnTo>
                    <a:pt x="468" y="63969"/>
                  </a:lnTo>
                  <a:lnTo>
                    <a:pt x="0" y="80660"/>
                  </a:lnTo>
                  <a:lnTo>
                    <a:pt x="4496" y="95133"/>
                  </a:lnTo>
                  <a:lnTo>
                    <a:pt x="9081" y="99839"/>
                  </a:lnTo>
                  <a:lnTo>
                    <a:pt x="21702" y="105068"/>
                  </a:lnTo>
                  <a:lnTo>
                    <a:pt x="34838" y="103629"/>
                  </a:lnTo>
                  <a:lnTo>
                    <a:pt x="41303" y="101270"/>
                  </a:lnTo>
                  <a:lnTo>
                    <a:pt x="63888" y="81094"/>
                  </a:lnTo>
                  <a:lnTo>
                    <a:pt x="91028" y="40425"/>
                  </a:lnTo>
                  <a:lnTo>
                    <a:pt x="111797" y="14389"/>
                  </a:lnTo>
                  <a:lnTo>
                    <a:pt x="113777" y="12849"/>
                  </a:lnTo>
                  <a:lnTo>
                    <a:pt x="115097" y="12528"/>
                  </a:lnTo>
                  <a:lnTo>
                    <a:pt x="115976" y="13020"/>
                  </a:lnTo>
                  <a:lnTo>
                    <a:pt x="117214" y="23824"/>
                  </a:lnTo>
                  <a:lnTo>
                    <a:pt x="112641" y="68255"/>
                  </a:lnTo>
                  <a:lnTo>
                    <a:pt x="111758" y="103924"/>
                  </a:lnTo>
                  <a:lnTo>
                    <a:pt x="108088" y="150533"/>
                  </a:lnTo>
                  <a:lnTo>
                    <a:pt x="108582" y="197456"/>
                  </a:lnTo>
                  <a:lnTo>
                    <a:pt x="105036" y="229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425"/>
            <p:cNvSpPr/>
            <p:nvPr>
              <p:custDataLst>
                <p:tags r:id="rId17"/>
              </p:custDataLst>
            </p:nvPr>
          </p:nvSpPr>
          <p:spPr>
            <a:xfrm>
              <a:off x="3835400" y="6401683"/>
              <a:ext cx="5468" cy="11818"/>
            </a:xfrm>
            <a:custGeom>
              <a:avLst/>
              <a:gdLst/>
              <a:ahLst/>
              <a:cxnLst/>
              <a:rect l="0" t="0" r="0" b="0"/>
              <a:pathLst>
                <a:path w="5468" h="118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0"/>
                  </a:lnTo>
                  <a:lnTo>
                    <a:pt x="5467" y="2749"/>
                  </a:lnTo>
                  <a:lnTo>
                    <a:pt x="5056" y="4361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426"/>
            <p:cNvSpPr/>
            <p:nvPr>
              <p:custDataLst>
                <p:tags r:id="rId18"/>
              </p:custDataLst>
            </p:nvPr>
          </p:nvSpPr>
          <p:spPr>
            <a:xfrm>
              <a:off x="3924186" y="6303887"/>
              <a:ext cx="82665" cy="185814"/>
            </a:xfrm>
            <a:custGeom>
              <a:avLst/>
              <a:gdLst/>
              <a:ahLst/>
              <a:cxnLst/>
              <a:rect l="0" t="0" r="0" b="0"/>
              <a:pathLst>
                <a:path w="82665" h="185814">
                  <a:moveTo>
                    <a:pt x="82664" y="65163"/>
                  </a:moveTo>
                  <a:lnTo>
                    <a:pt x="82664" y="65163"/>
                  </a:lnTo>
                  <a:lnTo>
                    <a:pt x="77638" y="53230"/>
                  </a:lnTo>
                  <a:lnTo>
                    <a:pt x="72667" y="26016"/>
                  </a:lnTo>
                  <a:lnTo>
                    <a:pt x="69650" y="20014"/>
                  </a:lnTo>
                  <a:lnTo>
                    <a:pt x="60652" y="11465"/>
                  </a:lnTo>
                  <a:lnTo>
                    <a:pt x="37629" y="229"/>
                  </a:lnTo>
                  <a:lnTo>
                    <a:pt x="31474" y="0"/>
                  </a:lnTo>
                  <a:lnTo>
                    <a:pt x="18991" y="3511"/>
                  </a:lnTo>
                  <a:lnTo>
                    <a:pt x="3434" y="13421"/>
                  </a:lnTo>
                  <a:lnTo>
                    <a:pt x="916" y="17968"/>
                  </a:lnTo>
                  <a:lnTo>
                    <a:pt x="0" y="28665"/>
                  </a:lnTo>
                  <a:lnTo>
                    <a:pt x="3451" y="46587"/>
                  </a:lnTo>
                  <a:lnTo>
                    <a:pt x="6572" y="51368"/>
                  </a:lnTo>
                  <a:lnTo>
                    <a:pt x="15684" y="58561"/>
                  </a:lnTo>
                  <a:lnTo>
                    <a:pt x="36085" y="63208"/>
                  </a:lnTo>
                  <a:lnTo>
                    <a:pt x="49968" y="58650"/>
                  </a:lnTo>
                  <a:lnTo>
                    <a:pt x="81173" y="34775"/>
                  </a:lnTo>
                  <a:lnTo>
                    <a:pt x="81670" y="35731"/>
                  </a:lnTo>
                  <a:lnTo>
                    <a:pt x="82222" y="40558"/>
                  </a:lnTo>
                  <a:lnTo>
                    <a:pt x="77580" y="84944"/>
                  </a:lnTo>
                  <a:lnTo>
                    <a:pt x="73193" y="126690"/>
                  </a:lnTo>
                  <a:lnTo>
                    <a:pt x="70389" y="168811"/>
                  </a:lnTo>
                  <a:lnTo>
                    <a:pt x="69964" y="185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427"/>
            <p:cNvSpPr/>
            <p:nvPr>
              <p:custDataLst>
                <p:tags r:id="rId19"/>
              </p:custDataLst>
            </p:nvPr>
          </p:nvSpPr>
          <p:spPr>
            <a:xfrm>
              <a:off x="4082654" y="6313576"/>
              <a:ext cx="114697" cy="201525"/>
            </a:xfrm>
            <a:custGeom>
              <a:avLst/>
              <a:gdLst/>
              <a:ahLst/>
              <a:cxnLst/>
              <a:rect l="0" t="0" r="0" b="0"/>
              <a:pathLst>
                <a:path w="114697" h="201525">
                  <a:moveTo>
                    <a:pt x="114696" y="61824"/>
                  </a:moveTo>
                  <a:lnTo>
                    <a:pt x="114696" y="61824"/>
                  </a:lnTo>
                  <a:lnTo>
                    <a:pt x="114696" y="58453"/>
                  </a:lnTo>
                  <a:lnTo>
                    <a:pt x="111325" y="49615"/>
                  </a:lnTo>
                  <a:lnTo>
                    <a:pt x="102454" y="37644"/>
                  </a:lnTo>
                  <a:lnTo>
                    <a:pt x="79901" y="18243"/>
                  </a:lnTo>
                  <a:lnTo>
                    <a:pt x="48478" y="3984"/>
                  </a:lnTo>
                  <a:lnTo>
                    <a:pt x="26872" y="0"/>
                  </a:lnTo>
                  <a:lnTo>
                    <a:pt x="20869" y="1559"/>
                  </a:lnTo>
                  <a:lnTo>
                    <a:pt x="10436" y="8933"/>
                  </a:lnTo>
                  <a:lnTo>
                    <a:pt x="2977" y="23030"/>
                  </a:lnTo>
                  <a:lnTo>
                    <a:pt x="0" y="31728"/>
                  </a:lnTo>
                  <a:lnTo>
                    <a:pt x="455" y="50800"/>
                  </a:lnTo>
                  <a:lnTo>
                    <a:pt x="6066" y="68920"/>
                  </a:lnTo>
                  <a:lnTo>
                    <a:pt x="15616" y="81676"/>
                  </a:lnTo>
                  <a:lnTo>
                    <a:pt x="26916" y="88286"/>
                  </a:lnTo>
                  <a:lnTo>
                    <a:pt x="32892" y="90049"/>
                  </a:lnTo>
                  <a:lnTo>
                    <a:pt x="38994" y="89108"/>
                  </a:lnTo>
                  <a:lnTo>
                    <a:pt x="51417" y="82417"/>
                  </a:lnTo>
                  <a:lnTo>
                    <a:pt x="70311" y="66750"/>
                  </a:lnTo>
                  <a:lnTo>
                    <a:pt x="77330" y="56722"/>
                  </a:lnTo>
                  <a:lnTo>
                    <a:pt x="82617" y="43591"/>
                  </a:lnTo>
                  <a:lnTo>
                    <a:pt x="86219" y="49758"/>
                  </a:lnTo>
                  <a:lnTo>
                    <a:pt x="93052" y="80398"/>
                  </a:lnTo>
                  <a:lnTo>
                    <a:pt x="93252" y="126484"/>
                  </a:lnTo>
                  <a:lnTo>
                    <a:pt x="88587" y="163767"/>
                  </a:lnTo>
                  <a:lnTo>
                    <a:pt x="82946" y="201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436"/>
          <p:cNvGrpSpPr/>
          <p:nvPr/>
        </p:nvGrpSpPr>
        <p:grpSpPr>
          <a:xfrm>
            <a:off x="4603750" y="6118855"/>
            <a:ext cx="228601" cy="199396"/>
            <a:chOff x="4603750" y="6118855"/>
            <a:chExt cx="228601" cy="199396"/>
          </a:xfrm>
        </p:grpSpPr>
        <p:sp>
          <p:nvSpPr>
            <p:cNvPr id="321" name="SMARTInkShape-2428"/>
            <p:cNvSpPr/>
            <p:nvPr>
              <p:custDataLst>
                <p:tags r:id="rId14"/>
              </p:custDataLst>
            </p:nvPr>
          </p:nvSpPr>
          <p:spPr>
            <a:xfrm>
              <a:off x="4648200" y="6118855"/>
              <a:ext cx="184151" cy="88248"/>
            </a:xfrm>
            <a:custGeom>
              <a:avLst/>
              <a:gdLst/>
              <a:ahLst/>
              <a:cxnLst/>
              <a:rect l="0" t="0" r="0" b="0"/>
              <a:pathLst>
                <a:path w="184151" h="88248">
                  <a:moveTo>
                    <a:pt x="0" y="59695"/>
                  </a:moveTo>
                  <a:lnTo>
                    <a:pt x="0" y="59695"/>
                  </a:lnTo>
                  <a:lnTo>
                    <a:pt x="0" y="44768"/>
                  </a:lnTo>
                  <a:lnTo>
                    <a:pt x="6742" y="31754"/>
                  </a:lnTo>
                  <a:lnTo>
                    <a:pt x="21662" y="14168"/>
                  </a:lnTo>
                  <a:lnTo>
                    <a:pt x="42399" y="844"/>
                  </a:lnTo>
                  <a:lnTo>
                    <a:pt x="46610" y="0"/>
                  </a:lnTo>
                  <a:lnTo>
                    <a:pt x="55052" y="944"/>
                  </a:lnTo>
                  <a:lnTo>
                    <a:pt x="67739" y="5442"/>
                  </a:lnTo>
                  <a:lnTo>
                    <a:pt x="80435" y="17984"/>
                  </a:lnTo>
                  <a:lnTo>
                    <a:pt x="96661" y="46255"/>
                  </a:lnTo>
                  <a:lnTo>
                    <a:pt x="109695" y="80651"/>
                  </a:lnTo>
                  <a:lnTo>
                    <a:pt x="112641" y="84249"/>
                  </a:lnTo>
                  <a:lnTo>
                    <a:pt x="119678" y="88247"/>
                  </a:lnTo>
                  <a:lnTo>
                    <a:pt x="123529" y="87901"/>
                  </a:lnTo>
                  <a:lnTo>
                    <a:pt x="131572" y="83755"/>
                  </a:lnTo>
                  <a:lnTo>
                    <a:pt x="144034" y="70117"/>
                  </a:lnTo>
                  <a:lnTo>
                    <a:pt x="165113" y="39082"/>
                  </a:lnTo>
                  <a:lnTo>
                    <a:pt x="172867" y="32895"/>
                  </a:lnTo>
                  <a:lnTo>
                    <a:pt x="184150" y="27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429"/>
            <p:cNvSpPr/>
            <p:nvPr>
              <p:custDataLst>
                <p:tags r:id="rId15"/>
              </p:custDataLst>
            </p:nvPr>
          </p:nvSpPr>
          <p:spPr>
            <a:xfrm>
              <a:off x="4603750" y="6254750"/>
              <a:ext cx="192214" cy="63501"/>
            </a:xfrm>
            <a:custGeom>
              <a:avLst/>
              <a:gdLst/>
              <a:ahLst/>
              <a:cxnLst/>
              <a:rect l="0" t="0" r="0" b="0"/>
              <a:pathLst>
                <a:path w="192214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56758"/>
                  </a:lnTo>
                  <a:lnTo>
                    <a:pt x="7172" y="33110"/>
                  </a:lnTo>
                  <a:lnTo>
                    <a:pt x="18167" y="15268"/>
                  </a:lnTo>
                  <a:lnTo>
                    <a:pt x="20578" y="12295"/>
                  </a:lnTo>
                  <a:lnTo>
                    <a:pt x="23597" y="11019"/>
                  </a:lnTo>
                  <a:lnTo>
                    <a:pt x="30713" y="11483"/>
                  </a:lnTo>
                  <a:lnTo>
                    <a:pt x="76599" y="42522"/>
                  </a:lnTo>
                  <a:lnTo>
                    <a:pt x="101679" y="57893"/>
                  </a:lnTo>
                  <a:lnTo>
                    <a:pt x="114335" y="61008"/>
                  </a:lnTo>
                  <a:lnTo>
                    <a:pt x="136731" y="59391"/>
                  </a:lnTo>
                  <a:lnTo>
                    <a:pt x="161241" y="47701"/>
                  </a:lnTo>
                  <a:lnTo>
                    <a:pt x="190652" y="19170"/>
                  </a:lnTo>
                  <a:lnTo>
                    <a:pt x="192012" y="17013"/>
                  </a:lnTo>
                  <a:lnTo>
                    <a:pt x="192213" y="1557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437"/>
          <p:cNvGrpSpPr/>
          <p:nvPr/>
        </p:nvGrpSpPr>
        <p:grpSpPr>
          <a:xfrm>
            <a:off x="5063929" y="5930900"/>
            <a:ext cx="384372" cy="292101"/>
            <a:chOff x="5063929" y="5930900"/>
            <a:chExt cx="384372" cy="292101"/>
          </a:xfrm>
        </p:grpSpPr>
        <p:sp>
          <p:nvSpPr>
            <p:cNvPr id="324" name="SMARTInkShape-2430"/>
            <p:cNvSpPr/>
            <p:nvPr>
              <p:custDataLst>
                <p:tags r:id="rId12"/>
              </p:custDataLst>
            </p:nvPr>
          </p:nvSpPr>
          <p:spPr>
            <a:xfrm>
              <a:off x="5270500" y="5930900"/>
              <a:ext cx="9722" cy="177801"/>
            </a:xfrm>
            <a:custGeom>
              <a:avLst/>
              <a:gdLst/>
              <a:ahLst/>
              <a:cxnLst/>
              <a:rect l="0" t="0" r="0" b="0"/>
              <a:pathLst>
                <a:path w="9722" h="177801">
                  <a:moveTo>
                    <a:pt x="6350" y="0"/>
                  </a:moveTo>
                  <a:lnTo>
                    <a:pt x="6350" y="0"/>
                  </a:lnTo>
                  <a:lnTo>
                    <a:pt x="9721" y="39345"/>
                  </a:lnTo>
                  <a:lnTo>
                    <a:pt x="8446" y="78843"/>
                  </a:lnTo>
                  <a:lnTo>
                    <a:pt x="3600" y="119552"/>
                  </a:lnTo>
                  <a:lnTo>
                    <a:pt x="474" y="16454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431"/>
            <p:cNvSpPr/>
            <p:nvPr>
              <p:custDataLst>
                <p:tags r:id="rId13"/>
              </p:custDataLst>
            </p:nvPr>
          </p:nvSpPr>
          <p:spPr>
            <a:xfrm>
              <a:off x="5063929" y="6212996"/>
              <a:ext cx="384372" cy="10005"/>
            </a:xfrm>
            <a:custGeom>
              <a:avLst/>
              <a:gdLst/>
              <a:ahLst/>
              <a:cxnLst/>
              <a:rect l="0" t="0" r="0" b="0"/>
              <a:pathLst>
                <a:path w="384372" h="10005">
                  <a:moveTo>
                    <a:pt x="3371" y="10004"/>
                  </a:moveTo>
                  <a:lnTo>
                    <a:pt x="3371" y="10004"/>
                  </a:lnTo>
                  <a:lnTo>
                    <a:pt x="0" y="10003"/>
                  </a:lnTo>
                  <a:lnTo>
                    <a:pt x="8454" y="9299"/>
                  </a:lnTo>
                  <a:lnTo>
                    <a:pt x="45903" y="4537"/>
                  </a:lnTo>
                  <a:lnTo>
                    <a:pt x="90997" y="3916"/>
                  </a:lnTo>
                  <a:lnTo>
                    <a:pt x="130040" y="3770"/>
                  </a:lnTo>
                  <a:lnTo>
                    <a:pt x="172557" y="3705"/>
                  </a:lnTo>
                  <a:lnTo>
                    <a:pt x="214972" y="3677"/>
                  </a:lnTo>
                  <a:lnTo>
                    <a:pt x="255460" y="1782"/>
                  </a:lnTo>
                  <a:lnTo>
                    <a:pt x="293210" y="0"/>
                  </a:lnTo>
                  <a:lnTo>
                    <a:pt x="339409" y="2257"/>
                  </a:lnTo>
                  <a:lnTo>
                    <a:pt x="384371" y="3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438"/>
          <p:cNvGrpSpPr/>
          <p:nvPr/>
        </p:nvGrpSpPr>
        <p:grpSpPr>
          <a:xfrm>
            <a:off x="5162550" y="6337300"/>
            <a:ext cx="120651" cy="222251"/>
            <a:chOff x="5162550" y="6337300"/>
            <a:chExt cx="120651" cy="222251"/>
          </a:xfrm>
        </p:grpSpPr>
        <p:sp>
          <p:nvSpPr>
            <p:cNvPr id="327" name="SMARTInkShape-2432"/>
            <p:cNvSpPr/>
            <p:nvPr>
              <p:custDataLst>
                <p:tags r:id="rId10"/>
              </p:custDataLst>
            </p:nvPr>
          </p:nvSpPr>
          <p:spPr>
            <a:xfrm>
              <a:off x="5162550" y="6375399"/>
              <a:ext cx="38101" cy="184152"/>
            </a:xfrm>
            <a:custGeom>
              <a:avLst/>
              <a:gdLst/>
              <a:ahLst/>
              <a:cxnLst/>
              <a:rect l="0" t="0" r="0" b="0"/>
              <a:pathLst>
                <a:path w="38101" h="18415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6908" y="3764"/>
                  </a:lnTo>
                  <a:lnTo>
                    <a:pt x="10831" y="11551"/>
                  </a:lnTo>
                  <a:lnTo>
                    <a:pt x="22600" y="56382"/>
                  </a:lnTo>
                  <a:lnTo>
                    <a:pt x="28402" y="102920"/>
                  </a:lnTo>
                  <a:lnTo>
                    <a:pt x="34827" y="148980"/>
                  </a:lnTo>
                  <a:lnTo>
                    <a:pt x="38100" y="184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433"/>
            <p:cNvSpPr/>
            <p:nvPr>
              <p:custDataLst>
                <p:tags r:id="rId11"/>
              </p:custDataLst>
            </p:nvPr>
          </p:nvSpPr>
          <p:spPr>
            <a:xfrm>
              <a:off x="5264150" y="63373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0" y="37350"/>
                  </a:lnTo>
                  <a:lnTo>
                    <a:pt x="1881" y="73390"/>
                  </a:lnTo>
                  <a:lnTo>
                    <a:pt x="6907" y="115350"/>
                  </a:lnTo>
                  <a:lnTo>
                    <a:pt x="12865" y="155298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929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4" name="SMARTInkShape-Group439"/>
          <p:cNvGrpSpPr/>
          <p:nvPr/>
        </p:nvGrpSpPr>
        <p:grpSpPr>
          <a:xfrm>
            <a:off x="556520" y="324522"/>
            <a:ext cx="1443731" cy="666079"/>
            <a:chOff x="556520" y="324522"/>
            <a:chExt cx="1443731" cy="666079"/>
          </a:xfrm>
        </p:grpSpPr>
        <p:sp>
          <p:nvSpPr>
            <p:cNvPr id="3" name="SMARTInkShape-2434"/>
            <p:cNvSpPr/>
            <p:nvPr>
              <p:custDataLst>
                <p:tags r:id="rId213"/>
              </p:custDataLst>
            </p:nvPr>
          </p:nvSpPr>
          <p:spPr>
            <a:xfrm>
              <a:off x="1993900" y="558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35"/>
            <p:cNvSpPr/>
            <p:nvPr>
              <p:custDataLst>
                <p:tags r:id="rId214"/>
              </p:custDataLst>
            </p:nvPr>
          </p:nvSpPr>
          <p:spPr>
            <a:xfrm>
              <a:off x="1962150" y="412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36"/>
            <p:cNvSpPr/>
            <p:nvPr>
              <p:custDataLst>
                <p:tags r:id="rId215"/>
              </p:custDataLst>
            </p:nvPr>
          </p:nvSpPr>
          <p:spPr>
            <a:xfrm>
              <a:off x="937979" y="698500"/>
              <a:ext cx="935272" cy="291218"/>
            </a:xfrm>
            <a:custGeom>
              <a:avLst/>
              <a:gdLst/>
              <a:ahLst/>
              <a:cxnLst/>
              <a:rect l="0" t="0" r="0" b="0"/>
              <a:pathLst>
                <a:path w="935272" h="291218">
                  <a:moveTo>
                    <a:pt x="8171" y="285750"/>
                  </a:moveTo>
                  <a:lnTo>
                    <a:pt x="8171" y="285750"/>
                  </a:lnTo>
                  <a:lnTo>
                    <a:pt x="149" y="290114"/>
                  </a:lnTo>
                  <a:lnTo>
                    <a:pt x="0" y="290776"/>
                  </a:lnTo>
                  <a:lnTo>
                    <a:pt x="607" y="291217"/>
                  </a:lnTo>
                  <a:lnTo>
                    <a:pt x="42007" y="280375"/>
                  </a:lnTo>
                  <a:lnTo>
                    <a:pt x="87180" y="267604"/>
                  </a:lnTo>
                  <a:lnTo>
                    <a:pt x="118699" y="258130"/>
                  </a:lnTo>
                  <a:lnTo>
                    <a:pt x="155234" y="246876"/>
                  </a:lnTo>
                  <a:lnTo>
                    <a:pt x="195113" y="234434"/>
                  </a:lnTo>
                  <a:lnTo>
                    <a:pt x="244277" y="219789"/>
                  </a:lnTo>
                  <a:lnTo>
                    <a:pt x="299630" y="203676"/>
                  </a:lnTo>
                  <a:lnTo>
                    <a:pt x="359111" y="186584"/>
                  </a:lnTo>
                  <a:lnTo>
                    <a:pt x="421342" y="167428"/>
                  </a:lnTo>
                  <a:lnTo>
                    <a:pt x="485407" y="146897"/>
                  </a:lnTo>
                  <a:lnTo>
                    <a:pt x="550695" y="125448"/>
                  </a:lnTo>
                  <a:lnTo>
                    <a:pt x="610448" y="106210"/>
                  </a:lnTo>
                  <a:lnTo>
                    <a:pt x="666511" y="88445"/>
                  </a:lnTo>
                  <a:lnTo>
                    <a:pt x="720114" y="71664"/>
                  </a:lnTo>
                  <a:lnTo>
                    <a:pt x="767844" y="56242"/>
                  </a:lnTo>
                  <a:lnTo>
                    <a:pt x="811659" y="41728"/>
                  </a:lnTo>
                  <a:lnTo>
                    <a:pt x="852863" y="27819"/>
                  </a:lnTo>
                  <a:lnTo>
                    <a:pt x="935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37"/>
            <p:cNvSpPr/>
            <p:nvPr>
              <p:custDataLst>
                <p:tags r:id="rId216"/>
              </p:custDataLst>
            </p:nvPr>
          </p:nvSpPr>
          <p:spPr>
            <a:xfrm>
              <a:off x="615950" y="647700"/>
              <a:ext cx="1174751" cy="342901"/>
            </a:xfrm>
            <a:custGeom>
              <a:avLst/>
              <a:gdLst/>
              <a:ahLst/>
              <a:cxnLst/>
              <a:rect l="0" t="0" r="0" b="0"/>
              <a:pathLst>
                <a:path w="1174751" h="342901">
                  <a:moveTo>
                    <a:pt x="0" y="342900"/>
                  </a:moveTo>
                  <a:lnTo>
                    <a:pt x="0" y="342900"/>
                  </a:lnTo>
                  <a:lnTo>
                    <a:pt x="39720" y="327691"/>
                  </a:lnTo>
                  <a:lnTo>
                    <a:pt x="82094" y="316385"/>
                  </a:lnTo>
                  <a:lnTo>
                    <a:pt x="111879" y="307584"/>
                  </a:lnTo>
                  <a:lnTo>
                    <a:pt x="146553" y="296779"/>
                  </a:lnTo>
                  <a:lnTo>
                    <a:pt x="184485" y="284636"/>
                  </a:lnTo>
                  <a:lnTo>
                    <a:pt x="231646" y="268779"/>
                  </a:lnTo>
                  <a:lnTo>
                    <a:pt x="284958" y="250447"/>
                  </a:lnTo>
                  <a:lnTo>
                    <a:pt x="342372" y="230465"/>
                  </a:lnTo>
                  <a:lnTo>
                    <a:pt x="405343" y="210793"/>
                  </a:lnTo>
                  <a:lnTo>
                    <a:pt x="472017" y="191329"/>
                  </a:lnTo>
                  <a:lnTo>
                    <a:pt x="541162" y="172003"/>
                  </a:lnTo>
                  <a:lnTo>
                    <a:pt x="611246" y="152768"/>
                  </a:lnTo>
                  <a:lnTo>
                    <a:pt x="681959" y="133596"/>
                  </a:lnTo>
                  <a:lnTo>
                    <a:pt x="753089" y="114464"/>
                  </a:lnTo>
                  <a:lnTo>
                    <a:pt x="818854" y="96770"/>
                  </a:lnTo>
                  <a:lnTo>
                    <a:pt x="881041" y="80036"/>
                  </a:lnTo>
                  <a:lnTo>
                    <a:pt x="940844" y="63940"/>
                  </a:lnTo>
                  <a:lnTo>
                    <a:pt x="993413" y="49682"/>
                  </a:lnTo>
                  <a:lnTo>
                    <a:pt x="1041159" y="36649"/>
                  </a:lnTo>
                  <a:lnTo>
                    <a:pt x="1085689" y="24433"/>
                  </a:lnTo>
                  <a:lnTo>
                    <a:pt x="1115376" y="16289"/>
                  </a:lnTo>
                  <a:lnTo>
                    <a:pt x="1174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38"/>
            <p:cNvSpPr/>
            <p:nvPr>
              <p:custDataLst>
                <p:tags r:id="rId217"/>
              </p:custDataLst>
            </p:nvPr>
          </p:nvSpPr>
          <p:spPr>
            <a:xfrm>
              <a:off x="1556012" y="406834"/>
              <a:ext cx="272789" cy="140548"/>
            </a:xfrm>
            <a:custGeom>
              <a:avLst/>
              <a:gdLst/>
              <a:ahLst/>
              <a:cxnLst/>
              <a:rect l="0" t="0" r="0" b="0"/>
              <a:pathLst>
                <a:path w="272789" h="140548">
                  <a:moveTo>
                    <a:pt x="6088" y="31316"/>
                  </a:moveTo>
                  <a:lnTo>
                    <a:pt x="6088" y="31316"/>
                  </a:lnTo>
                  <a:lnTo>
                    <a:pt x="2717" y="31316"/>
                  </a:lnTo>
                  <a:lnTo>
                    <a:pt x="1724" y="30610"/>
                  </a:lnTo>
                  <a:lnTo>
                    <a:pt x="1062" y="29435"/>
                  </a:lnTo>
                  <a:lnTo>
                    <a:pt x="0" y="25849"/>
                  </a:lnTo>
                  <a:lnTo>
                    <a:pt x="6558" y="21857"/>
                  </a:lnTo>
                  <a:lnTo>
                    <a:pt x="24180" y="19576"/>
                  </a:lnTo>
                  <a:lnTo>
                    <a:pt x="50646" y="29013"/>
                  </a:lnTo>
                  <a:lnTo>
                    <a:pt x="80831" y="48586"/>
                  </a:lnTo>
                  <a:lnTo>
                    <a:pt x="94105" y="66038"/>
                  </a:lnTo>
                  <a:lnTo>
                    <a:pt x="98633" y="75631"/>
                  </a:lnTo>
                  <a:lnTo>
                    <a:pt x="99900" y="93815"/>
                  </a:lnTo>
                  <a:lnTo>
                    <a:pt x="95055" y="110599"/>
                  </a:lnTo>
                  <a:lnTo>
                    <a:pt x="81132" y="130537"/>
                  </a:lnTo>
                  <a:lnTo>
                    <a:pt x="72131" y="138444"/>
                  </a:lnTo>
                  <a:lnTo>
                    <a:pt x="69167" y="140129"/>
                  </a:lnTo>
                  <a:lnTo>
                    <a:pt x="67191" y="140547"/>
                  </a:lnTo>
                  <a:lnTo>
                    <a:pt x="65873" y="140120"/>
                  </a:lnTo>
                  <a:lnTo>
                    <a:pt x="64995" y="138424"/>
                  </a:lnTo>
                  <a:lnTo>
                    <a:pt x="64019" y="132777"/>
                  </a:lnTo>
                  <a:lnTo>
                    <a:pt x="70211" y="118293"/>
                  </a:lnTo>
                  <a:lnTo>
                    <a:pt x="104695" y="79424"/>
                  </a:lnTo>
                  <a:lnTo>
                    <a:pt x="143146" y="33914"/>
                  </a:lnTo>
                  <a:lnTo>
                    <a:pt x="152923" y="10292"/>
                  </a:lnTo>
                  <a:lnTo>
                    <a:pt x="152957" y="1276"/>
                  </a:lnTo>
                  <a:lnTo>
                    <a:pt x="150568" y="0"/>
                  </a:lnTo>
                  <a:lnTo>
                    <a:pt x="142268" y="2346"/>
                  </a:lnTo>
                  <a:lnTo>
                    <a:pt x="129066" y="14971"/>
                  </a:lnTo>
                  <a:lnTo>
                    <a:pt x="124245" y="29931"/>
                  </a:lnTo>
                  <a:lnTo>
                    <a:pt x="122959" y="38859"/>
                  </a:lnTo>
                  <a:lnTo>
                    <a:pt x="127175" y="54424"/>
                  </a:lnTo>
                  <a:lnTo>
                    <a:pt x="136810" y="67692"/>
                  </a:lnTo>
                  <a:lnTo>
                    <a:pt x="150500" y="78292"/>
                  </a:lnTo>
                  <a:lnTo>
                    <a:pt x="190928" y="85452"/>
                  </a:lnTo>
                  <a:lnTo>
                    <a:pt x="223236" y="83363"/>
                  </a:lnTo>
                  <a:lnTo>
                    <a:pt x="272788" y="75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39"/>
            <p:cNvSpPr/>
            <p:nvPr>
              <p:custDataLst>
                <p:tags r:id="rId218"/>
              </p:custDataLst>
            </p:nvPr>
          </p:nvSpPr>
          <p:spPr>
            <a:xfrm>
              <a:off x="1395641" y="469900"/>
              <a:ext cx="74772" cy="123666"/>
            </a:xfrm>
            <a:custGeom>
              <a:avLst/>
              <a:gdLst/>
              <a:ahLst/>
              <a:cxnLst/>
              <a:rect l="0" t="0" r="0" b="0"/>
              <a:pathLst>
                <a:path w="74772" h="123666">
                  <a:moveTo>
                    <a:pt x="52159" y="12700"/>
                  </a:moveTo>
                  <a:lnTo>
                    <a:pt x="52159" y="12700"/>
                  </a:lnTo>
                  <a:lnTo>
                    <a:pt x="34482" y="3862"/>
                  </a:lnTo>
                  <a:lnTo>
                    <a:pt x="26429" y="3598"/>
                  </a:lnTo>
                  <a:lnTo>
                    <a:pt x="22305" y="4515"/>
                  </a:lnTo>
                  <a:lnTo>
                    <a:pt x="13961" y="11179"/>
                  </a:lnTo>
                  <a:lnTo>
                    <a:pt x="9760" y="15919"/>
                  </a:lnTo>
                  <a:lnTo>
                    <a:pt x="477" y="39446"/>
                  </a:lnTo>
                  <a:lnTo>
                    <a:pt x="0" y="68759"/>
                  </a:lnTo>
                  <a:lnTo>
                    <a:pt x="7698" y="96416"/>
                  </a:lnTo>
                  <a:lnTo>
                    <a:pt x="16877" y="110115"/>
                  </a:lnTo>
                  <a:lnTo>
                    <a:pt x="27306" y="119495"/>
                  </a:lnTo>
                  <a:lnTo>
                    <a:pt x="36645" y="123665"/>
                  </a:lnTo>
                  <a:lnTo>
                    <a:pt x="47380" y="121755"/>
                  </a:lnTo>
                  <a:lnTo>
                    <a:pt x="53207" y="119270"/>
                  </a:lnTo>
                  <a:lnTo>
                    <a:pt x="63443" y="108983"/>
                  </a:lnTo>
                  <a:lnTo>
                    <a:pt x="68148" y="102289"/>
                  </a:lnTo>
                  <a:lnTo>
                    <a:pt x="74771" y="72641"/>
                  </a:lnTo>
                  <a:lnTo>
                    <a:pt x="69991" y="40416"/>
                  </a:lnTo>
                  <a:lnTo>
                    <a:pt x="45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40"/>
            <p:cNvSpPr/>
            <p:nvPr>
              <p:custDataLst>
                <p:tags r:id="rId219"/>
              </p:custDataLst>
            </p:nvPr>
          </p:nvSpPr>
          <p:spPr>
            <a:xfrm>
              <a:off x="1176272" y="324522"/>
              <a:ext cx="125479" cy="326521"/>
            </a:xfrm>
            <a:custGeom>
              <a:avLst/>
              <a:gdLst/>
              <a:ahLst/>
              <a:cxnLst/>
              <a:rect l="0" t="0" r="0" b="0"/>
              <a:pathLst>
                <a:path w="125479" h="326521">
                  <a:moveTo>
                    <a:pt x="49278" y="234278"/>
                  </a:moveTo>
                  <a:lnTo>
                    <a:pt x="49278" y="234278"/>
                  </a:lnTo>
                  <a:lnTo>
                    <a:pt x="43503" y="219775"/>
                  </a:lnTo>
                  <a:lnTo>
                    <a:pt x="28884" y="201707"/>
                  </a:lnTo>
                  <a:lnTo>
                    <a:pt x="24221" y="198635"/>
                  </a:lnTo>
                  <a:lnTo>
                    <a:pt x="21990" y="197816"/>
                  </a:lnTo>
                  <a:lnTo>
                    <a:pt x="19092" y="199387"/>
                  </a:lnTo>
                  <a:lnTo>
                    <a:pt x="12108" y="206776"/>
                  </a:lnTo>
                  <a:lnTo>
                    <a:pt x="3614" y="226208"/>
                  </a:lnTo>
                  <a:lnTo>
                    <a:pt x="0" y="253210"/>
                  </a:lnTo>
                  <a:lnTo>
                    <a:pt x="2300" y="280183"/>
                  </a:lnTo>
                  <a:lnTo>
                    <a:pt x="10821" y="302678"/>
                  </a:lnTo>
                  <a:lnTo>
                    <a:pt x="22283" y="319377"/>
                  </a:lnTo>
                  <a:lnTo>
                    <a:pt x="30460" y="325017"/>
                  </a:lnTo>
                  <a:lnTo>
                    <a:pt x="34616" y="326520"/>
                  </a:lnTo>
                  <a:lnTo>
                    <a:pt x="44878" y="324428"/>
                  </a:lnTo>
                  <a:lnTo>
                    <a:pt x="50578" y="321895"/>
                  </a:lnTo>
                  <a:lnTo>
                    <a:pt x="55084" y="316678"/>
                  </a:lnTo>
                  <a:lnTo>
                    <a:pt x="69266" y="279195"/>
                  </a:lnTo>
                  <a:lnTo>
                    <a:pt x="75800" y="250008"/>
                  </a:lnTo>
                  <a:lnTo>
                    <a:pt x="78705" y="211165"/>
                  </a:lnTo>
                  <a:lnTo>
                    <a:pt x="78068" y="187119"/>
                  </a:lnTo>
                  <a:lnTo>
                    <a:pt x="76232" y="160506"/>
                  </a:lnTo>
                  <a:lnTo>
                    <a:pt x="73598" y="132180"/>
                  </a:lnTo>
                  <a:lnTo>
                    <a:pt x="71136" y="106946"/>
                  </a:lnTo>
                  <a:lnTo>
                    <a:pt x="66518" y="61975"/>
                  </a:lnTo>
                  <a:lnTo>
                    <a:pt x="56581" y="17812"/>
                  </a:lnTo>
                  <a:lnTo>
                    <a:pt x="48761" y="4015"/>
                  </a:lnTo>
                  <a:lnTo>
                    <a:pt x="44700" y="336"/>
                  </a:lnTo>
                  <a:lnTo>
                    <a:pt x="40582" y="0"/>
                  </a:lnTo>
                  <a:lnTo>
                    <a:pt x="36425" y="1893"/>
                  </a:lnTo>
                  <a:lnTo>
                    <a:pt x="32243" y="5271"/>
                  </a:lnTo>
                  <a:lnTo>
                    <a:pt x="25714" y="20314"/>
                  </a:lnTo>
                  <a:lnTo>
                    <a:pt x="21872" y="43227"/>
                  </a:lnTo>
                  <a:lnTo>
                    <a:pt x="22516" y="74578"/>
                  </a:lnTo>
                  <a:lnTo>
                    <a:pt x="28917" y="113441"/>
                  </a:lnTo>
                  <a:lnTo>
                    <a:pt x="38817" y="154467"/>
                  </a:lnTo>
                  <a:lnTo>
                    <a:pt x="50273" y="191516"/>
                  </a:lnTo>
                  <a:lnTo>
                    <a:pt x="68623" y="233994"/>
                  </a:lnTo>
                  <a:lnTo>
                    <a:pt x="90836" y="262181"/>
                  </a:lnTo>
                  <a:lnTo>
                    <a:pt x="105143" y="271374"/>
                  </a:lnTo>
                  <a:lnTo>
                    <a:pt x="125478" y="278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41"/>
            <p:cNvSpPr/>
            <p:nvPr>
              <p:custDataLst>
                <p:tags r:id="rId220"/>
              </p:custDataLst>
            </p:nvPr>
          </p:nvSpPr>
          <p:spPr>
            <a:xfrm>
              <a:off x="990350" y="573184"/>
              <a:ext cx="146301" cy="125133"/>
            </a:xfrm>
            <a:custGeom>
              <a:avLst/>
              <a:gdLst/>
              <a:ahLst/>
              <a:cxnLst/>
              <a:rect l="0" t="0" r="0" b="0"/>
              <a:pathLst>
                <a:path w="146301" h="125133">
                  <a:moveTo>
                    <a:pt x="57400" y="49116"/>
                  </a:moveTo>
                  <a:lnTo>
                    <a:pt x="57400" y="49116"/>
                  </a:lnTo>
                  <a:lnTo>
                    <a:pt x="56694" y="23090"/>
                  </a:lnTo>
                  <a:lnTo>
                    <a:pt x="52330" y="10047"/>
                  </a:lnTo>
                  <a:lnTo>
                    <a:pt x="48562" y="4000"/>
                  </a:lnTo>
                  <a:lnTo>
                    <a:pt x="45158" y="2105"/>
                  </a:lnTo>
                  <a:lnTo>
                    <a:pt x="35731" y="0"/>
                  </a:lnTo>
                  <a:lnTo>
                    <a:pt x="30254" y="2967"/>
                  </a:lnTo>
                  <a:lnTo>
                    <a:pt x="18524" y="15670"/>
                  </a:lnTo>
                  <a:lnTo>
                    <a:pt x="3391" y="42655"/>
                  </a:lnTo>
                  <a:lnTo>
                    <a:pt x="0" y="64589"/>
                  </a:lnTo>
                  <a:lnTo>
                    <a:pt x="1550" y="86332"/>
                  </a:lnTo>
                  <a:lnTo>
                    <a:pt x="10356" y="109767"/>
                  </a:lnTo>
                  <a:lnTo>
                    <a:pt x="17912" y="120992"/>
                  </a:lnTo>
                  <a:lnTo>
                    <a:pt x="22608" y="123845"/>
                  </a:lnTo>
                  <a:lnTo>
                    <a:pt x="33470" y="125132"/>
                  </a:lnTo>
                  <a:lnTo>
                    <a:pt x="43472" y="121471"/>
                  </a:lnTo>
                  <a:lnTo>
                    <a:pt x="48115" y="118520"/>
                  </a:lnTo>
                  <a:lnTo>
                    <a:pt x="61391" y="100881"/>
                  </a:lnTo>
                  <a:lnTo>
                    <a:pt x="67519" y="74410"/>
                  </a:lnTo>
                  <a:lnTo>
                    <a:pt x="69949" y="45757"/>
                  </a:lnTo>
                  <a:lnTo>
                    <a:pt x="73465" y="75459"/>
                  </a:lnTo>
                  <a:lnTo>
                    <a:pt x="85679" y="93845"/>
                  </a:lnTo>
                  <a:lnTo>
                    <a:pt x="102703" y="105957"/>
                  </a:lnTo>
                  <a:lnTo>
                    <a:pt x="146300" y="112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42"/>
            <p:cNvSpPr/>
            <p:nvPr>
              <p:custDataLst>
                <p:tags r:id="rId221"/>
              </p:custDataLst>
            </p:nvPr>
          </p:nvSpPr>
          <p:spPr>
            <a:xfrm>
              <a:off x="831850" y="590550"/>
              <a:ext cx="76201" cy="159976"/>
            </a:xfrm>
            <a:custGeom>
              <a:avLst/>
              <a:gdLst/>
              <a:ahLst/>
              <a:cxnLst/>
              <a:rect l="0" t="0" r="0" b="0"/>
              <a:pathLst>
                <a:path w="76201" h="159976">
                  <a:moveTo>
                    <a:pt x="0" y="69850"/>
                  </a:moveTo>
                  <a:lnTo>
                    <a:pt x="0" y="69850"/>
                  </a:lnTo>
                  <a:lnTo>
                    <a:pt x="0" y="61012"/>
                  </a:lnTo>
                  <a:lnTo>
                    <a:pt x="1411" y="60430"/>
                  </a:lnTo>
                  <a:lnTo>
                    <a:pt x="6742" y="61665"/>
                  </a:lnTo>
                  <a:lnTo>
                    <a:pt x="33225" y="75548"/>
                  </a:lnTo>
                  <a:lnTo>
                    <a:pt x="47866" y="93959"/>
                  </a:lnTo>
                  <a:lnTo>
                    <a:pt x="67861" y="136882"/>
                  </a:lnTo>
                  <a:lnTo>
                    <a:pt x="71788" y="149736"/>
                  </a:lnTo>
                  <a:lnTo>
                    <a:pt x="71182" y="157801"/>
                  </a:lnTo>
                  <a:lnTo>
                    <a:pt x="70738" y="159529"/>
                  </a:lnTo>
                  <a:lnTo>
                    <a:pt x="70442" y="159975"/>
                  </a:lnTo>
                  <a:lnTo>
                    <a:pt x="70245" y="159566"/>
                  </a:lnTo>
                  <a:lnTo>
                    <a:pt x="63225" y="152250"/>
                  </a:lnTo>
                  <a:lnTo>
                    <a:pt x="55579" y="131032"/>
                  </a:lnTo>
                  <a:lnTo>
                    <a:pt x="48845" y="85548"/>
                  </a:lnTo>
                  <a:lnTo>
                    <a:pt x="50166" y="53073"/>
                  </a:lnTo>
                  <a:lnTo>
                    <a:pt x="55457" y="26410"/>
                  </a:lnTo>
                  <a:lnTo>
                    <a:pt x="62512" y="12208"/>
                  </a:lnTo>
                  <a:lnTo>
                    <a:pt x="68470" y="542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43"/>
            <p:cNvSpPr/>
            <p:nvPr>
              <p:custDataLst>
                <p:tags r:id="rId222"/>
              </p:custDataLst>
            </p:nvPr>
          </p:nvSpPr>
          <p:spPr>
            <a:xfrm>
              <a:off x="727658" y="664080"/>
              <a:ext cx="116893" cy="134753"/>
            </a:xfrm>
            <a:custGeom>
              <a:avLst/>
              <a:gdLst/>
              <a:ahLst/>
              <a:cxnLst/>
              <a:rect l="0" t="0" r="0" b="0"/>
              <a:pathLst>
                <a:path w="116893" h="134753">
                  <a:moveTo>
                    <a:pt x="59742" y="28070"/>
                  </a:moveTo>
                  <a:lnTo>
                    <a:pt x="59742" y="28070"/>
                  </a:lnTo>
                  <a:lnTo>
                    <a:pt x="32804" y="3013"/>
                  </a:lnTo>
                  <a:lnTo>
                    <a:pt x="29083" y="782"/>
                  </a:lnTo>
                  <a:lnTo>
                    <a:pt x="25192" y="0"/>
                  </a:lnTo>
                  <a:lnTo>
                    <a:pt x="17105" y="1013"/>
                  </a:lnTo>
                  <a:lnTo>
                    <a:pt x="13678" y="4388"/>
                  </a:lnTo>
                  <a:lnTo>
                    <a:pt x="5485" y="22621"/>
                  </a:lnTo>
                  <a:lnTo>
                    <a:pt x="0" y="47309"/>
                  </a:lnTo>
                  <a:lnTo>
                    <a:pt x="2921" y="79396"/>
                  </a:lnTo>
                  <a:lnTo>
                    <a:pt x="16193" y="114356"/>
                  </a:lnTo>
                  <a:lnTo>
                    <a:pt x="24159" y="126392"/>
                  </a:lnTo>
                  <a:lnTo>
                    <a:pt x="32403" y="131741"/>
                  </a:lnTo>
                  <a:lnTo>
                    <a:pt x="41607" y="134752"/>
                  </a:lnTo>
                  <a:lnTo>
                    <a:pt x="44124" y="132353"/>
                  </a:lnTo>
                  <a:lnTo>
                    <a:pt x="48803" y="122160"/>
                  </a:lnTo>
                  <a:lnTo>
                    <a:pt x="52486" y="83893"/>
                  </a:lnTo>
                  <a:lnTo>
                    <a:pt x="52418" y="58565"/>
                  </a:lnTo>
                  <a:lnTo>
                    <a:pt x="48948" y="47062"/>
                  </a:lnTo>
                  <a:lnTo>
                    <a:pt x="48313" y="46376"/>
                  </a:lnTo>
                  <a:lnTo>
                    <a:pt x="47889" y="46624"/>
                  </a:lnTo>
                  <a:lnTo>
                    <a:pt x="49300" y="48781"/>
                  </a:lnTo>
                  <a:lnTo>
                    <a:pt x="55942" y="59607"/>
                  </a:lnTo>
                  <a:lnTo>
                    <a:pt x="70829" y="81807"/>
                  </a:lnTo>
                  <a:lnTo>
                    <a:pt x="92428" y="99075"/>
                  </a:lnTo>
                  <a:lnTo>
                    <a:pt x="116892" y="110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44"/>
            <p:cNvSpPr/>
            <p:nvPr>
              <p:custDataLst>
                <p:tags r:id="rId223"/>
              </p:custDataLst>
            </p:nvPr>
          </p:nvSpPr>
          <p:spPr>
            <a:xfrm>
              <a:off x="556520" y="509689"/>
              <a:ext cx="116456" cy="329622"/>
            </a:xfrm>
            <a:custGeom>
              <a:avLst/>
              <a:gdLst/>
              <a:ahLst/>
              <a:cxnLst/>
              <a:rect l="0" t="0" r="0" b="0"/>
              <a:pathLst>
                <a:path w="116456" h="329622">
                  <a:moveTo>
                    <a:pt x="8630" y="138011"/>
                  </a:moveTo>
                  <a:lnTo>
                    <a:pt x="8630" y="138011"/>
                  </a:lnTo>
                  <a:lnTo>
                    <a:pt x="10511" y="179438"/>
                  </a:lnTo>
                  <a:lnTo>
                    <a:pt x="20839" y="219101"/>
                  </a:lnTo>
                  <a:lnTo>
                    <a:pt x="36468" y="265271"/>
                  </a:lnTo>
                  <a:lnTo>
                    <a:pt x="51262" y="305331"/>
                  </a:lnTo>
                  <a:lnTo>
                    <a:pt x="58354" y="329117"/>
                  </a:lnTo>
                  <a:lnTo>
                    <a:pt x="58713" y="329621"/>
                  </a:lnTo>
                  <a:lnTo>
                    <a:pt x="58952" y="329251"/>
                  </a:lnTo>
                  <a:lnTo>
                    <a:pt x="38340" y="288577"/>
                  </a:lnTo>
                  <a:lnTo>
                    <a:pt x="26774" y="252907"/>
                  </a:lnTo>
                  <a:lnTo>
                    <a:pt x="15988" y="210243"/>
                  </a:lnTo>
                  <a:lnTo>
                    <a:pt x="8843" y="167762"/>
                  </a:lnTo>
                  <a:lnTo>
                    <a:pt x="3315" y="129126"/>
                  </a:lnTo>
                  <a:lnTo>
                    <a:pt x="0" y="83167"/>
                  </a:lnTo>
                  <a:lnTo>
                    <a:pt x="3383" y="60719"/>
                  </a:lnTo>
                  <a:lnTo>
                    <a:pt x="11943" y="38983"/>
                  </a:lnTo>
                  <a:lnTo>
                    <a:pt x="24684" y="23208"/>
                  </a:lnTo>
                  <a:lnTo>
                    <a:pt x="55859" y="1583"/>
                  </a:lnTo>
                  <a:lnTo>
                    <a:pt x="74306" y="0"/>
                  </a:lnTo>
                  <a:lnTo>
                    <a:pt x="84164" y="1554"/>
                  </a:lnTo>
                  <a:lnTo>
                    <a:pt x="92147" y="5412"/>
                  </a:lnTo>
                  <a:lnTo>
                    <a:pt x="104780" y="17224"/>
                  </a:lnTo>
                  <a:lnTo>
                    <a:pt x="116455" y="43112"/>
                  </a:lnTo>
                  <a:lnTo>
                    <a:pt x="116289" y="64789"/>
                  </a:lnTo>
                  <a:lnTo>
                    <a:pt x="104685" y="106457"/>
                  </a:lnTo>
                  <a:lnTo>
                    <a:pt x="91302" y="120695"/>
                  </a:lnTo>
                  <a:lnTo>
                    <a:pt x="57337" y="141332"/>
                  </a:lnTo>
                  <a:lnTo>
                    <a:pt x="25568" y="148858"/>
                  </a:lnTo>
                  <a:lnTo>
                    <a:pt x="8630" y="150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440"/>
          <p:cNvGrpSpPr/>
          <p:nvPr/>
        </p:nvGrpSpPr>
        <p:grpSpPr>
          <a:xfrm>
            <a:off x="2744083" y="368148"/>
            <a:ext cx="138496" cy="364989"/>
            <a:chOff x="2744083" y="368148"/>
            <a:chExt cx="138496" cy="364989"/>
          </a:xfrm>
        </p:grpSpPr>
        <p:sp>
          <p:nvSpPr>
            <p:cNvPr id="15" name="SMARTInkShape-2445"/>
            <p:cNvSpPr/>
            <p:nvPr>
              <p:custDataLst>
                <p:tags r:id="rId211"/>
              </p:custDataLst>
            </p:nvPr>
          </p:nvSpPr>
          <p:spPr>
            <a:xfrm>
              <a:off x="2744083" y="571500"/>
              <a:ext cx="126118" cy="50801"/>
            </a:xfrm>
            <a:custGeom>
              <a:avLst/>
              <a:gdLst/>
              <a:ahLst/>
              <a:cxnLst/>
              <a:rect l="0" t="0" r="0" b="0"/>
              <a:pathLst>
                <a:path w="1261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2750" y="47429"/>
                  </a:lnTo>
                  <a:lnTo>
                    <a:pt x="43953" y="27035"/>
                  </a:lnTo>
                  <a:lnTo>
                    <a:pt x="87936" y="1485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46"/>
            <p:cNvSpPr/>
            <p:nvPr>
              <p:custDataLst>
                <p:tags r:id="rId212"/>
              </p:custDataLst>
            </p:nvPr>
          </p:nvSpPr>
          <p:spPr>
            <a:xfrm>
              <a:off x="2744499" y="368148"/>
              <a:ext cx="138080" cy="364989"/>
            </a:xfrm>
            <a:custGeom>
              <a:avLst/>
              <a:gdLst/>
              <a:ahLst/>
              <a:cxnLst/>
              <a:rect l="0" t="0" r="0" b="0"/>
              <a:pathLst>
                <a:path w="138080" h="364989">
                  <a:moveTo>
                    <a:pt x="17751" y="190652"/>
                  </a:moveTo>
                  <a:lnTo>
                    <a:pt x="17751" y="190652"/>
                  </a:lnTo>
                  <a:lnTo>
                    <a:pt x="17751" y="186994"/>
                  </a:lnTo>
                  <a:lnTo>
                    <a:pt x="14380" y="232563"/>
                  </a:lnTo>
                  <a:lnTo>
                    <a:pt x="12284" y="267981"/>
                  </a:lnTo>
                  <a:lnTo>
                    <a:pt x="8291" y="305287"/>
                  </a:lnTo>
                  <a:lnTo>
                    <a:pt x="5478" y="350918"/>
                  </a:lnTo>
                  <a:lnTo>
                    <a:pt x="5135" y="364988"/>
                  </a:lnTo>
                  <a:lnTo>
                    <a:pt x="4401" y="364732"/>
                  </a:lnTo>
                  <a:lnTo>
                    <a:pt x="1705" y="360684"/>
                  </a:lnTo>
                  <a:lnTo>
                    <a:pt x="0" y="317712"/>
                  </a:lnTo>
                  <a:lnTo>
                    <a:pt x="2336" y="277462"/>
                  </a:lnTo>
                  <a:lnTo>
                    <a:pt x="3946" y="254170"/>
                  </a:lnTo>
                  <a:lnTo>
                    <a:pt x="5726" y="229469"/>
                  </a:lnTo>
                  <a:lnTo>
                    <a:pt x="7617" y="203830"/>
                  </a:lnTo>
                  <a:lnTo>
                    <a:pt x="13483" y="158409"/>
                  </a:lnTo>
                  <a:lnTo>
                    <a:pt x="20793" y="118466"/>
                  </a:lnTo>
                  <a:lnTo>
                    <a:pt x="28745" y="84251"/>
                  </a:lnTo>
                  <a:lnTo>
                    <a:pt x="37785" y="40592"/>
                  </a:lnTo>
                  <a:lnTo>
                    <a:pt x="53615" y="982"/>
                  </a:lnTo>
                  <a:lnTo>
                    <a:pt x="55771" y="0"/>
                  </a:lnTo>
                  <a:lnTo>
                    <a:pt x="58620" y="756"/>
                  </a:lnTo>
                  <a:lnTo>
                    <a:pt x="61930" y="2671"/>
                  </a:lnTo>
                  <a:lnTo>
                    <a:pt x="73331" y="25593"/>
                  </a:lnTo>
                  <a:lnTo>
                    <a:pt x="85646" y="65938"/>
                  </a:lnTo>
                  <a:lnTo>
                    <a:pt x="95904" y="101121"/>
                  </a:lnTo>
                  <a:lnTo>
                    <a:pt x="106108" y="140277"/>
                  </a:lnTo>
                  <a:lnTo>
                    <a:pt x="112995" y="181198"/>
                  </a:lnTo>
                  <a:lnTo>
                    <a:pt x="120289" y="217260"/>
                  </a:lnTo>
                  <a:lnTo>
                    <a:pt x="128566" y="259684"/>
                  </a:lnTo>
                  <a:lnTo>
                    <a:pt x="137314" y="306748"/>
                  </a:lnTo>
                  <a:lnTo>
                    <a:pt x="137676" y="307560"/>
                  </a:lnTo>
                  <a:lnTo>
                    <a:pt x="137918" y="307397"/>
                  </a:lnTo>
                  <a:lnTo>
                    <a:pt x="138079" y="306582"/>
                  </a:lnTo>
                  <a:lnTo>
                    <a:pt x="132051" y="292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41"/>
          <p:cNvGrpSpPr/>
          <p:nvPr/>
        </p:nvGrpSpPr>
        <p:grpSpPr>
          <a:xfrm>
            <a:off x="3291722" y="381883"/>
            <a:ext cx="651629" cy="403277"/>
            <a:chOff x="3291722" y="381883"/>
            <a:chExt cx="651629" cy="403277"/>
          </a:xfrm>
        </p:grpSpPr>
        <p:sp>
          <p:nvSpPr>
            <p:cNvPr id="18" name="SMARTInkShape-2447"/>
            <p:cNvSpPr/>
            <p:nvPr>
              <p:custDataLst>
                <p:tags r:id="rId205"/>
              </p:custDataLst>
            </p:nvPr>
          </p:nvSpPr>
          <p:spPr>
            <a:xfrm>
              <a:off x="3848100" y="511995"/>
              <a:ext cx="95251" cy="141850"/>
            </a:xfrm>
            <a:custGeom>
              <a:avLst/>
              <a:gdLst/>
              <a:ahLst/>
              <a:cxnLst/>
              <a:rect l="0" t="0" r="0" b="0"/>
              <a:pathLst>
                <a:path w="95251" h="141850">
                  <a:moveTo>
                    <a:pt x="0" y="78555"/>
                  </a:moveTo>
                  <a:lnTo>
                    <a:pt x="0" y="78555"/>
                  </a:lnTo>
                  <a:lnTo>
                    <a:pt x="21668" y="78555"/>
                  </a:lnTo>
                  <a:lnTo>
                    <a:pt x="32913" y="72911"/>
                  </a:lnTo>
                  <a:lnTo>
                    <a:pt x="49263" y="57833"/>
                  </a:lnTo>
                  <a:lnTo>
                    <a:pt x="57878" y="45356"/>
                  </a:lnTo>
                  <a:lnTo>
                    <a:pt x="64059" y="30404"/>
                  </a:lnTo>
                  <a:lnTo>
                    <a:pt x="65395" y="16232"/>
                  </a:lnTo>
                  <a:lnTo>
                    <a:pt x="64763" y="9490"/>
                  </a:lnTo>
                  <a:lnTo>
                    <a:pt x="62931" y="4995"/>
                  </a:lnTo>
                  <a:lnTo>
                    <a:pt x="60298" y="1998"/>
                  </a:lnTo>
                  <a:lnTo>
                    <a:pt x="57132" y="0"/>
                  </a:lnTo>
                  <a:lnTo>
                    <a:pt x="52199" y="785"/>
                  </a:lnTo>
                  <a:lnTo>
                    <a:pt x="39192" y="7302"/>
                  </a:lnTo>
                  <a:lnTo>
                    <a:pt x="22744" y="26242"/>
                  </a:lnTo>
                  <a:lnTo>
                    <a:pt x="12305" y="56470"/>
                  </a:lnTo>
                  <a:lnTo>
                    <a:pt x="8232" y="102493"/>
                  </a:lnTo>
                  <a:lnTo>
                    <a:pt x="10244" y="119533"/>
                  </a:lnTo>
                  <a:lnTo>
                    <a:pt x="17252" y="132280"/>
                  </a:lnTo>
                  <a:lnTo>
                    <a:pt x="22085" y="137655"/>
                  </a:lnTo>
                  <a:lnTo>
                    <a:pt x="28129" y="140533"/>
                  </a:lnTo>
                  <a:lnTo>
                    <a:pt x="42371" y="141849"/>
                  </a:lnTo>
                  <a:lnTo>
                    <a:pt x="95250" y="129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48"/>
            <p:cNvSpPr/>
            <p:nvPr>
              <p:custDataLst>
                <p:tags r:id="rId206"/>
              </p:custDataLst>
            </p:nvPr>
          </p:nvSpPr>
          <p:spPr>
            <a:xfrm>
              <a:off x="3797584" y="381883"/>
              <a:ext cx="12417" cy="272168"/>
            </a:xfrm>
            <a:custGeom>
              <a:avLst/>
              <a:gdLst/>
              <a:ahLst/>
              <a:cxnLst/>
              <a:rect l="0" t="0" r="0" b="0"/>
              <a:pathLst>
                <a:path w="12417" h="272168">
                  <a:moveTo>
                    <a:pt x="12416" y="5467"/>
                  </a:moveTo>
                  <a:lnTo>
                    <a:pt x="12416" y="5467"/>
                  </a:lnTo>
                  <a:lnTo>
                    <a:pt x="6949" y="0"/>
                  </a:lnTo>
                  <a:lnTo>
                    <a:pt x="2956" y="9491"/>
                  </a:lnTo>
                  <a:lnTo>
                    <a:pt x="356" y="49693"/>
                  </a:lnTo>
                  <a:lnTo>
                    <a:pt x="0" y="83919"/>
                  </a:lnTo>
                  <a:lnTo>
                    <a:pt x="1724" y="122649"/>
                  </a:lnTo>
                  <a:lnTo>
                    <a:pt x="4136" y="161265"/>
                  </a:lnTo>
                  <a:lnTo>
                    <a:pt x="5208" y="194890"/>
                  </a:lnTo>
                  <a:lnTo>
                    <a:pt x="5812" y="234845"/>
                  </a:lnTo>
                  <a:lnTo>
                    <a:pt x="12416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49"/>
            <p:cNvSpPr/>
            <p:nvPr>
              <p:custDataLst>
                <p:tags r:id="rId207"/>
              </p:custDataLst>
            </p:nvPr>
          </p:nvSpPr>
          <p:spPr>
            <a:xfrm>
              <a:off x="3673618" y="530497"/>
              <a:ext cx="62719" cy="254663"/>
            </a:xfrm>
            <a:custGeom>
              <a:avLst/>
              <a:gdLst/>
              <a:ahLst/>
              <a:cxnLst/>
              <a:rect l="0" t="0" r="0" b="0"/>
              <a:pathLst>
                <a:path w="62719" h="254663">
                  <a:moveTo>
                    <a:pt x="15732" y="53703"/>
                  </a:moveTo>
                  <a:lnTo>
                    <a:pt x="15732" y="53703"/>
                  </a:lnTo>
                  <a:lnTo>
                    <a:pt x="12361" y="53703"/>
                  </a:lnTo>
                  <a:lnTo>
                    <a:pt x="8825" y="59347"/>
                  </a:lnTo>
                  <a:lnTo>
                    <a:pt x="5606" y="68912"/>
                  </a:lnTo>
                  <a:lnTo>
                    <a:pt x="0" y="108596"/>
                  </a:lnTo>
                  <a:lnTo>
                    <a:pt x="2407" y="151748"/>
                  </a:lnTo>
                  <a:lnTo>
                    <a:pt x="9677" y="198423"/>
                  </a:lnTo>
                  <a:lnTo>
                    <a:pt x="17082" y="245558"/>
                  </a:lnTo>
                  <a:lnTo>
                    <a:pt x="21094" y="254662"/>
                  </a:lnTo>
                  <a:lnTo>
                    <a:pt x="16528" y="214611"/>
                  </a:lnTo>
                  <a:lnTo>
                    <a:pt x="14204" y="180251"/>
                  </a:lnTo>
                  <a:lnTo>
                    <a:pt x="12231" y="136052"/>
                  </a:lnTo>
                  <a:lnTo>
                    <a:pt x="12692" y="111425"/>
                  </a:lnTo>
                  <a:lnTo>
                    <a:pt x="13676" y="65246"/>
                  </a:lnTo>
                  <a:lnTo>
                    <a:pt x="11673" y="22237"/>
                  </a:lnTo>
                  <a:lnTo>
                    <a:pt x="13457" y="8439"/>
                  </a:lnTo>
                  <a:lnTo>
                    <a:pt x="15627" y="4477"/>
                  </a:lnTo>
                  <a:lnTo>
                    <a:pt x="18484" y="1835"/>
                  </a:lnTo>
                  <a:lnTo>
                    <a:pt x="21800" y="75"/>
                  </a:lnTo>
                  <a:lnTo>
                    <a:pt x="31129" y="0"/>
                  </a:lnTo>
                  <a:lnTo>
                    <a:pt x="36580" y="967"/>
                  </a:lnTo>
                  <a:lnTo>
                    <a:pt x="48281" y="11450"/>
                  </a:lnTo>
                  <a:lnTo>
                    <a:pt x="54365" y="19184"/>
                  </a:lnTo>
                  <a:lnTo>
                    <a:pt x="61124" y="37185"/>
                  </a:lnTo>
                  <a:lnTo>
                    <a:pt x="62718" y="57651"/>
                  </a:lnTo>
                  <a:lnTo>
                    <a:pt x="52242" y="101520"/>
                  </a:lnTo>
                  <a:lnTo>
                    <a:pt x="40661" y="125256"/>
                  </a:lnTo>
                  <a:lnTo>
                    <a:pt x="32456" y="134893"/>
                  </a:lnTo>
                  <a:lnTo>
                    <a:pt x="24106" y="139176"/>
                  </a:lnTo>
                  <a:lnTo>
                    <a:pt x="21314" y="139613"/>
                  </a:lnTo>
                  <a:lnTo>
                    <a:pt x="19453" y="139199"/>
                  </a:lnTo>
                  <a:lnTo>
                    <a:pt x="18213" y="138217"/>
                  </a:lnTo>
                  <a:lnTo>
                    <a:pt x="18797" y="136151"/>
                  </a:lnTo>
                  <a:lnTo>
                    <a:pt x="28432" y="123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50"/>
            <p:cNvSpPr/>
            <p:nvPr>
              <p:custDataLst>
                <p:tags r:id="rId208"/>
              </p:custDataLst>
            </p:nvPr>
          </p:nvSpPr>
          <p:spPr>
            <a:xfrm>
              <a:off x="3514246" y="578112"/>
              <a:ext cx="117955" cy="101344"/>
            </a:xfrm>
            <a:custGeom>
              <a:avLst/>
              <a:gdLst/>
              <a:ahLst/>
              <a:cxnLst/>
              <a:rect l="0" t="0" r="0" b="0"/>
              <a:pathLst>
                <a:path w="117955" h="101344">
                  <a:moveTo>
                    <a:pt x="10004" y="6088"/>
                  </a:moveTo>
                  <a:lnTo>
                    <a:pt x="10004" y="6088"/>
                  </a:lnTo>
                  <a:lnTo>
                    <a:pt x="3915" y="0"/>
                  </a:lnTo>
                  <a:lnTo>
                    <a:pt x="0" y="43481"/>
                  </a:lnTo>
                  <a:lnTo>
                    <a:pt x="6404" y="81219"/>
                  </a:lnTo>
                  <a:lnTo>
                    <a:pt x="15679" y="97650"/>
                  </a:lnTo>
                  <a:lnTo>
                    <a:pt x="20137" y="100291"/>
                  </a:lnTo>
                  <a:lnTo>
                    <a:pt x="30735" y="101343"/>
                  </a:lnTo>
                  <a:lnTo>
                    <a:pt x="35819" y="99225"/>
                  </a:lnTo>
                  <a:lnTo>
                    <a:pt x="45231" y="91227"/>
                  </a:lnTo>
                  <a:lnTo>
                    <a:pt x="58463" y="71452"/>
                  </a:lnTo>
                  <a:lnTo>
                    <a:pt x="71035" y="29913"/>
                  </a:lnTo>
                  <a:lnTo>
                    <a:pt x="73179" y="11081"/>
                  </a:lnTo>
                  <a:lnTo>
                    <a:pt x="73287" y="10828"/>
                  </a:lnTo>
                  <a:lnTo>
                    <a:pt x="73359" y="11364"/>
                  </a:lnTo>
                  <a:lnTo>
                    <a:pt x="69817" y="27435"/>
                  </a:lnTo>
                  <a:lnTo>
                    <a:pt x="73509" y="45574"/>
                  </a:lnTo>
                  <a:lnTo>
                    <a:pt x="83932" y="67098"/>
                  </a:lnTo>
                  <a:lnTo>
                    <a:pt x="104178" y="85847"/>
                  </a:lnTo>
                  <a:lnTo>
                    <a:pt x="117954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51"/>
            <p:cNvSpPr/>
            <p:nvPr>
              <p:custDataLst>
                <p:tags r:id="rId209"/>
              </p:custDataLst>
            </p:nvPr>
          </p:nvSpPr>
          <p:spPr>
            <a:xfrm>
              <a:off x="3398659" y="571655"/>
              <a:ext cx="77988" cy="118155"/>
            </a:xfrm>
            <a:custGeom>
              <a:avLst/>
              <a:gdLst/>
              <a:ahLst/>
              <a:cxnLst/>
              <a:rect l="0" t="0" r="0" b="0"/>
              <a:pathLst>
                <a:path w="77988" h="118155">
                  <a:moveTo>
                    <a:pt x="55741" y="12545"/>
                  </a:moveTo>
                  <a:lnTo>
                    <a:pt x="55741" y="12545"/>
                  </a:lnTo>
                  <a:lnTo>
                    <a:pt x="52370" y="5803"/>
                  </a:lnTo>
                  <a:lnTo>
                    <a:pt x="50671" y="3817"/>
                  </a:lnTo>
                  <a:lnTo>
                    <a:pt x="46903" y="1610"/>
                  </a:lnTo>
                  <a:lnTo>
                    <a:pt x="38734" y="194"/>
                  </a:lnTo>
                  <a:lnTo>
                    <a:pt x="34542" y="0"/>
                  </a:lnTo>
                  <a:lnTo>
                    <a:pt x="21473" y="10004"/>
                  </a:lnTo>
                  <a:lnTo>
                    <a:pt x="13935" y="22469"/>
                  </a:lnTo>
                  <a:lnTo>
                    <a:pt x="1761" y="57335"/>
                  </a:lnTo>
                  <a:lnTo>
                    <a:pt x="0" y="72904"/>
                  </a:lnTo>
                  <a:lnTo>
                    <a:pt x="5751" y="97535"/>
                  </a:lnTo>
                  <a:lnTo>
                    <a:pt x="14473" y="108644"/>
                  </a:lnTo>
                  <a:lnTo>
                    <a:pt x="25405" y="115228"/>
                  </a:lnTo>
                  <a:lnTo>
                    <a:pt x="37319" y="118154"/>
                  </a:lnTo>
                  <a:lnTo>
                    <a:pt x="49670" y="115692"/>
                  </a:lnTo>
                  <a:lnTo>
                    <a:pt x="61509" y="109188"/>
                  </a:lnTo>
                  <a:lnTo>
                    <a:pt x="71475" y="99242"/>
                  </a:lnTo>
                  <a:lnTo>
                    <a:pt x="76845" y="84003"/>
                  </a:lnTo>
                  <a:lnTo>
                    <a:pt x="77987" y="55590"/>
                  </a:lnTo>
                  <a:lnTo>
                    <a:pt x="71975" y="26710"/>
                  </a:lnTo>
                  <a:lnTo>
                    <a:pt x="65073" y="11785"/>
                  </a:lnTo>
                  <a:lnTo>
                    <a:pt x="57301" y="5152"/>
                  </a:lnTo>
                  <a:lnTo>
                    <a:pt x="47262" y="4085"/>
                  </a:lnTo>
                  <a:lnTo>
                    <a:pt x="41622" y="4788"/>
                  </a:lnTo>
                  <a:lnTo>
                    <a:pt x="37861" y="6668"/>
                  </a:lnTo>
                  <a:lnTo>
                    <a:pt x="35355" y="9333"/>
                  </a:lnTo>
                  <a:lnTo>
                    <a:pt x="30341" y="1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52"/>
            <p:cNvSpPr/>
            <p:nvPr>
              <p:custDataLst>
                <p:tags r:id="rId210"/>
              </p:custDataLst>
            </p:nvPr>
          </p:nvSpPr>
          <p:spPr>
            <a:xfrm>
              <a:off x="3291722" y="534383"/>
              <a:ext cx="73779" cy="165762"/>
            </a:xfrm>
            <a:custGeom>
              <a:avLst/>
              <a:gdLst/>
              <a:ahLst/>
              <a:cxnLst/>
              <a:rect l="0" t="0" r="0" b="0"/>
              <a:pathLst>
                <a:path w="73779" h="165762">
                  <a:moveTo>
                    <a:pt x="67428" y="18067"/>
                  </a:moveTo>
                  <a:lnTo>
                    <a:pt x="67428" y="18067"/>
                  </a:lnTo>
                  <a:lnTo>
                    <a:pt x="67428" y="6511"/>
                  </a:lnTo>
                  <a:lnTo>
                    <a:pt x="64057" y="2335"/>
                  </a:lnTo>
                  <a:lnTo>
                    <a:pt x="60521" y="492"/>
                  </a:lnTo>
                  <a:lnTo>
                    <a:pt x="58590" y="0"/>
                  </a:lnTo>
                  <a:lnTo>
                    <a:pt x="49130" y="2679"/>
                  </a:lnTo>
                  <a:lnTo>
                    <a:pt x="34019" y="14684"/>
                  </a:lnTo>
                  <a:lnTo>
                    <a:pt x="19507" y="38388"/>
                  </a:lnTo>
                  <a:lnTo>
                    <a:pt x="3373" y="82367"/>
                  </a:lnTo>
                  <a:lnTo>
                    <a:pt x="0" y="114338"/>
                  </a:lnTo>
                  <a:lnTo>
                    <a:pt x="1712" y="133056"/>
                  </a:lnTo>
                  <a:lnTo>
                    <a:pt x="8587" y="147019"/>
                  </a:lnTo>
                  <a:lnTo>
                    <a:pt x="18699" y="157224"/>
                  </a:lnTo>
                  <a:lnTo>
                    <a:pt x="30248" y="164111"/>
                  </a:lnTo>
                  <a:lnTo>
                    <a:pt x="46200" y="165761"/>
                  </a:lnTo>
                  <a:lnTo>
                    <a:pt x="73778" y="16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42"/>
          <p:cNvGrpSpPr/>
          <p:nvPr/>
        </p:nvGrpSpPr>
        <p:grpSpPr>
          <a:xfrm>
            <a:off x="4312943" y="387873"/>
            <a:ext cx="344863" cy="281048"/>
            <a:chOff x="4312943" y="387873"/>
            <a:chExt cx="344863" cy="281048"/>
          </a:xfrm>
        </p:grpSpPr>
        <p:sp>
          <p:nvSpPr>
            <p:cNvPr id="25" name="SMARTInkShape-2453"/>
            <p:cNvSpPr/>
            <p:nvPr>
              <p:custDataLst>
                <p:tags r:id="rId202"/>
              </p:custDataLst>
            </p:nvPr>
          </p:nvSpPr>
          <p:spPr>
            <a:xfrm>
              <a:off x="4587121" y="503056"/>
              <a:ext cx="70685" cy="163695"/>
            </a:xfrm>
            <a:custGeom>
              <a:avLst/>
              <a:gdLst/>
              <a:ahLst/>
              <a:cxnLst/>
              <a:rect l="0" t="0" r="0" b="0"/>
              <a:pathLst>
                <a:path w="70685" h="163695">
                  <a:moveTo>
                    <a:pt x="61079" y="17644"/>
                  </a:moveTo>
                  <a:lnTo>
                    <a:pt x="61079" y="17644"/>
                  </a:lnTo>
                  <a:lnTo>
                    <a:pt x="57708" y="10902"/>
                  </a:lnTo>
                  <a:lnTo>
                    <a:pt x="52290" y="5710"/>
                  </a:lnTo>
                  <a:lnTo>
                    <a:pt x="48870" y="3338"/>
                  </a:lnTo>
                  <a:lnTo>
                    <a:pt x="33943" y="0"/>
                  </a:lnTo>
                  <a:lnTo>
                    <a:pt x="28877" y="1648"/>
                  </a:lnTo>
                  <a:lnTo>
                    <a:pt x="19485" y="9123"/>
                  </a:lnTo>
                  <a:lnTo>
                    <a:pt x="6265" y="25232"/>
                  </a:lnTo>
                  <a:lnTo>
                    <a:pt x="1439" y="37244"/>
                  </a:lnTo>
                  <a:lnTo>
                    <a:pt x="0" y="49639"/>
                  </a:lnTo>
                  <a:lnTo>
                    <a:pt x="1712" y="62203"/>
                  </a:lnTo>
                  <a:lnTo>
                    <a:pt x="6707" y="72961"/>
                  </a:lnTo>
                  <a:lnTo>
                    <a:pt x="10014" y="77805"/>
                  </a:lnTo>
                  <a:lnTo>
                    <a:pt x="19334" y="85069"/>
                  </a:lnTo>
                  <a:lnTo>
                    <a:pt x="63334" y="111007"/>
                  </a:lnTo>
                  <a:lnTo>
                    <a:pt x="69136" y="119346"/>
                  </a:lnTo>
                  <a:lnTo>
                    <a:pt x="70684" y="123545"/>
                  </a:lnTo>
                  <a:lnTo>
                    <a:pt x="68640" y="133856"/>
                  </a:lnTo>
                  <a:lnTo>
                    <a:pt x="59557" y="149679"/>
                  </a:lnTo>
                  <a:lnTo>
                    <a:pt x="48379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54"/>
            <p:cNvSpPr/>
            <p:nvPr>
              <p:custDataLst>
                <p:tags r:id="rId203"/>
              </p:custDataLst>
            </p:nvPr>
          </p:nvSpPr>
          <p:spPr>
            <a:xfrm>
              <a:off x="4465565" y="537739"/>
              <a:ext cx="100086" cy="103595"/>
            </a:xfrm>
            <a:custGeom>
              <a:avLst/>
              <a:gdLst/>
              <a:ahLst/>
              <a:cxnLst/>
              <a:rect l="0" t="0" r="0" b="0"/>
              <a:pathLst>
                <a:path w="100086" h="103595">
                  <a:moveTo>
                    <a:pt x="49285" y="33761"/>
                  </a:moveTo>
                  <a:lnTo>
                    <a:pt x="49285" y="33761"/>
                  </a:lnTo>
                  <a:lnTo>
                    <a:pt x="38453" y="7043"/>
                  </a:lnTo>
                  <a:lnTo>
                    <a:pt x="34358" y="1190"/>
                  </a:lnTo>
                  <a:lnTo>
                    <a:pt x="32278" y="52"/>
                  </a:lnTo>
                  <a:lnTo>
                    <a:pt x="30186" y="0"/>
                  </a:lnTo>
                  <a:lnTo>
                    <a:pt x="28086" y="670"/>
                  </a:lnTo>
                  <a:lnTo>
                    <a:pt x="23870" y="7060"/>
                  </a:lnTo>
                  <a:lnTo>
                    <a:pt x="6158" y="52488"/>
                  </a:lnTo>
                  <a:lnTo>
                    <a:pt x="0" y="83243"/>
                  </a:lnTo>
                  <a:lnTo>
                    <a:pt x="2305" y="99849"/>
                  </a:lnTo>
                  <a:lnTo>
                    <a:pt x="3854" y="102514"/>
                  </a:lnTo>
                  <a:lnTo>
                    <a:pt x="5592" y="103586"/>
                  </a:lnTo>
                  <a:lnTo>
                    <a:pt x="7456" y="103594"/>
                  </a:lnTo>
                  <a:lnTo>
                    <a:pt x="16822" y="96864"/>
                  </a:lnTo>
                  <a:lnTo>
                    <a:pt x="45577" y="55379"/>
                  </a:lnTo>
                  <a:lnTo>
                    <a:pt x="48552" y="48223"/>
                  </a:lnTo>
                  <a:lnTo>
                    <a:pt x="49502" y="48341"/>
                  </a:lnTo>
                  <a:lnTo>
                    <a:pt x="52439" y="50354"/>
                  </a:lnTo>
                  <a:lnTo>
                    <a:pt x="54215" y="57363"/>
                  </a:lnTo>
                  <a:lnTo>
                    <a:pt x="56415" y="67534"/>
                  </a:lnTo>
                  <a:lnTo>
                    <a:pt x="65587" y="83749"/>
                  </a:lnTo>
                  <a:lnTo>
                    <a:pt x="73228" y="90785"/>
                  </a:lnTo>
                  <a:lnTo>
                    <a:pt x="77947" y="92238"/>
                  </a:lnTo>
                  <a:lnTo>
                    <a:pt x="100085" y="90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55"/>
            <p:cNvSpPr/>
            <p:nvPr>
              <p:custDataLst>
                <p:tags r:id="rId204"/>
              </p:custDataLst>
            </p:nvPr>
          </p:nvSpPr>
          <p:spPr>
            <a:xfrm>
              <a:off x="4312943" y="387873"/>
              <a:ext cx="100308" cy="281048"/>
            </a:xfrm>
            <a:custGeom>
              <a:avLst/>
              <a:gdLst/>
              <a:ahLst/>
              <a:cxnLst/>
              <a:rect l="0" t="0" r="0" b="0"/>
              <a:pathLst>
                <a:path w="100308" h="281048">
                  <a:moveTo>
                    <a:pt x="5057" y="12177"/>
                  </a:moveTo>
                  <a:lnTo>
                    <a:pt x="5057" y="12177"/>
                  </a:lnTo>
                  <a:lnTo>
                    <a:pt x="5057" y="0"/>
                  </a:lnTo>
                  <a:lnTo>
                    <a:pt x="1399" y="39906"/>
                  </a:lnTo>
                  <a:lnTo>
                    <a:pt x="2961" y="72714"/>
                  </a:lnTo>
                  <a:lnTo>
                    <a:pt x="4125" y="112695"/>
                  </a:lnTo>
                  <a:lnTo>
                    <a:pt x="4643" y="155630"/>
                  </a:lnTo>
                  <a:lnTo>
                    <a:pt x="4873" y="198230"/>
                  </a:lnTo>
                  <a:lnTo>
                    <a:pt x="5002" y="245025"/>
                  </a:lnTo>
                  <a:lnTo>
                    <a:pt x="5052" y="281047"/>
                  </a:lnTo>
                  <a:lnTo>
                    <a:pt x="4348" y="280324"/>
                  </a:lnTo>
                  <a:lnTo>
                    <a:pt x="1684" y="273876"/>
                  </a:lnTo>
                  <a:lnTo>
                    <a:pt x="0" y="241644"/>
                  </a:lnTo>
                  <a:lnTo>
                    <a:pt x="5731" y="199007"/>
                  </a:lnTo>
                  <a:lnTo>
                    <a:pt x="10295" y="181996"/>
                  </a:lnTo>
                  <a:lnTo>
                    <a:pt x="17028" y="169732"/>
                  </a:lnTo>
                  <a:lnTo>
                    <a:pt x="28486" y="161459"/>
                  </a:lnTo>
                  <a:lnTo>
                    <a:pt x="48923" y="154716"/>
                  </a:lnTo>
                  <a:lnTo>
                    <a:pt x="61948" y="153844"/>
                  </a:lnTo>
                  <a:lnTo>
                    <a:pt x="74792" y="155809"/>
                  </a:lnTo>
                  <a:lnTo>
                    <a:pt x="85674" y="162797"/>
                  </a:lnTo>
                  <a:lnTo>
                    <a:pt x="90552" y="167623"/>
                  </a:lnTo>
                  <a:lnTo>
                    <a:pt x="95971" y="182394"/>
                  </a:lnTo>
                  <a:lnTo>
                    <a:pt x="97141" y="210543"/>
                  </a:lnTo>
                  <a:lnTo>
                    <a:pt x="96782" y="237463"/>
                  </a:lnTo>
                  <a:lnTo>
                    <a:pt x="100307" y="26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2456"/>
          <p:cNvSpPr/>
          <p:nvPr>
            <p:custDataLst>
              <p:tags r:id="rId1"/>
            </p:custDataLst>
          </p:nvPr>
        </p:nvSpPr>
        <p:spPr>
          <a:xfrm>
            <a:off x="5177941" y="434324"/>
            <a:ext cx="156060" cy="247795"/>
          </a:xfrm>
          <a:custGeom>
            <a:avLst/>
            <a:gdLst/>
            <a:ahLst/>
            <a:cxnLst/>
            <a:rect l="0" t="0" r="0" b="0"/>
            <a:pathLst>
              <a:path w="156060" h="247795">
                <a:moveTo>
                  <a:pt x="3659" y="48276"/>
                </a:moveTo>
                <a:lnTo>
                  <a:pt x="3659" y="48276"/>
                </a:lnTo>
                <a:lnTo>
                  <a:pt x="288" y="44905"/>
                </a:lnTo>
                <a:lnTo>
                  <a:pt x="0" y="42501"/>
                </a:lnTo>
                <a:lnTo>
                  <a:pt x="1563" y="36067"/>
                </a:lnTo>
                <a:lnTo>
                  <a:pt x="9780" y="21140"/>
                </a:lnTo>
                <a:lnTo>
                  <a:pt x="24523" y="6683"/>
                </a:lnTo>
                <a:lnTo>
                  <a:pt x="38096" y="1568"/>
                </a:lnTo>
                <a:lnTo>
                  <a:pt x="52126" y="0"/>
                </a:lnTo>
                <a:lnTo>
                  <a:pt x="63065" y="1655"/>
                </a:lnTo>
                <a:lnTo>
                  <a:pt x="72630" y="12269"/>
                </a:lnTo>
                <a:lnTo>
                  <a:pt x="80880" y="30156"/>
                </a:lnTo>
                <a:lnTo>
                  <a:pt x="86897" y="54569"/>
                </a:lnTo>
                <a:lnTo>
                  <a:pt x="86280" y="85645"/>
                </a:lnTo>
                <a:lnTo>
                  <a:pt x="79890" y="119212"/>
                </a:lnTo>
                <a:lnTo>
                  <a:pt x="61131" y="165171"/>
                </a:lnTo>
                <a:lnTo>
                  <a:pt x="41854" y="203797"/>
                </a:lnTo>
                <a:lnTo>
                  <a:pt x="17477" y="242755"/>
                </a:lnTo>
                <a:lnTo>
                  <a:pt x="19221" y="244251"/>
                </a:lnTo>
                <a:lnTo>
                  <a:pt x="26803" y="247794"/>
                </a:lnTo>
                <a:lnTo>
                  <a:pt x="49714" y="247014"/>
                </a:lnTo>
                <a:lnTo>
                  <a:pt x="88958" y="238944"/>
                </a:lnTo>
                <a:lnTo>
                  <a:pt x="129592" y="234357"/>
                </a:lnTo>
                <a:lnTo>
                  <a:pt x="156059" y="2324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444"/>
          <p:cNvGrpSpPr/>
          <p:nvPr/>
        </p:nvGrpSpPr>
        <p:grpSpPr>
          <a:xfrm>
            <a:off x="5781020" y="412229"/>
            <a:ext cx="1203981" cy="286272"/>
            <a:chOff x="5781020" y="412229"/>
            <a:chExt cx="1203981" cy="286272"/>
          </a:xfrm>
        </p:grpSpPr>
        <p:sp>
          <p:nvSpPr>
            <p:cNvPr id="30" name="SMARTInkShape-2457"/>
            <p:cNvSpPr/>
            <p:nvPr>
              <p:custDataLst>
                <p:tags r:id="rId192"/>
              </p:custDataLst>
            </p:nvPr>
          </p:nvSpPr>
          <p:spPr>
            <a:xfrm>
              <a:off x="5931371" y="419100"/>
              <a:ext cx="94780" cy="232918"/>
            </a:xfrm>
            <a:custGeom>
              <a:avLst/>
              <a:gdLst/>
              <a:ahLst/>
              <a:cxnLst/>
              <a:rect l="0" t="0" r="0" b="0"/>
              <a:pathLst>
                <a:path w="94780" h="232918">
                  <a:moveTo>
                    <a:pt x="18579" y="0"/>
                  </a:moveTo>
                  <a:lnTo>
                    <a:pt x="18579" y="0"/>
                  </a:lnTo>
                  <a:lnTo>
                    <a:pt x="15208" y="0"/>
                  </a:lnTo>
                  <a:lnTo>
                    <a:pt x="14215" y="706"/>
                  </a:lnTo>
                  <a:lnTo>
                    <a:pt x="13553" y="1881"/>
                  </a:lnTo>
                  <a:lnTo>
                    <a:pt x="8039" y="33226"/>
                  </a:lnTo>
                  <a:lnTo>
                    <a:pt x="5814" y="76951"/>
                  </a:lnTo>
                  <a:lnTo>
                    <a:pt x="2792" y="114163"/>
                  </a:lnTo>
                  <a:lnTo>
                    <a:pt x="2861" y="150458"/>
                  </a:lnTo>
                  <a:lnTo>
                    <a:pt x="3832" y="183992"/>
                  </a:lnTo>
                  <a:lnTo>
                    <a:pt x="588" y="228726"/>
                  </a:lnTo>
                  <a:lnTo>
                    <a:pt x="234" y="232917"/>
                  </a:lnTo>
                  <a:lnTo>
                    <a:pt x="0" y="232889"/>
                  </a:lnTo>
                  <a:lnTo>
                    <a:pt x="2962" y="198469"/>
                  </a:lnTo>
                  <a:lnTo>
                    <a:pt x="11756" y="153585"/>
                  </a:lnTo>
                  <a:lnTo>
                    <a:pt x="26670" y="120296"/>
                  </a:lnTo>
                  <a:lnTo>
                    <a:pt x="34639" y="109909"/>
                  </a:lnTo>
                  <a:lnTo>
                    <a:pt x="37753" y="107139"/>
                  </a:lnTo>
                  <a:lnTo>
                    <a:pt x="41240" y="106704"/>
                  </a:lnTo>
                  <a:lnTo>
                    <a:pt x="48876" y="109983"/>
                  </a:lnTo>
                  <a:lnTo>
                    <a:pt x="61109" y="126505"/>
                  </a:lnTo>
                  <a:lnTo>
                    <a:pt x="82958" y="173895"/>
                  </a:lnTo>
                  <a:lnTo>
                    <a:pt x="9477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58"/>
            <p:cNvSpPr/>
            <p:nvPr>
              <p:custDataLst>
                <p:tags r:id="rId193"/>
              </p:custDataLst>
            </p:nvPr>
          </p:nvSpPr>
          <p:spPr>
            <a:xfrm>
              <a:off x="5781020" y="531559"/>
              <a:ext cx="99081" cy="138191"/>
            </a:xfrm>
            <a:custGeom>
              <a:avLst/>
              <a:gdLst/>
              <a:ahLst/>
              <a:cxnLst/>
              <a:rect l="0" t="0" r="0" b="0"/>
              <a:pathLst>
                <a:path w="99081" h="138191">
                  <a:moveTo>
                    <a:pt x="67330" y="27241"/>
                  </a:moveTo>
                  <a:lnTo>
                    <a:pt x="67330" y="27241"/>
                  </a:lnTo>
                  <a:lnTo>
                    <a:pt x="60423" y="10282"/>
                  </a:lnTo>
                  <a:lnTo>
                    <a:pt x="58491" y="7468"/>
                  </a:lnTo>
                  <a:lnTo>
                    <a:pt x="45661" y="137"/>
                  </a:lnTo>
                  <a:lnTo>
                    <a:pt x="40890" y="0"/>
                  </a:lnTo>
                  <a:lnTo>
                    <a:pt x="31824" y="3610"/>
                  </a:lnTo>
                  <a:lnTo>
                    <a:pt x="23092" y="15562"/>
                  </a:lnTo>
                  <a:lnTo>
                    <a:pt x="3153" y="62078"/>
                  </a:lnTo>
                  <a:lnTo>
                    <a:pt x="0" y="82706"/>
                  </a:lnTo>
                  <a:lnTo>
                    <a:pt x="4244" y="101751"/>
                  </a:lnTo>
                  <a:lnTo>
                    <a:pt x="13892" y="118212"/>
                  </a:lnTo>
                  <a:lnTo>
                    <a:pt x="27587" y="130232"/>
                  </a:lnTo>
                  <a:lnTo>
                    <a:pt x="43081" y="136515"/>
                  </a:lnTo>
                  <a:lnTo>
                    <a:pt x="51164" y="138190"/>
                  </a:lnTo>
                  <a:lnTo>
                    <a:pt x="69552" y="134407"/>
                  </a:lnTo>
                  <a:lnTo>
                    <a:pt x="99080" y="12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59"/>
            <p:cNvSpPr/>
            <p:nvPr>
              <p:custDataLst>
                <p:tags r:id="rId194"/>
              </p:custDataLst>
            </p:nvPr>
          </p:nvSpPr>
          <p:spPr>
            <a:xfrm>
              <a:off x="6096000" y="5588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2" y="5090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60"/>
            <p:cNvSpPr/>
            <p:nvPr>
              <p:custDataLst>
                <p:tags r:id="rId195"/>
              </p:custDataLst>
            </p:nvPr>
          </p:nvSpPr>
          <p:spPr>
            <a:xfrm>
              <a:off x="6102350" y="488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61"/>
            <p:cNvSpPr/>
            <p:nvPr>
              <p:custDataLst>
                <p:tags r:id="rId196"/>
              </p:custDataLst>
            </p:nvPr>
          </p:nvSpPr>
          <p:spPr>
            <a:xfrm>
              <a:off x="6210300" y="412750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19050" y="0"/>
                  </a:moveTo>
                  <a:lnTo>
                    <a:pt x="19050" y="0"/>
                  </a:lnTo>
                  <a:lnTo>
                    <a:pt x="14686" y="42659"/>
                  </a:lnTo>
                  <a:lnTo>
                    <a:pt x="13583" y="74699"/>
                  </a:lnTo>
                  <a:lnTo>
                    <a:pt x="11211" y="111986"/>
                  </a:lnTo>
                  <a:lnTo>
                    <a:pt x="7805" y="150666"/>
                  </a:lnTo>
                  <a:lnTo>
                    <a:pt x="3940" y="186672"/>
                  </a:lnTo>
                  <a:lnTo>
                    <a:pt x="1167" y="22856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62"/>
            <p:cNvSpPr/>
            <p:nvPr>
              <p:custDataLst>
                <p:tags r:id="rId197"/>
              </p:custDataLst>
            </p:nvPr>
          </p:nvSpPr>
          <p:spPr>
            <a:xfrm>
              <a:off x="6294107" y="412229"/>
              <a:ext cx="111808" cy="254522"/>
            </a:xfrm>
            <a:custGeom>
              <a:avLst/>
              <a:gdLst/>
              <a:ahLst/>
              <a:cxnLst/>
              <a:rect l="0" t="0" r="0" b="0"/>
              <a:pathLst>
                <a:path w="111808" h="254522">
                  <a:moveTo>
                    <a:pt x="74943" y="203721"/>
                  </a:moveTo>
                  <a:lnTo>
                    <a:pt x="74943" y="203721"/>
                  </a:lnTo>
                  <a:lnTo>
                    <a:pt x="53743" y="159226"/>
                  </a:lnTo>
                  <a:lnTo>
                    <a:pt x="44046" y="151418"/>
                  </a:lnTo>
                  <a:lnTo>
                    <a:pt x="40233" y="150508"/>
                  </a:lnTo>
                  <a:lnTo>
                    <a:pt x="32235" y="151378"/>
                  </a:lnTo>
                  <a:lnTo>
                    <a:pt x="13057" y="165948"/>
                  </a:lnTo>
                  <a:lnTo>
                    <a:pt x="5105" y="180348"/>
                  </a:lnTo>
                  <a:lnTo>
                    <a:pt x="0" y="212588"/>
                  </a:lnTo>
                  <a:lnTo>
                    <a:pt x="4946" y="227417"/>
                  </a:lnTo>
                  <a:lnTo>
                    <a:pt x="9228" y="234335"/>
                  </a:lnTo>
                  <a:lnTo>
                    <a:pt x="14200" y="238947"/>
                  </a:lnTo>
                  <a:lnTo>
                    <a:pt x="25368" y="244072"/>
                  </a:lnTo>
                  <a:lnTo>
                    <a:pt x="41151" y="240705"/>
                  </a:lnTo>
                  <a:lnTo>
                    <a:pt x="59218" y="230741"/>
                  </a:lnTo>
                  <a:lnTo>
                    <a:pt x="76656" y="214554"/>
                  </a:lnTo>
                  <a:lnTo>
                    <a:pt x="98969" y="175494"/>
                  </a:lnTo>
                  <a:lnTo>
                    <a:pt x="106788" y="134967"/>
                  </a:lnTo>
                  <a:lnTo>
                    <a:pt x="110263" y="88497"/>
                  </a:lnTo>
                  <a:lnTo>
                    <a:pt x="111807" y="44325"/>
                  </a:lnTo>
                  <a:lnTo>
                    <a:pt x="109306" y="6758"/>
                  </a:lnTo>
                  <a:lnTo>
                    <a:pt x="106318" y="1857"/>
                  </a:lnTo>
                  <a:lnTo>
                    <a:pt x="102210" y="0"/>
                  </a:lnTo>
                  <a:lnTo>
                    <a:pt x="97354" y="174"/>
                  </a:lnTo>
                  <a:lnTo>
                    <a:pt x="92706" y="3817"/>
                  </a:lnTo>
                  <a:lnTo>
                    <a:pt x="83778" y="17273"/>
                  </a:lnTo>
                  <a:lnTo>
                    <a:pt x="74191" y="61537"/>
                  </a:lnTo>
                  <a:lnTo>
                    <a:pt x="71080" y="103134"/>
                  </a:lnTo>
                  <a:lnTo>
                    <a:pt x="71109" y="147727"/>
                  </a:lnTo>
                  <a:lnTo>
                    <a:pt x="75826" y="188712"/>
                  </a:lnTo>
                  <a:lnTo>
                    <a:pt x="83044" y="230632"/>
                  </a:lnTo>
                  <a:lnTo>
                    <a:pt x="87643" y="25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63"/>
            <p:cNvSpPr/>
            <p:nvPr>
              <p:custDataLst>
                <p:tags r:id="rId198"/>
              </p:custDataLst>
            </p:nvPr>
          </p:nvSpPr>
          <p:spPr>
            <a:xfrm>
              <a:off x="6521452" y="520700"/>
              <a:ext cx="95249" cy="114563"/>
            </a:xfrm>
            <a:custGeom>
              <a:avLst/>
              <a:gdLst/>
              <a:ahLst/>
              <a:cxnLst/>
              <a:rect l="0" t="0" r="0" b="0"/>
              <a:pathLst>
                <a:path w="95249" h="114563">
                  <a:moveTo>
                    <a:pt x="6348" y="19050"/>
                  </a:moveTo>
                  <a:lnTo>
                    <a:pt x="6348" y="19050"/>
                  </a:lnTo>
                  <a:lnTo>
                    <a:pt x="0" y="19050"/>
                  </a:lnTo>
                  <a:lnTo>
                    <a:pt x="12207" y="19050"/>
                  </a:lnTo>
                  <a:lnTo>
                    <a:pt x="27134" y="25792"/>
                  </a:lnTo>
                  <a:lnTo>
                    <a:pt x="36987" y="38509"/>
                  </a:lnTo>
                  <a:lnTo>
                    <a:pt x="48587" y="65503"/>
                  </a:lnTo>
                  <a:lnTo>
                    <a:pt x="52637" y="83440"/>
                  </a:lnTo>
                  <a:lnTo>
                    <a:pt x="52086" y="96116"/>
                  </a:lnTo>
                  <a:lnTo>
                    <a:pt x="47607" y="106453"/>
                  </a:lnTo>
                  <a:lnTo>
                    <a:pt x="44438" y="111186"/>
                  </a:lnTo>
                  <a:lnTo>
                    <a:pt x="40913" y="113635"/>
                  </a:lnTo>
                  <a:lnTo>
                    <a:pt x="37152" y="114562"/>
                  </a:lnTo>
                  <a:lnTo>
                    <a:pt x="23235" y="112496"/>
                  </a:lnTo>
                  <a:lnTo>
                    <a:pt x="17606" y="110981"/>
                  </a:lnTo>
                  <a:lnTo>
                    <a:pt x="14559" y="108559"/>
                  </a:lnTo>
                  <a:lnTo>
                    <a:pt x="13233" y="105534"/>
                  </a:lnTo>
                  <a:lnTo>
                    <a:pt x="13055" y="102106"/>
                  </a:lnTo>
                  <a:lnTo>
                    <a:pt x="29659" y="63572"/>
                  </a:lnTo>
                  <a:lnTo>
                    <a:pt x="53550" y="31066"/>
                  </a:lnTo>
                  <a:lnTo>
                    <a:pt x="95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64"/>
            <p:cNvSpPr/>
            <p:nvPr>
              <p:custDataLst>
                <p:tags r:id="rId199"/>
              </p:custDataLst>
            </p:nvPr>
          </p:nvSpPr>
          <p:spPr>
            <a:xfrm>
              <a:off x="6648450" y="522543"/>
              <a:ext cx="101601" cy="111861"/>
            </a:xfrm>
            <a:custGeom>
              <a:avLst/>
              <a:gdLst/>
              <a:ahLst/>
              <a:cxnLst/>
              <a:rect l="0" t="0" r="0" b="0"/>
              <a:pathLst>
                <a:path w="101601" h="111861">
                  <a:moveTo>
                    <a:pt x="0" y="36257"/>
                  </a:moveTo>
                  <a:lnTo>
                    <a:pt x="0" y="36257"/>
                  </a:lnTo>
                  <a:lnTo>
                    <a:pt x="23144" y="41724"/>
                  </a:lnTo>
                  <a:lnTo>
                    <a:pt x="39312" y="38974"/>
                  </a:lnTo>
                  <a:lnTo>
                    <a:pt x="57510" y="30320"/>
                  </a:lnTo>
                  <a:lnTo>
                    <a:pt x="66247" y="20918"/>
                  </a:lnTo>
                  <a:lnTo>
                    <a:pt x="71070" y="11095"/>
                  </a:lnTo>
                  <a:lnTo>
                    <a:pt x="71369" y="7488"/>
                  </a:lnTo>
                  <a:lnTo>
                    <a:pt x="70863" y="4378"/>
                  </a:lnTo>
                  <a:lnTo>
                    <a:pt x="68408" y="2304"/>
                  </a:lnTo>
                  <a:lnTo>
                    <a:pt x="60037" y="0"/>
                  </a:lnTo>
                  <a:lnTo>
                    <a:pt x="40053" y="5445"/>
                  </a:lnTo>
                  <a:lnTo>
                    <a:pt x="34463" y="10071"/>
                  </a:lnTo>
                  <a:lnTo>
                    <a:pt x="26370" y="22737"/>
                  </a:lnTo>
                  <a:lnTo>
                    <a:pt x="20496" y="58229"/>
                  </a:lnTo>
                  <a:lnTo>
                    <a:pt x="19692" y="75891"/>
                  </a:lnTo>
                  <a:lnTo>
                    <a:pt x="22300" y="83846"/>
                  </a:lnTo>
                  <a:lnTo>
                    <a:pt x="32724" y="98330"/>
                  </a:lnTo>
                  <a:lnTo>
                    <a:pt x="46765" y="108060"/>
                  </a:lnTo>
                  <a:lnTo>
                    <a:pt x="54459" y="111642"/>
                  </a:lnTo>
                  <a:lnTo>
                    <a:pt x="72417" y="111860"/>
                  </a:lnTo>
                  <a:lnTo>
                    <a:pt x="101600" y="106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65"/>
            <p:cNvSpPr/>
            <p:nvPr>
              <p:custDataLst>
                <p:tags r:id="rId200"/>
              </p:custDataLst>
            </p:nvPr>
          </p:nvSpPr>
          <p:spPr>
            <a:xfrm>
              <a:off x="6781816" y="527147"/>
              <a:ext cx="101842" cy="118461"/>
            </a:xfrm>
            <a:custGeom>
              <a:avLst/>
              <a:gdLst/>
              <a:ahLst/>
              <a:cxnLst/>
              <a:rect l="0" t="0" r="0" b="0"/>
              <a:pathLst>
                <a:path w="101842" h="118461">
                  <a:moveTo>
                    <a:pt x="25384" y="12603"/>
                  </a:moveTo>
                  <a:lnTo>
                    <a:pt x="25384" y="12603"/>
                  </a:lnTo>
                  <a:lnTo>
                    <a:pt x="22013" y="12603"/>
                  </a:lnTo>
                  <a:lnTo>
                    <a:pt x="18476" y="16366"/>
                  </a:lnTo>
                  <a:lnTo>
                    <a:pt x="4719" y="40040"/>
                  </a:lnTo>
                  <a:lnTo>
                    <a:pt x="399" y="86345"/>
                  </a:lnTo>
                  <a:lnTo>
                    <a:pt x="0" y="118460"/>
                  </a:lnTo>
                  <a:lnTo>
                    <a:pt x="3754" y="115860"/>
                  </a:lnTo>
                  <a:lnTo>
                    <a:pt x="6730" y="113191"/>
                  </a:lnTo>
                  <a:lnTo>
                    <a:pt x="25715" y="72137"/>
                  </a:lnTo>
                  <a:lnTo>
                    <a:pt x="45753" y="24520"/>
                  </a:lnTo>
                  <a:lnTo>
                    <a:pt x="57133" y="3826"/>
                  </a:lnTo>
                  <a:lnTo>
                    <a:pt x="60661" y="1107"/>
                  </a:lnTo>
                  <a:lnTo>
                    <a:pt x="64424" y="0"/>
                  </a:lnTo>
                  <a:lnTo>
                    <a:pt x="71663" y="652"/>
                  </a:lnTo>
                  <a:lnTo>
                    <a:pt x="77232" y="3293"/>
                  </a:lnTo>
                  <a:lnTo>
                    <a:pt x="91075" y="18860"/>
                  </a:lnTo>
                  <a:lnTo>
                    <a:pt x="101841" y="44717"/>
                  </a:lnTo>
                  <a:lnTo>
                    <a:pt x="101584" y="95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466"/>
            <p:cNvSpPr/>
            <p:nvPr>
              <p:custDataLst>
                <p:tags r:id="rId201"/>
              </p:custDataLst>
            </p:nvPr>
          </p:nvSpPr>
          <p:spPr>
            <a:xfrm>
              <a:off x="6940550" y="6477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29946" y="1084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45"/>
          <p:cNvGrpSpPr/>
          <p:nvPr/>
        </p:nvGrpSpPr>
        <p:grpSpPr>
          <a:xfrm>
            <a:off x="7323508" y="400933"/>
            <a:ext cx="226643" cy="259985"/>
            <a:chOff x="7323508" y="400933"/>
            <a:chExt cx="226643" cy="259985"/>
          </a:xfrm>
        </p:grpSpPr>
        <p:sp>
          <p:nvSpPr>
            <p:cNvPr id="41" name="SMARTInkShape-2467"/>
            <p:cNvSpPr/>
            <p:nvPr>
              <p:custDataLst>
                <p:tags r:id="rId189"/>
              </p:custDataLst>
            </p:nvPr>
          </p:nvSpPr>
          <p:spPr>
            <a:xfrm>
              <a:off x="7323508" y="534836"/>
              <a:ext cx="131393" cy="126082"/>
            </a:xfrm>
            <a:custGeom>
              <a:avLst/>
              <a:gdLst/>
              <a:ahLst/>
              <a:cxnLst/>
              <a:rect l="0" t="0" r="0" b="0"/>
              <a:pathLst>
                <a:path w="131393" h="126082">
                  <a:moveTo>
                    <a:pt x="61542" y="55714"/>
                  </a:moveTo>
                  <a:lnTo>
                    <a:pt x="61542" y="55714"/>
                  </a:lnTo>
                  <a:lnTo>
                    <a:pt x="63423" y="28102"/>
                  </a:lnTo>
                  <a:lnTo>
                    <a:pt x="67009" y="11219"/>
                  </a:lnTo>
                  <a:lnTo>
                    <a:pt x="65892" y="8412"/>
                  </a:lnTo>
                  <a:lnTo>
                    <a:pt x="60889" y="3411"/>
                  </a:lnTo>
                  <a:lnTo>
                    <a:pt x="53960" y="718"/>
                  </a:lnTo>
                  <a:lnTo>
                    <a:pt x="50137" y="0"/>
                  </a:lnTo>
                  <a:lnTo>
                    <a:pt x="40245" y="2965"/>
                  </a:lnTo>
                  <a:lnTo>
                    <a:pt x="28793" y="10398"/>
                  </a:lnTo>
                  <a:lnTo>
                    <a:pt x="16648" y="23109"/>
                  </a:lnTo>
                  <a:lnTo>
                    <a:pt x="4652" y="49503"/>
                  </a:lnTo>
                  <a:lnTo>
                    <a:pt x="0" y="79665"/>
                  </a:lnTo>
                  <a:lnTo>
                    <a:pt x="1993" y="107574"/>
                  </a:lnTo>
                  <a:lnTo>
                    <a:pt x="7089" y="119450"/>
                  </a:lnTo>
                  <a:lnTo>
                    <a:pt x="10423" y="123605"/>
                  </a:lnTo>
                  <a:lnTo>
                    <a:pt x="15468" y="125669"/>
                  </a:lnTo>
                  <a:lnTo>
                    <a:pt x="28600" y="126081"/>
                  </a:lnTo>
                  <a:lnTo>
                    <a:pt x="40081" y="122031"/>
                  </a:lnTo>
                  <a:lnTo>
                    <a:pt x="45117" y="118975"/>
                  </a:lnTo>
                  <a:lnTo>
                    <a:pt x="58948" y="101191"/>
                  </a:lnTo>
                  <a:lnTo>
                    <a:pt x="77494" y="55788"/>
                  </a:lnTo>
                  <a:lnTo>
                    <a:pt x="79674" y="47818"/>
                  </a:lnTo>
                  <a:lnTo>
                    <a:pt x="79980" y="47628"/>
                  </a:lnTo>
                  <a:lnTo>
                    <a:pt x="80320" y="49298"/>
                  </a:lnTo>
                  <a:lnTo>
                    <a:pt x="83951" y="85308"/>
                  </a:lnTo>
                  <a:lnTo>
                    <a:pt x="92797" y="102504"/>
                  </a:lnTo>
                  <a:lnTo>
                    <a:pt x="100363" y="108260"/>
                  </a:lnTo>
                  <a:lnTo>
                    <a:pt x="104356" y="109794"/>
                  </a:lnTo>
                  <a:lnTo>
                    <a:pt x="114437" y="107737"/>
                  </a:lnTo>
                  <a:lnTo>
                    <a:pt x="131392" y="100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68"/>
            <p:cNvSpPr/>
            <p:nvPr>
              <p:custDataLst>
                <p:tags r:id="rId190"/>
              </p:custDataLst>
            </p:nvPr>
          </p:nvSpPr>
          <p:spPr>
            <a:xfrm>
              <a:off x="7506898" y="400933"/>
              <a:ext cx="43253" cy="258909"/>
            </a:xfrm>
            <a:custGeom>
              <a:avLst/>
              <a:gdLst/>
              <a:ahLst/>
              <a:cxnLst/>
              <a:rect l="0" t="0" r="0" b="0"/>
              <a:pathLst>
                <a:path w="43253" h="258909">
                  <a:moveTo>
                    <a:pt x="11502" y="5467"/>
                  </a:moveTo>
                  <a:lnTo>
                    <a:pt x="11502" y="5467"/>
                  </a:lnTo>
                  <a:lnTo>
                    <a:pt x="14872" y="2096"/>
                  </a:lnTo>
                  <a:lnTo>
                    <a:pt x="15160" y="1103"/>
                  </a:lnTo>
                  <a:lnTo>
                    <a:pt x="14646" y="441"/>
                  </a:lnTo>
                  <a:lnTo>
                    <a:pt x="13598" y="0"/>
                  </a:lnTo>
                  <a:lnTo>
                    <a:pt x="12193" y="1117"/>
                  </a:lnTo>
                  <a:lnTo>
                    <a:pt x="8752" y="6120"/>
                  </a:lnTo>
                  <a:lnTo>
                    <a:pt x="2847" y="23613"/>
                  </a:lnTo>
                  <a:lnTo>
                    <a:pt x="0" y="56783"/>
                  </a:lnTo>
                  <a:lnTo>
                    <a:pt x="1216" y="87541"/>
                  </a:lnTo>
                  <a:lnTo>
                    <a:pt x="2697" y="121672"/>
                  </a:lnTo>
                  <a:lnTo>
                    <a:pt x="1004" y="155656"/>
                  </a:lnTo>
                  <a:lnTo>
                    <a:pt x="2825" y="199780"/>
                  </a:lnTo>
                  <a:lnTo>
                    <a:pt x="9762" y="241066"/>
                  </a:lnTo>
                  <a:lnTo>
                    <a:pt x="13786" y="253876"/>
                  </a:lnTo>
                  <a:lnTo>
                    <a:pt x="16552" y="257151"/>
                  </a:lnTo>
                  <a:lnTo>
                    <a:pt x="19808" y="258628"/>
                  </a:lnTo>
                  <a:lnTo>
                    <a:pt x="23389" y="258908"/>
                  </a:lnTo>
                  <a:lnTo>
                    <a:pt x="27187" y="256272"/>
                  </a:lnTo>
                  <a:lnTo>
                    <a:pt x="43252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69"/>
            <p:cNvSpPr/>
            <p:nvPr>
              <p:custDataLst>
                <p:tags r:id="rId191"/>
              </p:custDataLst>
            </p:nvPr>
          </p:nvSpPr>
          <p:spPr>
            <a:xfrm>
              <a:off x="7455782" y="520700"/>
              <a:ext cx="88019" cy="19051"/>
            </a:xfrm>
            <a:custGeom>
              <a:avLst/>
              <a:gdLst/>
              <a:ahLst/>
              <a:cxnLst/>
              <a:rect l="0" t="0" r="0" b="0"/>
              <a:pathLst>
                <a:path w="880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6121" y="19050"/>
                  </a:lnTo>
                  <a:lnTo>
                    <a:pt x="52512" y="7116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46"/>
          <p:cNvGrpSpPr/>
          <p:nvPr/>
        </p:nvGrpSpPr>
        <p:grpSpPr>
          <a:xfrm>
            <a:off x="7806841" y="368300"/>
            <a:ext cx="645010" cy="323851"/>
            <a:chOff x="7806841" y="368300"/>
            <a:chExt cx="645010" cy="323851"/>
          </a:xfrm>
        </p:grpSpPr>
        <p:sp>
          <p:nvSpPr>
            <p:cNvPr id="45" name="SMARTInkShape-2470"/>
            <p:cNvSpPr/>
            <p:nvPr>
              <p:custDataLst>
                <p:tags r:id="rId183"/>
              </p:custDataLst>
            </p:nvPr>
          </p:nvSpPr>
          <p:spPr>
            <a:xfrm>
              <a:off x="7806841" y="400050"/>
              <a:ext cx="22710" cy="292101"/>
            </a:xfrm>
            <a:custGeom>
              <a:avLst/>
              <a:gdLst/>
              <a:ahLst/>
              <a:cxnLst/>
              <a:rect l="0" t="0" r="0" b="0"/>
              <a:pathLst>
                <a:path w="22710" h="2921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3037" y="39999"/>
                  </a:lnTo>
                  <a:lnTo>
                    <a:pt x="3474" y="86876"/>
                  </a:lnTo>
                  <a:lnTo>
                    <a:pt x="7340" y="124454"/>
                  </a:lnTo>
                  <a:lnTo>
                    <a:pt x="13056" y="163263"/>
                  </a:lnTo>
                  <a:lnTo>
                    <a:pt x="17949" y="199326"/>
                  </a:lnTo>
                  <a:lnTo>
                    <a:pt x="20593" y="232288"/>
                  </a:lnTo>
                  <a:lnTo>
                    <a:pt x="22290" y="276836"/>
                  </a:lnTo>
                  <a:lnTo>
                    <a:pt x="22709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71"/>
            <p:cNvSpPr/>
            <p:nvPr>
              <p:custDataLst>
                <p:tags r:id="rId184"/>
              </p:custDataLst>
            </p:nvPr>
          </p:nvSpPr>
          <p:spPr>
            <a:xfrm>
              <a:off x="7874000" y="529002"/>
              <a:ext cx="95251" cy="115821"/>
            </a:xfrm>
            <a:custGeom>
              <a:avLst/>
              <a:gdLst/>
              <a:ahLst/>
              <a:cxnLst/>
              <a:rect l="0" t="0" r="0" b="0"/>
              <a:pathLst>
                <a:path w="95251" h="115821">
                  <a:moveTo>
                    <a:pt x="0" y="55198"/>
                  </a:moveTo>
                  <a:lnTo>
                    <a:pt x="0" y="55198"/>
                  </a:lnTo>
                  <a:lnTo>
                    <a:pt x="3370" y="58569"/>
                  </a:lnTo>
                  <a:lnTo>
                    <a:pt x="8789" y="60224"/>
                  </a:lnTo>
                  <a:lnTo>
                    <a:pt x="16606" y="60254"/>
                  </a:lnTo>
                  <a:lnTo>
                    <a:pt x="40753" y="52643"/>
                  </a:lnTo>
                  <a:lnTo>
                    <a:pt x="48335" y="49261"/>
                  </a:lnTo>
                  <a:lnTo>
                    <a:pt x="58641" y="39859"/>
                  </a:lnTo>
                  <a:lnTo>
                    <a:pt x="71007" y="16577"/>
                  </a:lnTo>
                  <a:lnTo>
                    <a:pt x="71327" y="11812"/>
                  </a:lnTo>
                  <a:lnTo>
                    <a:pt x="70129" y="7929"/>
                  </a:lnTo>
                  <a:lnTo>
                    <a:pt x="67919" y="4635"/>
                  </a:lnTo>
                  <a:lnTo>
                    <a:pt x="64329" y="2440"/>
                  </a:lnTo>
                  <a:lnTo>
                    <a:pt x="54696" y="0"/>
                  </a:lnTo>
                  <a:lnTo>
                    <a:pt x="45241" y="797"/>
                  </a:lnTo>
                  <a:lnTo>
                    <a:pt x="40744" y="1997"/>
                  </a:lnTo>
                  <a:lnTo>
                    <a:pt x="24302" y="13800"/>
                  </a:lnTo>
                  <a:lnTo>
                    <a:pt x="15974" y="28567"/>
                  </a:lnTo>
                  <a:lnTo>
                    <a:pt x="9201" y="54833"/>
                  </a:lnTo>
                  <a:lnTo>
                    <a:pt x="8251" y="63422"/>
                  </a:lnTo>
                  <a:lnTo>
                    <a:pt x="12840" y="80490"/>
                  </a:lnTo>
                  <a:lnTo>
                    <a:pt x="21934" y="96072"/>
                  </a:lnTo>
                  <a:lnTo>
                    <a:pt x="33031" y="107701"/>
                  </a:lnTo>
                  <a:lnTo>
                    <a:pt x="45019" y="113811"/>
                  </a:lnTo>
                  <a:lnTo>
                    <a:pt x="58814" y="115820"/>
                  </a:lnTo>
                  <a:lnTo>
                    <a:pt x="95250" y="112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72"/>
            <p:cNvSpPr/>
            <p:nvPr>
              <p:custDataLst>
                <p:tags r:id="rId185"/>
              </p:custDataLst>
            </p:nvPr>
          </p:nvSpPr>
          <p:spPr>
            <a:xfrm>
              <a:off x="8000243" y="541156"/>
              <a:ext cx="115058" cy="120024"/>
            </a:xfrm>
            <a:custGeom>
              <a:avLst/>
              <a:gdLst/>
              <a:ahLst/>
              <a:cxnLst/>
              <a:rect l="0" t="0" r="0" b="0"/>
              <a:pathLst>
                <a:path w="115058" h="120024">
                  <a:moveTo>
                    <a:pt x="76957" y="17644"/>
                  </a:moveTo>
                  <a:lnTo>
                    <a:pt x="76957" y="17644"/>
                  </a:lnTo>
                  <a:lnTo>
                    <a:pt x="73586" y="10902"/>
                  </a:lnTo>
                  <a:lnTo>
                    <a:pt x="68168" y="5711"/>
                  </a:lnTo>
                  <a:lnTo>
                    <a:pt x="61056" y="1757"/>
                  </a:lnTo>
                  <a:lnTo>
                    <a:pt x="53191" y="0"/>
                  </a:lnTo>
                  <a:lnTo>
                    <a:pt x="43110" y="2982"/>
                  </a:lnTo>
                  <a:lnTo>
                    <a:pt x="30869" y="10422"/>
                  </a:lnTo>
                  <a:lnTo>
                    <a:pt x="16021" y="23136"/>
                  </a:lnTo>
                  <a:lnTo>
                    <a:pt x="5659" y="40076"/>
                  </a:lnTo>
                  <a:lnTo>
                    <a:pt x="114" y="59364"/>
                  </a:lnTo>
                  <a:lnTo>
                    <a:pt x="0" y="79695"/>
                  </a:lnTo>
                  <a:lnTo>
                    <a:pt x="7275" y="104233"/>
                  </a:lnTo>
                  <a:lnTo>
                    <a:pt x="14472" y="114454"/>
                  </a:lnTo>
                  <a:lnTo>
                    <a:pt x="18367" y="118167"/>
                  </a:lnTo>
                  <a:lnTo>
                    <a:pt x="23080" y="119937"/>
                  </a:lnTo>
                  <a:lnTo>
                    <a:pt x="33962" y="120023"/>
                  </a:lnTo>
                  <a:lnTo>
                    <a:pt x="43972" y="113946"/>
                  </a:lnTo>
                  <a:lnTo>
                    <a:pt x="57541" y="96743"/>
                  </a:lnTo>
                  <a:lnTo>
                    <a:pt x="81620" y="54707"/>
                  </a:lnTo>
                  <a:lnTo>
                    <a:pt x="82182" y="54347"/>
                  </a:lnTo>
                  <a:lnTo>
                    <a:pt x="82557" y="54813"/>
                  </a:lnTo>
                  <a:lnTo>
                    <a:pt x="84570" y="70063"/>
                  </a:lnTo>
                  <a:lnTo>
                    <a:pt x="89983" y="78806"/>
                  </a:lnTo>
                  <a:lnTo>
                    <a:pt x="98974" y="85514"/>
                  </a:lnTo>
                  <a:lnTo>
                    <a:pt x="115057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73"/>
            <p:cNvSpPr/>
            <p:nvPr>
              <p:custDataLst>
                <p:tags r:id="rId186"/>
              </p:custDataLst>
            </p:nvPr>
          </p:nvSpPr>
          <p:spPr>
            <a:xfrm>
              <a:off x="8302141" y="552450"/>
              <a:ext cx="149710" cy="38101"/>
            </a:xfrm>
            <a:custGeom>
              <a:avLst/>
              <a:gdLst/>
              <a:ahLst/>
              <a:cxnLst/>
              <a:rect l="0" t="0" r="0" b="0"/>
              <a:pathLst>
                <a:path w="14971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563" y="38100"/>
                  </a:lnTo>
                  <a:lnTo>
                    <a:pt x="48591" y="24285"/>
                  </a:lnTo>
                  <a:lnTo>
                    <a:pt x="79368" y="16438"/>
                  </a:lnTo>
                  <a:lnTo>
                    <a:pt x="126045" y="5498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74"/>
            <p:cNvSpPr/>
            <p:nvPr>
              <p:custDataLst>
                <p:tags r:id="rId187"/>
              </p:custDataLst>
            </p:nvPr>
          </p:nvSpPr>
          <p:spPr>
            <a:xfrm>
              <a:off x="8346159" y="368300"/>
              <a:ext cx="80292" cy="310204"/>
            </a:xfrm>
            <a:custGeom>
              <a:avLst/>
              <a:gdLst/>
              <a:ahLst/>
              <a:cxnLst/>
              <a:rect l="0" t="0" r="0" b="0"/>
              <a:pathLst>
                <a:path w="80292" h="310204">
                  <a:moveTo>
                    <a:pt x="35841" y="0"/>
                  </a:moveTo>
                  <a:lnTo>
                    <a:pt x="35841" y="0"/>
                  </a:lnTo>
                  <a:lnTo>
                    <a:pt x="35841" y="3371"/>
                  </a:lnTo>
                  <a:lnTo>
                    <a:pt x="18882" y="30443"/>
                  </a:lnTo>
                  <a:lnTo>
                    <a:pt x="9178" y="64289"/>
                  </a:lnTo>
                  <a:lnTo>
                    <a:pt x="2824" y="94895"/>
                  </a:lnTo>
                  <a:lnTo>
                    <a:pt x="0" y="129664"/>
                  </a:lnTo>
                  <a:lnTo>
                    <a:pt x="2508" y="168166"/>
                  </a:lnTo>
                  <a:lnTo>
                    <a:pt x="8326" y="206679"/>
                  </a:lnTo>
                  <a:lnTo>
                    <a:pt x="15615" y="240259"/>
                  </a:lnTo>
                  <a:lnTo>
                    <a:pt x="27652" y="280189"/>
                  </a:lnTo>
                  <a:lnTo>
                    <a:pt x="36786" y="304250"/>
                  </a:lnTo>
                  <a:lnTo>
                    <a:pt x="40704" y="307961"/>
                  </a:lnTo>
                  <a:lnTo>
                    <a:pt x="45433" y="309730"/>
                  </a:lnTo>
                  <a:lnTo>
                    <a:pt x="50702" y="310203"/>
                  </a:lnTo>
                  <a:lnTo>
                    <a:pt x="62201" y="305085"/>
                  </a:lnTo>
                  <a:lnTo>
                    <a:pt x="80291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75"/>
            <p:cNvSpPr/>
            <p:nvPr>
              <p:custDataLst>
                <p:tags r:id="rId188"/>
              </p:custDataLst>
            </p:nvPr>
          </p:nvSpPr>
          <p:spPr>
            <a:xfrm>
              <a:off x="8142591" y="550090"/>
              <a:ext cx="102149" cy="118536"/>
            </a:xfrm>
            <a:custGeom>
              <a:avLst/>
              <a:gdLst/>
              <a:ahLst/>
              <a:cxnLst/>
              <a:rect l="0" t="0" r="0" b="0"/>
              <a:pathLst>
                <a:path w="102149" h="118536">
                  <a:moveTo>
                    <a:pt x="55259" y="15060"/>
                  </a:moveTo>
                  <a:lnTo>
                    <a:pt x="55259" y="15060"/>
                  </a:lnTo>
                  <a:lnTo>
                    <a:pt x="32115" y="754"/>
                  </a:lnTo>
                  <a:lnTo>
                    <a:pt x="21690" y="0"/>
                  </a:lnTo>
                  <a:lnTo>
                    <a:pt x="4492" y="1894"/>
                  </a:lnTo>
                  <a:lnTo>
                    <a:pt x="2364" y="3460"/>
                  </a:lnTo>
                  <a:lnTo>
                    <a:pt x="0" y="8964"/>
                  </a:lnTo>
                  <a:lnTo>
                    <a:pt x="2712" y="17995"/>
                  </a:lnTo>
                  <a:lnTo>
                    <a:pt x="14054" y="34980"/>
                  </a:lnTo>
                  <a:lnTo>
                    <a:pt x="19322" y="41040"/>
                  </a:lnTo>
                  <a:lnTo>
                    <a:pt x="57490" y="61611"/>
                  </a:lnTo>
                  <a:lnTo>
                    <a:pt x="87042" y="79182"/>
                  </a:lnTo>
                  <a:lnTo>
                    <a:pt x="100194" y="91537"/>
                  </a:lnTo>
                  <a:lnTo>
                    <a:pt x="102148" y="97089"/>
                  </a:lnTo>
                  <a:lnTo>
                    <a:pt x="101336" y="102201"/>
                  </a:lnTo>
                  <a:lnTo>
                    <a:pt x="98677" y="107021"/>
                  </a:lnTo>
                  <a:lnTo>
                    <a:pt x="90078" y="114258"/>
                  </a:lnTo>
                  <a:lnTo>
                    <a:pt x="84822" y="117175"/>
                  </a:lnTo>
                  <a:lnTo>
                    <a:pt x="73337" y="118535"/>
                  </a:lnTo>
                  <a:lnTo>
                    <a:pt x="67311" y="117910"/>
                  </a:lnTo>
                  <a:lnTo>
                    <a:pt x="63999" y="115377"/>
                  </a:lnTo>
                  <a:lnTo>
                    <a:pt x="62497" y="111571"/>
                  </a:lnTo>
                  <a:lnTo>
                    <a:pt x="61609" y="9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447"/>
          <p:cNvGrpSpPr/>
          <p:nvPr/>
        </p:nvGrpSpPr>
        <p:grpSpPr>
          <a:xfrm>
            <a:off x="8780214" y="524329"/>
            <a:ext cx="351087" cy="147572"/>
            <a:chOff x="8780214" y="524329"/>
            <a:chExt cx="351087" cy="147572"/>
          </a:xfrm>
        </p:grpSpPr>
        <p:sp>
          <p:nvSpPr>
            <p:cNvPr id="52" name="SMARTInkShape-2476"/>
            <p:cNvSpPr/>
            <p:nvPr>
              <p:custDataLst>
                <p:tags r:id="rId180"/>
              </p:custDataLst>
            </p:nvPr>
          </p:nvSpPr>
          <p:spPr>
            <a:xfrm>
              <a:off x="9019839" y="536071"/>
              <a:ext cx="111462" cy="123217"/>
            </a:xfrm>
            <a:custGeom>
              <a:avLst/>
              <a:gdLst/>
              <a:ahLst/>
              <a:cxnLst/>
              <a:rect l="0" t="0" r="0" b="0"/>
              <a:pathLst>
                <a:path w="111462" h="123217">
                  <a:moveTo>
                    <a:pt x="28911" y="41779"/>
                  </a:moveTo>
                  <a:lnTo>
                    <a:pt x="28911" y="41779"/>
                  </a:lnTo>
                  <a:lnTo>
                    <a:pt x="28911" y="45150"/>
                  </a:lnTo>
                  <a:lnTo>
                    <a:pt x="30322" y="46143"/>
                  </a:lnTo>
                  <a:lnTo>
                    <a:pt x="35652" y="47246"/>
                  </a:lnTo>
                  <a:lnTo>
                    <a:pt x="49959" y="41125"/>
                  </a:lnTo>
                  <a:lnTo>
                    <a:pt x="60860" y="33746"/>
                  </a:lnTo>
                  <a:lnTo>
                    <a:pt x="68560" y="20349"/>
                  </a:lnTo>
                  <a:lnTo>
                    <a:pt x="68749" y="15498"/>
                  </a:lnTo>
                  <a:lnTo>
                    <a:pt x="65196" y="6345"/>
                  </a:lnTo>
                  <a:lnTo>
                    <a:pt x="62274" y="3339"/>
                  </a:lnTo>
                  <a:lnTo>
                    <a:pt x="55263" y="0"/>
                  </a:lnTo>
                  <a:lnTo>
                    <a:pt x="45562" y="398"/>
                  </a:lnTo>
                  <a:lnTo>
                    <a:pt x="40012" y="1491"/>
                  </a:lnTo>
                  <a:lnTo>
                    <a:pt x="28201" y="12114"/>
                  </a:lnTo>
                  <a:lnTo>
                    <a:pt x="6742" y="47679"/>
                  </a:lnTo>
                  <a:lnTo>
                    <a:pt x="0" y="78256"/>
                  </a:lnTo>
                  <a:lnTo>
                    <a:pt x="2185" y="97267"/>
                  </a:lnTo>
                  <a:lnTo>
                    <a:pt x="4744" y="106288"/>
                  </a:lnTo>
                  <a:lnTo>
                    <a:pt x="9272" y="113007"/>
                  </a:lnTo>
                  <a:lnTo>
                    <a:pt x="21828" y="122354"/>
                  </a:lnTo>
                  <a:lnTo>
                    <a:pt x="40579" y="123216"/>
                  </a:lnTo>
                  <a:lnTo>
                    <a:pt x="74937" y="113886"/>
                  </a:lnTo>
                  <a:lnTo>
                    <a:pt x="111461" y="9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77"/>
            <p:cNvSpPr/>
            <p:nvPr>
              <p:custDataLst>
                <p:tags r:id="rId181"/>
              </p:custDataLst>
            </p:nvPr>
          </p:nvSpPr>
          <p:spPr>
            <a:xfrm>
              <a:off x="8899590" y="533400"/>
              <a:ext cx="72961" cy="127001"/>
            </a:xfrm>
            <a:custGeom>
              <a:avLst/>
              <a:gdLst/>
              <a:ahLst/>
              <a:cxnLst/>
              <a:rect l="0" t="0" r="0" b="0"/>
              <a:pathLst>
                <a:path w="72961" h="127001">
                  <a:moveTo>
                    <a:pt x="9460" y="0"/>
                  </a:moveTo>
                  <a:lnTo>
                    <a:pt x="9460" y="0"/>
                  </a:lnTo>
                  <a:lnTo>
                    <a:pt x="3992" y="0"/>
                  </a:lnTo>
                  <a:lnTo>
                    <a:pt x="0" y="10113"/>
                  </a:lnTo>
                  <a:lnTo>
                    <a:pt x="2213" y="52410"/>
                  </a:lnTo>
                  <a:lnTo>
                    <a:pt x="3032" y="98745"/>
                  </a:lnTo>
                  <a:lnTo>
                    <a:pt x="3094" y="111227"/>
                  </a:lnTo>
                  <a:lnTo>
                    <a:pt x="3105" y="106648"/>
                  </a:lnTo>
                  <a:lnTo>
                    <a:pt x="16925" y="65846"/>
                  </a:lnTo>
                  <a:lnTo>
                    <a:pt x="32054" y="22442"/>
                  </a:lnTo>
                  <a:lnTo>
                    <a:pt x="36671" y="13973"/>
                  </a:lnTo>
                  <a:lnTo>
                    <a:pt x="39595" y="12137"/>
                  </a:lnTo>
                  <a:lnTo>
                    <a:pt x="42955" y="11619"/>
                  </a:lnTo>
                  <a:lnTo>
                    <a:pt x="46607" y="11980"/>
                  </a:lnTo>
                  <a:lnTo>
                    <a:pt x="54426" y="18024"/>
                  </a:lnTo>
                  <a:lnTo>
                    <a:pt x="58487" y="22599"/>
                  </a:lnTo>
                  <a:lnTo>
                    <a:pt x="63000" y="37090"/>
                  </a:lnTo>
                  <a:lnTo>
                    <a:pt x="70499" y="80300"/>
                  </a:lnTo>
                  <a:lnTo>
                    <a:pt x="7296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78"/>
            <p:cNvSpPr/>
            <p:nvPr>
              <p:custDataLst>
                <p:tags r:id="rId182"/>
              </p:custDataLst>
            </p:nvPr>
          </p:nvSpPr>
          <p:spPr>
            <a:xfrm>
              <a:off x="8780214" y="524329"/>
              <a:ext cx="78053" cy="147572"/>
            </a:xfrm>
            <a:custGeom>
              <a:avLst/>
              <a:gdLst/>
              <a:ahLst/>
              <a:cxnLst/>
              <a:rect l="0" t="0" r="0" b="0"/>
              <a:pathLst>
                <a:path w="78053" h="147572">
                  <a:moveTo>
                    <a:pt x="58986" y="21771"/>
                  </a:moveTo>
                  <a:lnTo>
                    <a:pt x="58986" y="21771"/>
                  </a:lnTo>
                  <a:lnTo>
                    <a:pt x="58986" y="15029"/>
                  </a:lnTo>
                  <a:lnTo>
                    <a:pt x="57105" y="9838"/>
                  </a:lnTo>
                  <a:lnTo>
                    <a:pt x="50148" y="756"/>
                  </a:lnTo>
                  <a:lnTo>
                    <a:pt x="47449" y="0"/>
                  </a:lnTo>
                  <a:lnTo>
                    <a:pt x="40688" y="1041"/>
                  </a:lnTo>
                  <a:lnTo>
                    <a:pt x="25577" y="15707"/>
                  </a:lnTo>
                  <a:lnTo>
                    <a:pt x="7284" y="46653"/>
                  </a:lnTo>
                  <a:lnTo>
                    <a:pt x="0" y="75788"/>
                  </a:lnTo>
                  <a:lnTo>
                    <a:pt x="2389" y="106764"/>
                  </a:lnTo>
                  <a:lnTo>
                    <a:pt x="8196" y="127749"/>
                  </a:lnTo>
                  <a:lnTo>
                    <a:pt x="17363" y="141309"/>
                  </a:lnTo>
                  <a:lnTo>
                    <a:pt x="22770" y="145913"/>
                  </a:lnTo>
                  <a:lnTo>
                    <a:pt x="29904" y="147571"/>
                  </a:lnTo>
                  <a:lnTo>
                    <a:pt x="47236" y="145651"/>
                  </a:lnTo>
                  <a:lnTo>
                    <a:pt x="54681" y="141046"/>
                  </a:lnTo>
                  <a:lnTo>
                    <a:pt x="66715" y="126523"/>
                  </a:lnTo>
                  <a:lnTo>
                    <a:pt x="78052" y="98513"/>
                  </a:lnTo>
                  <a:lnTo>
                    <a:pt x="77808" y="78221"/>
                  </a:lnTo>
                  <a:lnTo>
                    <a:pt x="72996" y="60265"/>
                  </a:lnTo>
                  <a:lnTo>
                    <a:pt x="66153" y="49933"/>
                  </a:lnTo>
                  <a:lnTo>
                    <a:pt x="39936" y="34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2479"/>
          <p:cNvSpPr/>
          <p:nvPr>
            <p:custDataLst>
              <p:tags r:id="rId2"/>
            </p:custDataLst>
          </p:nvPr>
        </p:nvSpPr>
        <p:spPr>
          <a:xfrm>
            <a:off x="9404169" y="383707"/>
            <a:ext cx="222432" cy="457239"/>
          </a:xfrm>
          <a:custGeom>
            <a:avLst/>
            <a:gdLst/>
            <a:ahLst/>
            <a:cxnLst/>
            <a:rect l="0" t="0" r="0" b="0"/>
            <a:pathLst>
              <a:path w="222432" h="457239">
                <a:moveTo>
                  <a:pt x="70031" y="156043"/>
                </a:moveTo>
                <a:lnTo>
                  <a:pt x="70031" y="156043"/>
                </a:lnTo>
                <a:lnTo>
                  <a:pt x="66660" y="149301"/>
                </a:lnTo>
                <a:lnTo>
                  <a:pt x="63551" y="147315"/>
                </a:lnTo>
                <a:lnTo>
                  <a:pt x="54451" y="145108"/>
                </a:lnTo>
                <a:lnTo>
                  <a:pt x="43350" y="147891"/>
                </a:lnTo>
                <a:lnTo>
                  <a:pt x="37427" y="150608"/>
                </a:lnTo>
                <a:lnTo>
                  <a:pt x="18978" y="171288"/>
                </a:lnTo>
                <a:lnTo>
                  <a:pt x="3476" y="199757"/>
                </a:lnTo>
                <a:lnTo>
                  <a:pt x="0" y="218275"/>
                </a:lnTo>
                <a:lnTo>
                  <a:pt x="1511" y="235913"/>
                </a:lnTo>
                <a:lnTo>
                  <a:pt x="10296" y="259593"/>
                </a:lnTo>
                <a:lnTo>
                  <a:pt x="17847" y="268622"/>
                </a:lnTo>
                <a:lnTo>
                  <a:pt x="23953" y="269902"/>
                </a:lnTo>
                <a:lnTo>
                  <a:pt x="40144" y="267560"/>
                </a:lnTo>
                <a:lnTo>
                  <a:pt x="53455" y="258052"/>
                </a:lnTo>
                <a:lnTo>
                  <a:pt x="62664" y="245125"/>
                </a:lnTo>
                <a:lnTo>
                  <a:pt x="72432" y="209846"/>
                </a:lnTo>
                <a:lnTo>
                  <a:pt x="70388" y="163274"/>
                </a:lnTo>
                <a:lnTo>
                  <a:pt x="73449" y="132762"/>
                </a:lnTo>
                <a:lnTo>
                  <a:pt x="91716" y="91864"/>
                </a:lnTo>
                <a:lnTo>
                  <a:pt x="126552" y="46444"/>
                </a:lnTo>
                <a:lnTo>
                  <a:pt x="168734" y="296"/>
                </a:lnTo>
                <a:lnTo>
                  <a:pt x="169700" y="0"/>
                </a:lnTo>
                <a:lnTo>
                  <a:pt x="170343" y="509"/>
                </a:lnTo>
                <a:lnTo>
                  <a:pt x="170772" y="1554"/>
                </a:lnTo>
                <a:lnTo>
                  <a:pt x="164980" y="25625"/>
                </a:lnTo>
                <a:lnTo>
                  <a:pt x="151315" y="64170"/>
                </a:lnTo>
                <a:lnTo>
                  <a:pt x="142376" y="99924"/>
                </a:lnTo>
                <a:lnTo>
                  <a:pt x="133698" y="143096"/>
                </a:lnTo>
                <a:lnTo>
                  <a:pt x="125138" y="190505"/>
                </a:lnTo>
                <a:lnTo>
                  <a:pt x="120880" y="215001"/>
                </a:lnTo>
                <a:lnTo>
                  <a:pt x="116630" y="239798"/>
                </a:lnTo>
                <a:lnTo>
                  <a:pt x="113092" y="264797"/>
                </a:lnTo>
                <a:lnTo>
                  <a:pt x="110027" y="289929"/>
                </a:lnTo>
                <a:lnTo>
                  <a:pt x="107278" y="315150"/>
                </a:lnTo>
                <a:lnTo>
                  <a:pt x="105446" y="339726"/>
                </a:lnTo>
                <a:lnTo>
                  <a:pt x="104224" y="363870"/>
                </a:lnTo>
                <a:lnTo>
                  <a:pt x="103572" y="406455"/>
                </a:lnTo>
                <a:lnTo>
                  <a:pt x="108903" y="451145"/>
                </a:lnTo>
                <a:lnTo>
                  <a:pt x="110762" y="456494"/>
                </a:lnTo>
                <a:lnTo>
                  <a:pt x="114119" y="457238"/>
                </a:lnTo>
                <a:lnTo>
                  <a:pt x="118473" y="454912"/>
                </a:lnTo>
                <a:lnTo>
                  <a:pt x="144040" y="427529"/>
                </a:lnTo>
                <a:lnTo>
                  <a:pt x="161260" y="394998"/>
                </a:lnTo>
                <a:lnTo>
                  <a:pt x="168903" y="363375"/>
                </a:lnTo>
                <a:lnTo>
                  <a:pt x="173946" y="329329"/>
                </a:lnTo>
                <a:lnTo>
                  <a:pt x="175373" y="293151"/>
                </a:lnTo>
                <a:lnTo>
                  <a:pt x="170707" y="280950"/>
                </a:lnTo>
                <a:lnTo>
                  <a:pt x="165811" y="275057"/>
                </a:lnTo>
                <a:lnTo>
                  <a:pt x="160289" y="271274"/>
                </a:lnTo>
                <a:lnTo>
                  <a:pt x="162704" y="273990"/>
                </a:lnTo>
                <a:lnTo>
                  <a:pt x="181371" y="275892"/>
                </a:lnTo>
                <a:lnTo>
                  <a:pt x="222431" y="2639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449"/>
          <p:cNvGrpSpPr/>
          <p:nvPr/>
        </p:nvGrpSpPr>
        <p:grpSpPr>
          <a:xfrm>
            <a:off x="9933166" y="406400"/>
            <a:ext cx="527924" cy="252726"/>
            <a:chOff x="9933166" y="406400"/>
            <a:chExt cx="527924" cy="252726"/>
          </a:xfrm>
        </p:grpSpPr>
        <p:sp>
          <p:nvSpPr>
            <p:cNvPr id="57" name="SMARTInkShape-2480"/>
            <p:cNvSpPr/>
            <p:nvPr>
              <p:custDataLst>
                <p:tags r:id="rId177"/>
              </p:custDataLst>
            </p:nvPr>
          </p:nvSpPr>
          <p:spPr>
            <a:xfrm>
              <a:off x="10269241" y="550631"/>
              <a:ext cx="191849" cy="97070"/>
            </a:xfrm>
            <a:custGeom>
              <a:avLst/>
              <a:gdLst/>
              <a:ahLst/>
              <a:cxnLst/>
              <a:rect l="0" t="0" r="0" b="0"/>
              <a:pathLst>
                <a:path w="191849" h="97070">
                  <a:moveTo>
                    <a:pt x="36809" y="8169"/>
                  </a:moveTo>
                  <a:lnTo>
                    <a:pt x="36809" y="8169"/>
                  </a:lnTo>
                  <a:lnTo>
                    <a:pt x="36809" y="11540"/>
                  </a:lnTo>
                  <a:lnTo>
                    <a:pt x="19850" y="36731"/>
                  </a:lnTo>
                  <a:lnTo>
                    <a:pt x="5243" y="80884"/>
                  </a:lnTo>
                  <a:lnTo>
                    <a:pt x="0" y="93872"/>
                  </a:lnTo>
                  <a:lnTo>
                    <a:pt x="274" y="94938"/>
                  </a:lnTo>
                  <a:lnTo>
                    <a:pt x="1163" y="95648"/>
                  </a:lnTo>
                  <a:lnTo>
                    <a:pt x="2462" y="96122"/>
                  </a:lnTo>
                  <a:lnTo>
                    <a:pt x="7667" y="91004"/>
                  </a:lnTo>
                  <a:lnTo>
                    <a:pt x="44502" y="47766"/>
                  </a:lnTo>
                  <a:lnTo>
                    <a:pt x="63807" y="17715"/>
                  </a:lnTo>
                  <a:lnTo>
                    <a:pt x="66803" y="15239"/>
                  </a:lnTo>
                  <a:lnTo>
                    <a:pt x="70210" y="14293"/>
                  </a:lnTo>
                  <a:lnTo>
                    <a:pt x="73894" y="14369"/>
                  </a:lnTo>
                  <a:lnTo>
                    <a:pt x="81749" y="18215"/>
                  </a:lnTo>
                  <a:lnTo>
                    <a:pt x="85818" y="21216"/>
                  </a:lnTo>
                  <a:lnTo>
                    <a:pt x="86415" y="25334"/>
                  </a:lnTo>
                  <a:lnTo>
                    <a:pt x="79965" y="40536"/>
                  </a:lnTo>
                  <a:lnTo>
                    <a:pt x="80949" y="56263"/>
                  </a:lnTo>
                  <a:lnTo>
                    <a:pt x="81053" y="56459"/>
                  </a:lnTo>
                  <a:lnTo>
                    <a:pt x="81168" y="54796"/>
                  </a:lnTo>
                  <a:lnTo>
                    <a:pt x="105670" y="28392"/>
                  </a:lnTo>
                  <a:lnTo>
                    <a:pt x="146768" y="1431"/>
                  </a:lnTo>
                  <a:lnTo>
                    <a:pt x="158351" y="0"/>
                  </a:lnTo>
                  <a:lnTo>
                    <a:pt x="164404" y="607"/>
                  </a:lnTo>
                  <a:lnTo>
                    <a:pt x="176773" y="6925"/>
                  </a:lnTo>
                  <a:lnTo>
                    <a:pt x="183035" y="11573"/>
                  </a:lnTo>
                  <a:lnTo>
                    <a:pt x="189993" y="24263"/>
                  </a:lnTo>
                  <a:lnTo>
                    <a:pt x="191848" y="31598"/>
                  </a:lnTo>
                  <a:lnTo>
                    <a:pt x="190147" y="49156"/>
                  </a:lnTo>
                  <a:lnTo>
                    <a:pt x="176509" y="97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81"/>
            <p:cNvSpPr/>
            <p:nvPr>
              <p:custDataLst>
                <p:tags r:id="rId178"/>
              </p:custDataLst>
            </p:nvPr>
          </p:nvSpPr>
          <p:spPr>
            <a:xfrm>
              <a:off x="9933166" y="433947"/>
              <a:ext cx="309385" cy="223152"/>
            </a:xfrm>
            <a:custGeom>
              <a:avLst/>
              <a:gdLst/>
              <a:ahLst/>
              <a:cxnLst/>
              <a:rect l="0" t="0" r="0" b="0"/>
              <a:pathLst>
                <a:path w="309385" h="223152">
                  <a:moveTo>
                    <a:pt x="10934" y="118503"/>
                  </a:moveTo>
                  <a:lnTo>
                    <a:pt x="10934" y="118503"/>
                  </a:lnTo>
                  <a:lnTo>
                    <a:pt x="4191" y="115132"/>
                  </a:lnTo>
                  <a:lnTo>
                    <a:pt x="2207" y="112728"/>
                  </a:lnTo>
                  <a:lnTo>
                    <a:pt x="0" y="106294"/>
                  </a:lnTo>
                  <a:lnTo>
                    <a:pt x="1528" y="103308"/>
                  </a:lnTo>
                  <a:lnTo>
                    <a:pt x="40969" y="78883"/>
                  </a:lnTo>
                  <a:lnTo>
                    <a:pt x="83163" y="50940"/>
                  </a:lnTo>
                  <a:lnTo>
                    <a:pt x="125312" y="18609"/>
                  </a:lnTo>
                  <a:lnTo>
                    <a:pt x="148086" y="0"/>
                  </a:lnTo>
                  <a:lnTo>
                    <a:pt x="148935" y="696"/>
                  </a:lnTo>
                  <a:lnTo>
                    <a:pt x="149879" y="5231"/>
                  </a:lnTo>
                  <a:lnTo>
                    <a:pt x="136687" y="45694"/>
                  </a:lnTo>
                  <a:lnTo>
                    <a:pt x="128236" y="92540"/>
                  </a:lnTo>
                  <a:lnTo>
                    <a:pt x="123511" y="130482"/>
                  </a:lnTo>
                  <a:lnTo>
                    <a:pt x="119058" y="165220"/>
                  </a:lnTo>
                  <a:lnTo>
                    <a:pt x="113822" y="210908"/>
                  </a:lnTo>
                  <a:lnTo>
                    <a:pt x="112916" y="221847"/>
                  </a:lnTo>
                  <a:lnTo>
                    <a:pt x="114200" y="221266"/>
                  </a:lnTo>
                  <a:lnTo>
                    <a:pt x="133615" y="192792"/>
                  </a:lnTo>
                  <a:lnTo>
                    <a:pt x="156693" y="150899"/>
                  </a:lnTo>
                  <a:lnTo>
                    <a:pt x="164616" y="143484"/>
                  </a:lnTo>
                  <a:lnTo>
                    <a:pt x="170489" y="140189"/>
                  </a:lnTo>
                  <a:lnTo>
                    <a:pt x="173043" y="140722"/>
                  </a:lnTo>
                  <a:lnTo>
                    <a:pt x="177762" y="145076"/>
                  </a:lnTo>
                  <a:lnTo>
                    <a:pt x="202969" y="184177"/>
                  </a:lnTo>
                  <a:lnTo>
                    <a:pt x="205644" y="192612"/>
                  </a:lnTo>
                  <a:lnTo>
                    <a:pt x="207768" y="195425"/>
                  </a:lnTo>
                  <a:lnTo>
                    <a:pt x="213892" y="198552"/>
                  </a:lnTo>
                  <a:lnTo>
                    <a:pt x="223198" y="198060"/>
                  </a:lnTo>
                  <a:lnTo>
                    <a:pt x="234390" y="194784"/>
                  </a:lnTo>
                  <a:lnTo>
                    <a:pt x="252591" y="184300"/>
                  </a:lnTo>
                  <a:lnTo>
                    <a:pt x="270686" y="167397"/>
                  </a:lnTo>
                  <a:lnTo>
                    <a:pt x="283885" y="145533"/>
                  </a:lnTo>
                  <a:lnTo>
                    <a:pt x="287467" y="131928"/>
                  </a:lnTo>
                  <a:lnTo>
                    <a:pt x="287717" y="127453"/>
                  </a:lnTo>
                  <a:lnTo>
                    <a:pt x="287178" y="124469"/>
                  </a:lnTo>
                  <a:lnTo>
                    <a:pt x="286113" y="122481"/>
                  </a:lnTo>
                  <a:lnTo>
                    <a:pt x="283287" y="122566"/>
                  </a:lnTo>
                  <a:lnTo>
                    <a:pt x="274502" y="126423"/>
                  </a:lnTo>
                  <a:lnTo>
                    <a:pt x="257656" y="143271"/>
                  </a:lnTo>
                  <a:lnTo>
                    <a:pt x="246001" y="169508"/>
                  </a:lnTo>
                  <a:lnTo>
                    <a:pt x="244820" y="196253"/>
                  </a:lnTo>
                  <a:lnTo>
                    <a:pt x="249174" y="209738"/>
                  </a:lnTo>
                  <a:lnTo>
                    <a:pt x="252310" y="215310"/>
                  </a:lnTo>
                  <a:lnTo>
                    <a:pt x="257224" y="219024"/>
                  </a:lnTo>
                  <a:lnTo>
                    <a:pt x="270209" y="223151"/>
                  </a:lnTo>
                  <a:lnTo>
                    <a:pt x="285387" y="221223"/>
                  </a:lnTo>
                  <a:lnTo>
                    <a:pt x="309384" y="213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82"/>
            <p:cNvSpPr/>
            <p:nvPr>
              <p:custDataLst>
                <p:tags r:id="rId179"/>
              </p:custDataLst>
            </p:nvPr>
          </p:nvSpPr>
          <p:spPr>
            <a:xfrm>
              <a:off x="9996558" y="406400"/>
              <a:ext cx="49143" cy="252726"/>
            </a:xfrm>
            <a:custGeom>
              <a:avLst/>
              <a:gdLst/>
              <a:ahLst/>
              <a:cxnLst/>
              <a:rect l="0" t="0" r="0" b="0"/>
              <a:pathLst>
                <a:path w="49143" h="252726">
                  <a:moveTo>
                    <a:pt x="49142" y="0"/>
                  </a:moveTo>
                  <a:lnTo>
                    <a:pt x="49142" y="0"/>
                  </a:lnTo>
                  <a:lnTo>
                    <a:pt x="45771" y="0"/>
                  </a:lnTo>
                  <a:lnTo>
                    <a:pt x="36933" y="10113"/>
                  </a:lnTo>
                  <a:lnTo>
                    <a:pt x="17645" y="54888"/>
                  </a:lnTo>
                  <a:lnTo>
                    <a:pt x="10920" y="90247"/>
                  </a:lnTo>
                  <a:lnTo>
                    <a:pt x="5578" y="127598"/>
                  </a:lnTo>
                  <a:lnTo>
                    <a:pt x="1557" y="163955"/>
                  </a:lnTo>
                  <a:lnTo>
                    <a:pt x="0" y="210073"/>
                  </a:lnTo>
                  <a:lnTo>
                    <a:pt x="2136" y="232595"/>
                  </a:lnTo>
                  <a:lnTo>
                    <a:pt x="5106" y="240436"/>
                  </a:lnTo>
                  <a:lnTo>
                    <a:pt x="14048" y="251029"/>
                  </a:lnTo>
                  <a:lnTo>
                    <a:pt x="17985" y="252725"/>
                  </a:lnTo>
                  <a:lnTo>
                    <a:pt x="21315" y="252444"/>
                  </a:lnTo>
                  <a:lnTo>
                    <a:pt x="3009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450"/>
          <p:cNvGrpSpPr/>
          <p:nvPr/>
        </p:nvGrpSpPr>
        <p:grpSpPr>
          <a:xfrm>
            <a:off x="10737850" y="452877"/>
            <a:ext cx="1333501" cy="328174"/>
            <a:chOff x="10737850" y="452877"/>
            <a:chExt cx="1333501" cy="328174"/>
          </a:xfrm>
        </p:grpSpPr>
        <p:sp>
          <p:nvSpPr>
            <p:cNvPr id="61" name="SMARTInkShape-2483"/>
            <p:cNvSpPr/>
            <p:nvPr>
              <p:custDataLst>
                <p:tags r:id="rId166"/>
              </p:custDataLst>
            </p:nvPr>
          </p:nvSpPr>
          <p:spPr>
            <a:xfrm>
              <a:off x="10750550" y="571500"/>
              <a:ext cx="20656" cy="101601"/>
            </a:xfrm>
            <a:custGeom>
              <a:avLst/>
              <a:gdLst/>
              <a:ahLst/>
              <a:cxnLst/>
              <a:rect l="0" t="0" r="0" b="0"/>
              <a:pathLst>
                <a:path w="20656" h="101601">
                  <a:moveTo>
                    <a:pt x="6350" y="0"/>
                  </a:moveTo>
                  <a:lnTo>
                    <a:pt x="6350" y="0"/>
                  </a:lnTo>
                  <a:lnTo>
                    <a:pt x="13091" y="3371"/>
                  </a:lnTo>
                  <a:lnTo>
                    <a:pt x="18283" y="10670"/>
                  </a:lnTo>
                  <a:lnTo>
                    <a:pt x="20655" y="15580"/>
                  </a:lnTo>
                  <a:lnTo>
                    <a:pt x="19527" y="30443"/>
                  </a:lnTo>
                  <a:lnTo>
                    <a:pt x="8529" y="7686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84"/>
            <p:cNvSpPr/>
            <p:nvPr>
              <p:custDataLst>
                <p:tags r:id="rId167"/>
              </p:custDataLst>
            </p:nvPr>
          </p:nvSpPr>
          <p:spPr>
            <a:xfrm>
              <a:off x="10737850" y="5207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23249" y="2648"/>
                  </a:lnTo>
                  <a:lnTo>
                    <a:pt x="23966" y="1765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85"/>
            <p:cNvSpPr/>
            <p:nvPr>
              <p:custDataLst>
                <p:tags r:id="rId168"/>
              </p:custDataLst>
            </p:nvPr>
          </p:nvSpPr>
          <p:spPr>
            <a:xfrm>
              <a:off x="10838013" y="534001"/>
              <a:ext cx="71359" cy="177200"/>
            </a:xfrm>
            <a:custGeom>
              <a:avLst/>
              <a:gdLst/>
              <a:ahLst/>
              <a:cxnLst/>
              <a:rect l="0" t="0" r="0" b="0"/>
              <a:pathLst>
                <a:path w="71359" h="177200">
                  <a:moveTo>
                    <a:pt x="52237" y="18449"/>
                  </a:moveTo>
                  <a:lnTo>
                    <a:pt x="52237" y="18449"/>
                  </a:lnTo>
                  <a:lnTo>
                    <a:pt x="48867" y="15078"/>
                  </a:lnTo>
                  <a:lnTo>
                    <a:pt x="47211" y="9660"/>
                  </a:lnTo>
                  <a:lnTo>
                    <a:pt x="46769" y="6240"/>
                  </a:lnTo>
                  <a:lnTo>
                    <a:pt x="45063" y="3959"/>
                  </a:lnTo>
                  <a:lnTo>
                    <a:pt x="39405" y="1426"/>
                  </a:lnTo>
                  <a:lnTo>
                    <a:pt x="28287" y="0"/>
                  </a:lnTo>
                  <a:lnTo>
                    <a:pt x="12685" y="6319"/>
                  </a:lnTo>
                  <a:lnTo>
                    <a:pt x="4554" y="15174"/>
                  </a:lnTo>
                  <a:lnTo>
                    <a:pt x="1398" y="20499"/>
                  </a:lnTo>
                  <a:lnTo>
                    <a:pt x="0" y="25460"/>
                  </a:lnTo>
                  <a:lnTo>
                    <a:pt x="329" y="34736"/>
                  </a:lnTo>
                  <a:lnTo>
                    <a:pt x="11221" y="51262"/>
                  </a:lnTo>
                  <a:lnTo>
                    <a:pt x="51656" y="91763"/>
                  </a:lnTo>
                  <a:lnTo>
                    <a:pt x="67743" y="116215"/>
                  </a:lnTo>
                  <a:lnTo>
                    <a:pt x="71358" y="132926"/>
                  </a:lnTo>
                  <a:lnTo>
                    <a:pt x="69427" y="154439"/>
                  </a:lnTo>
                  <a:lnTo>
                    <a:pt x="67931" y="159909"/>
                  </a:lnTo>
                  <a:lnTo>
                    <a:pt x="64815" y="164261"/>
                  </a:lnTo>
                  <a:lnTo>
                    <a:pt x="45887" y="177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86"/>
            <p:cNvSpPr/>
            <p:nvPr>
              <p:custDataLst>
                <p:tags r:id="rId169"/>
              </p:custDataLst>
            </p:nvPr>
          </p:nvSpPr>
          <p:spPr>
            <a:xfrm>
              <a:off x="11146310" y="591274"/>
              <a:ext cx="105891" cy="128333"/>
            </a:xfrm>
            <a:custGeom>
              <a:avLst/>
              <a:gdLst/>
              <a:ahLst/>
              <a:cxnLst/>
              <a:rect l="0" t="0" r="0" b="0"/>
              <a:pathLst>
                <a:path w="105891" h="128333">
                  <a:moveTo>
                    <a:pt x="80490" y="37376"/>
                  </a:moveTo>
                  <a:lnTo>
                    <a:pt x="80490" y="37376"/>
                  </a:lnTo>
                  <a:lnTo>
                    <a:pt x="79785" y="27237"/>
                  </a:lnTo>
                  <a:lnTo>
                    <a:pt x="71652" y="7522"/>
                  </a:lnTo>
                  <a:lnTo>
                    <a:pt x="67624" y="2941"/>
                  </a:lnTo>
                  <a:lnTo>
                    <a:pt x="65562" y="1719"/>
                  </a:lnTo>
                  <a:lnTo>
                    <a:pt x="55919" y="0"/>
                  </a:lnTo>
                  <a:lnTo>
                    <a:pt x="37384" y="9603"/>
                  </a:lnTo>
                  <a:lnTo>
                    <a:pt x="17388" y="32596"/>
                  </a:lnTo>
                  <a:lnTo>
                    <a:pt x="4800" y="65123"/>
                  </a:lnTo>
                  <a:lnTo>
                    <a:pt x="0" y="103195"/>
                  </a:lnTo>
                  <a:lnTo>
                    <a:pt x="1913" y="118134"/>
                  </a:lnTo>
                  <a:lnTo>
                    <a:pt x="5528" y="122965"/>
                  </a:lnTo>
                  <a:lnTo>
                    <a:pt x="17070" y="128332"/>
                  </a:lnTo>
                  <a:lnTo>
                    <a:pt x="23393" y="126941"/>
                  </a:lnTo>
                  <a:lnTo>
                    <a:pt x="36063" y="117870"/>
                  </a:lnTo>
                  <a:lnTo>
                    <a:pt x="60885" y="80998"/>
                  </a:lnTo>
                  <a:lnTo>
                    <a:pt x="73364" y="52397"/>
                  </a:lnTo>
                  <a:lnTo>
                    <a:pt x="73622" y="53034"/>
                  </a:lnTo>
                  <a:lnTo>
                    <a:pt x="75505" y="81308"/>
                  </a:lnTo>
                  <a:lnTo>
                    <a:pt x="80861" y="94296"/>
                  </a:lnTo>
                  <a:lnTo>
                    <a:pt x="105890" y="119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87"/>
            <p:cNvSpPr/>
            <p:nvPr>
              <p:custDataLst>
                <p:tags r:id="rId170"/>
              </p:custDataLst>
            </p:nvPr>
          </p:nvSpPr>
          <p:spPr>
            <a:xfrm>
              <a:off x="11392403" y="452877"/>
              <a:ext cx="75698" cy="328174"/>
            </a:xfrm>
            <a:custGeom>
              <a:avLst/>
              <a:gdLst/>
              <a:ahLst/>
              <a:cxnLst/>
              <a:rect l="0" t="0" r="0" b="0"/>
              <a:pathLst>
                <a:path w="75698" h="328174">
                  <a:moveTo>
                    <a:pt x="75697" y="17023"/>
                  </a:moveTo>
                  <a:lnTo>
                    <a:pt x="75697" y="17023"/>
                  </a:lnTo>
                  <a:lnTo>
                    <a:pt x="70628" y="11248"/>
                  </a:lnTo>
                  <a:lnTo>
                    <a:pt x="64140" y="0"/>
                  </a:lnTo>
                  <a:lnTo>
                    <a:pt x="62349" y="30"/>
                  </a:lnTo>
                  <a:lnTo>
                    <a:pt x="56594" y="1945"/>
                  </a:lnTo>
                  <a:lnTo>
                    <a:pt x="35430" y="26614"/>
                  </a:lnTo>
                  <a:lnTo>
                    <a:pt x="24640" y="44569"/>
                  </a:lnTo>
                  <a:lnTo>
                    <a:pt x="11337" y="86411"/>
                  </a:lnTo>
                  <a:lnTo>
                    <a:pt x="5229" y="118183"/>
                  </a:lnTo>
                  <a:lnTo>
                    <a:pt x="2044" y="151118"/>
                  </a:lnTo>
                  <a:lnTo>
                    <a:pt x="628" y="184571"/>
                  </a:lnTo>
                  <a:lnTo>
                    <a:pt x="0" y="218253"/>
                  </a:lnTo>
                  <a:lnTo>
                    <a:pt x="3016" y="265579"/>
                  </a:lnTo>
                  <a:lnTo>
                    <a:pt x="8946" y="308492"/>
                  </a:lnTo>
                  <a:lnTo>
                    <a:pt x="5847" y="328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88"/>
            <p:cNvSpPr/>
            <p:nvPr>
              <p:custDataLst>
                <p:tags r:id="rId171"/>
              </p:custDataLst>
            </p:nvPr>
          </p:nvSpPr>
          <p:spPr>
            <a:xfrm>
              <a:off x="11366500" y="6223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2507" y="14569"/>
                  </a:lnTo>
                  <a:lnTo>
                    <a:pt x="70835" y="630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89"/>
            <p:cNvSpPr/>
            <p:nvPr>
              <p:custDataLst>
                <p:tags r:id="rId172"/>
              </p:custDataLst>
            </p:nvPr>
          </p:nvSpPr>
          <p:spPr>
            <a:xfrm>
              <a:off x="11474450" y="622769"/>
              <a:ext cx="63501" cy="113871"/>
            </a:xfrm>
            <a:custGeom>
              <a:avLst/>
              <a:gdLst/>
              <a:ahLst/>
              <a:cxnLst/>
              <a:rect l="0" t="0" r="0" b="0"/>
              <a:pathLst>
                <a:path w="63501" h="113871">
                  <a:moveTo>
                    <a:pt x="0" y="37631"/>
                  </a:moveTo>
                  <a:lnTo>
                    <a:pt x="0" y="37631"/>
                  </a:lnTo>
                  <a:lnTo>
                    <a:pt x="16607" y="36925"/>
                  </a:lnTo>
                  <a:lnTo>
                    <a:pt x="32202" y="31856"/>
                  </a:lnTo>
                  <a:lnTo>
                    <a:pt x="45368" y="21730"/>
                  </a:lnTo>
                  <a:lnTo>
                    <a:pt x="53345" y="10499"/>
                  </a:lnTo>
                  <a:lnTo>
                    <a:pt x="55460" y="4876"/>
                  </a:lnTo>
                  <a:lnTo>
                    <a:pt x="54612" y="3094"/>
                  </a:lnTo>
                  <a:lnTo>
                    <a:pt x="52637" y="1907"/>
                  </a:lnTo>
                  <a:lnTo>
                    <a:pt x="39325" y="0"/>
                  </a:lnTo>
                  <a:lnTo>
                    <a:pt x="20510" y="6412"/>
                  </a:lnTo>
                  <a:lnTo>
                    <a:pt x="15084" y="11174"/>
                  </a:lnTo>
                  <a:lnTo>
                    <a:pt x="7175" y="23991"/>
                  </a:lnTo>
                  <a:lnTo>
                    <a:pt x="2125" y="47073"/>
                  </a:lnTo>
                  <a:lnTo>
                    <a:pt x="629" y="75158"/>
                  </a:lnTo>
                  <a:lnTo>
                    <a:pt x="5924" y="91704"/>
                  </a:lnTo>
                  <a:lnTo>
                    <a:pt x="15332" y="104702"/>
                  </a:lnTo>
                  <a:lnTo>
                    <a:pt x="26570" y="112831"/>
                  </a:lnTo>
                  <a:lnTo>
                    <a:pt x="33236" y="113870"/>
                  </a:lnTo>
                  <a:lnTo>
                    <a:pt x="63500" y="107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90"/>
            <p:cNvSpPr/>
            <p:nvPr>
              <p:custDataLst>
                <p:tags r:id="rId173"/>
              </p:custDataLst>
            </p:nvPr>
          </p:nvSpPr>
          <p:spPr>
            <a:xfrm>
              <a:off x="11582480" y="628650"/>
              <a:ext cx="127026" cy="105582"/>
            </a:xfrm>
            <a:custGeom>
              <a:avLst/>
              <a:gdLst/>
              <a:ahLst/>
              <a:cxnLst/>
              <a:rect l="0" t="0" r="0" b="0"/>
              <a:pathLst>
                <a:path w="127026" h="105582">
                  <a:moveTo>
                    <a:pt x="12620" y="0"/>
                  </a:moveTo>
                  <a:lnTo>
                    <a:pt x="12620" y="0"/>
                  </a:lnTo>
                  <a:lnTo>
                    <a:pt x="12620" y="3371"/>
                  </a:lnTo>
                  <a:lnTo>
                    <a:pt x="7594" y="25417"/>
                  </a:lnTo>
                  <a:lnTo>
                    <a:pt x="5740" y="67736"/>
                  </a:lnTo>
                  <a:lnTo>
                    <a:pt x="187" y="105581"/>
                  </a:lnTo>
                  <a:lnTo>
                    <a:pt x="0" y="100506"/>
                  </a:lnTo>
                  <a:lnTo>
                    <a:pt x="20975" y="56987"/>
                  </a:lnTo>
                  <a:lnTo>
                    <a:pt x="35288" y="10431"/>
                  </a:lnTo>
                  <a:lnTo>
                    <a:pt x="36198" y="6954"/>
                  </a:lnTo>
                  <a:lnTo>
                    <a:pt x="36805" y="6753"/>
                  </a:lnTo>
                  <a:lnTo>
                    <a:pt x="37860" y="30496"/>
                  </a:lnTo>
                  <a:lnTo>
                    <a:pt x="32056" y="75907"/>
                  </a:lnTo>
                  <a:lnTo>
                    <a:pt x="31927" y="76005"/>
                  </a:lnTo>
                  <a:lnTo>
                    <a:pt x="40529" y="49668"/>
                  </a:lnTo>
                  <a:lnTo>
                    <a:pt x="48309" y="39478"/>
                  </a:lnTo>
                  <a:lnTo>
                    <a:pt x="89050" y="8547"/>
                  </a:lnTo>
                  <a:lnTo>
                    <a:pt x="101623" y="3799"/>
                  </a:lnTo>
                  <a:lnTo>
                    <a:pt x="113560" y="2394"/>
                  </a:lnTo>
                  <a:lnTo>
                    <a:pt x="123568" y="4121"/>
                  </a:lnTo>
                  <a:lnTo>
                    <a:pt x="126098" y="7686"/>
                  </a:lnTo>
                  <a:lnTo>
                    <a:pt x="127025" y="19174"/>
                  </a:lnTo>
                  <a:lnTo>
                    <a:pt x="12057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91"/>
            <p:cNvSpPr/>
            <p:nvPr>
              <p:custDataLst>
                <p:tags r:id="rId174"/>
              </p:custDataLst>
            </p:nvPr>
          </p:nvSpPr>
          <p:spPr>
            <a:xfrm>
              <a:off x="11732140" y="476876"/>
              <a:ext cx="178964" cy="240675"/>
            </a:xfrm>
            <a:custGeom>
              <a:avLst/>
              <a:gdLst/>
              <a:ahLst/>
              <a:cxnLst/>
              <a:rect l="0" t="0" r="0" b="0"/>
              <a:pathLst>
                <a:path w="178964" h="240675">
                  <a:moveTo>
                    <a:pt x="59810" y="189874"/>
                  </a:moveTo>
                  <a:lnTo>
                    <a:pt x="59810" y="189874"/>
                  </a:lnTo>
                  <a:lnTo>
                    <a:pt x="60515" y="176076"/>
                  </a:lnTo>
                  <a:lnTo>
                    <a:pt x="63180" y="170101"/>
                  </a:lnTo>
                  <a:lnTo>
                    <a:pt x="63467" y="167520"/>
                  </a:lnTo>
                  <a:lnTo>
                    <a:pt x="60429" y="159501"/>
                  </a:lnTo>
                  <a:lnTo>
                    <a:pt x="59518" y="159042"/>
                  </a:lnTo>
                  <a:lnTo>
                    <a:pt x="44285" y="158245"/>
                  </a:lnTo>
                  <a:lnTo>
                    <a:pt x="27222" y="164902"/>
                  </a:lnTo>
                  <a:lnTo>
                    <a:pt x="8762" y="175811"/>
                  </a:lnTo>
                  <a:lnTo>
                    <a:pt x="4611" y="181204"/>
                  </a:lnTo>
                  <a:lnTo>
                    <a:pt x="0" y="194723"/>
                  </a:lnTo>
                  <a:lnTo>
                    <a:pt x="775" y="214829"/>
                  </a:lnTo>
                  <a:lnTo>
                    <a:pt x="5585" y="225895"/>
                  </a:lnTo>
                  <a:lnTo>
                    <a:pt x="8843" y="230821"/>
                  </a:lnTo>
                  <a:lnTo>
                    <a:pt x="12428" y="233400"/>
                  </a:lnTo>
                  <a:lnTo>
                    <a:pt x="16227" y="234413"/>
                  </a:lnTo>
                  <a:lnTo>
                    <a:pt x="30197" y="232469"/>
                  </a:lnTo>
                  <a:lnTo>
                    <a:pt x="35835" y="230971"/>
                  </a:lnTo>
                  <a:lnTo>
                    <a:pt x="45861" y="223661"/>
                  </a:lnTo>
                  <a:lnTo>
                    <a:pt x="54316" y="213357"/>
                  </a:lnTo>
                  <a:lnTo>
                    <a:pt x="63043" y="197773"/>
                  </a:lnTo>
                  <a:lnTo>
                    <a:pt x="68686" y="192214"/>
                  </a:lnTo>
                  <a:lnTo>
                    <a:pt x="68550" y="191434"/>
                  </a:lnTo>
                  <a:lnTo>
                    <a:pt x="67751" y="190914"/>
                  </a:lnTo>
                  <a:lnTo>
                    <a:pt x="67223" y="191979"/>
                  </a:lnTo>
                  <a:lnTo>
                    <a:pt x="66300" y="207642"/>
                  </a:lnTo>
                  <a:lnTo>
                    <a:pt x="68103" y="213763"/>
                  </a:lnTo>
                  <a:lnTo>
                    <a:pt x="75010" y="223442"/>
                  </a:lnTo>
                  <a:lnTo>
                    <a:pt x="76998" y="224247"/>
                  </a:lnTo>
                  <a:lnTo>
                    <a:pt x="79031" y="224078"/>
                  </a:lnTo>
                  <a:lnTo>
                    <a:pt x="94101" y="215367"/>
                  </a:lnTo>
                  <a:lnTo>
                    <a:pt x="118167" y="187802"/>
                  </a:lnTo>
                  <a:lnTo>
                    <a:pt x="140521" y="147946"/>
                  </a:lnTo>
                  <a:lnTo>
                    <a:pt x="154245" y="109386"/>
                  </a:lnTo>
                  <a:lnTo>
                    <a:pt x="163634" y="73903"/>
                  </a:lnTo>
                  <a:lnTo>
                    <a:pt x="172886" y="29923"/>
                  </a:lnTo>
                  <a:lnTo>
                    <a:pt x="178963" y="313"/>
                  </a:lnTo>
                  <a:lnTo>
                    <a:pt x="178757" y="0"/>
                  </a:lnTo>
                  <a:lnTo>
                    <a:pt x="175094" y="12495"/>
                  </a:lnTo>
                  <a:lnTo>
                    <a:pt x="168836" y="47633"/>
                  </a:lnTo>
                  <a:lnTo>
                    <a:pt x="162124" y="80089"/>
                  </a:lnTo>
                  <a:lnTo>
                    <a:pt x="154437" y="117562"/>
                  </a:lnTo>
                  <a:lnTo>
                    <a:pt x="146316" y="154913"/>
                  </a:lnTo>
                  <a:lnTo>
                    <a:pt x="134516" y="197624"/>
                  </a:lnTo>
                  <a:lnTo>
                    <a:pt x="123310" y="240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92"/>
            <p:cNvSpPr/>
            <p:nvPr>
              <p:custDataLst>
                <p:tags r:id="rId175"/>
              </p:custDataLst>
            </p:nvPr>
          </p:nvSpPr>
          <p:spPr>
            <a:xfrm>
              <a:off x="11916387" y="630341"/>
              <a:ext cx="72414" cy="98255"/>
            </a:xfrm>
            <a:custGeom>
              <a:avLst/>
              <a:gdLst/>
              <a:ahLst/>
              <a:cxnLst/>
              <a:rect l="0" t="0" r="0" b="0"/>
              <a:pathLst>
                <a:path w="72414" h="98255">
                  <a:moveTo>
                    <a:pt x="8913" y="49109"/>
                  </a:moveTo>
                  <a:lnTo>
                    <a:pt x="8913" y="49109"/>
                  </a:lnTo>
                  <a:lnTo>
                    <a:pt x="5543" y="49109"/>
                  </a:lnTo>
                  <a:lnTo>
                    <a:pt x="4549" y="49815"/>
                  </a:lnTo>
                  <a:lnTo>
                    <a:pt x="3886" y="50990"/>
                  </a:lnTo>
                  <a:lnTo>
                    <a:pt x="3445" y="52480"/>
                  </a:lnTo>
                  <a:lnTo>
                    <a:pt x="3856" y="53473"/>
                  </a:lnTo>
                  <a:lnTo>
                    <a:pt x="4837" y="54135"/>
                  </a:lnTo>
                  <a:lnTo>
                    <a:pt x="8513" y="54871"/>
                  </a:lnTo>
                  <a:lnTo>
                    <a:pt x="14850" y="55197"/>
                  </a:lnTo>
                  <a:lnTo>
                    <a:pt x="26349" y="52011"/>
                  </a:lnTo>
                  <a:lnTo>
                    <a:pt x="43585" y="38837"/>
                  </a:lnTo>
                  <a:lnTo>
                    <a:pt x="58462" y="23253"/>
                  </a:lnTo>
                  <a:lnTo>
                    <a:pt x="63810" y="10090"/>
                  </a:lnTo>
                  <a:lnTo>
                    <a:pt x="65062" y="4015"/>
                  </a:lnTo>
                  <a:lnTo>
                    <a:pt x="63985" y="2113"/>
                  </a:lnTo>
                  <a:lnTo>
                    <a:pt x="61855" y="845"/>
                  </a:lnTo>
                  <a:lnTo>
                    <a:pt x="59024" y="0"/>
                  </a:lnTo>
                  <a:lnTo>
                    <a:pt x="44926" y="2181"/>
                  </a:lnTo>
                  <a:lnTo>
                    <a:pt x="35266" y="9202"/>
                  </a:lnTo>
                  <a:lnTo>
                    <a:pt x="21895" y="26937"/>
                  </a:lnTo>
                  <a:lnTo>
                    <a:pt x="3144" y="71029"/>
                  </a:lnTo>
                  <a:lnTo>
                    <a:pt x="0" y="80724"/>
                  </a:lnTo>
                  <a:lnTo>
                    <a:pt x="954" y="87384"/>
                  </a:lnTo>
                  <a:lnTo>
                    <a:pt x="9373" y="92696"/>
                  </a:lnTo>
                  <a:lnTo>
                    <a:pt x="22524" y="96703"/>
                  </a:lnTo>
                  <a:lnTo>
                    <a:pt x="45088" y="98254"/>
                  </a:lnTo>
                  <a:lnTo>
                    <a:pt x="72413" y="9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93"/>
            <p:cNvSpPr/>
            <p:nvPr>
              <p:custDataLst>
                <p:tags r:id="rId176"/>
              </p:custDataLst>
            </p:nvPr>
          </p:nvSpPr>
          <p:spPr>
            <a:xfrm>
              <a:off x="12033250" y="7048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12700"/>
                  </a:moveTo>
                  <a:lnTo>
                    <a:pt x="38100" y="12700"/>
                  </a:lnTo>
                  <a:lnTo>
                    <a:pt x="34730" y="9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51"/>
          <p:cNvGrpSpPr/>
          <p:nvPr/>
        </p:nvGrpSpPr>
        <p:grpSpPr>
          <a:xfrm>
            <a:off x="2019881" y="1347965"/>
            <a:ext cx="367720" cy="322848"/>
            <a:chOff x="2019881" y="1347965"/>
            <a:chExt cx="367720" cy="322848"/>
          </a:xfrm>
        </p:grpSpPr>
        <p:sp>
          <p:nvSpPr>
            <p:cNvPr id="73" name="SMARTInkShape-2494"/>
            <p:cNvSpPr/>
            <p:nvPr>
              <p:custDataLst>
                <p:tags r:id="rId163"/>
              </p:custDataLst>
            </p:nvPr>
          </p:nvSpPr>
          <p:spPr>
            <a:xfrm>
              <a:off x="2019881" y="1347965"/>
              <a:ext cx="208190" cy="322848"/>
            </a:xfrm>
            <a:custGeom>
              <a:avLst/>
              <a:gdLst/>
              <a:ahLst/>
              <a:cxnLst/>
              <a:rect l="0" t="0" r="0" b="0"/>
              <a:pathLst>
                <a:path w="208190" h="322848">
                  <a:moveTo>
                    <a:pt x="107369" y="87135"/>
                  </a:moveTo>
                  <a:lnTo>
                    <a:pt x="107369" y="87135"/>
                  </a:lnTo>
                  <a:lnTo>
                    <a:pt x="110740" y="80393"/>
                  </a:lnTo>
                  <a:lnTo>
                    <a:pt x="110513" y="73320"/>
                  </a:lnTo>
                  <a:lnTo>
                    <a:pt x="107990" y="57281"/>
                  </a:lnTo>
                  <a:lnTo>
                    <a:pt x="102001" y="48937"/>
                  </a:lnTo>
                  <a:lnTo>
                    <a:pt x="92989" y="41936"/>
                  </a:lnTo>
                  <a:lnTo>
                    <a:pt x="84280" y="38824"/>
                  </a:lnTo>
                  <a:lnTo>
                    <a:pt x="61330" y="43815"/>
                  </a:lnTo>
                  <a:lnTo>
                    <a:pt x="44103" y="58004"/>
                  </a:lnTo>
                  <a:lnTo>
                    <a:pt x="20420" y="91674"/>
                  </a:lnTo>
                  <a:lnTo>
                    <a:pt x="8047" y="120902"/>
                  </a:lnTo>
                  <a:lnTo>
                    <a:pt x="196" y="157411"/>
                  </a:lnTo>
                  <a:lnTo>
                    <a:pt x="0" y="193393"/>
                  </a:lnTo>
                  <a:lnTo>
                    <a:pt x="5322" y="226789"/>
                  </a:lnTo>
                  <a:lnTo>
                    <a:pt x="14742" y="255742"/>
                  </a:lnTo>
                  <a:lnTo>
                    <a:pt x="27866" y="275196"/>
                  </a:lnTo>
                  <a:lnTo>
                    <a:pt x="35317" y="282359"/>
                  </a:lnTo>
                  <a:lnTo>
                    <a:pt x="43812" y="285723"/>
                  </a:lnTo>
                  <a:lnTo>
                    <a:pt x="62659" y="285698"/>
                  </a:lnTo>
                  <a:lnTo>
                    <a:pt x="80912" y="277221"/>
                  </a:lnTo>
                  <a:lnTo>
                    <a:pt x="89731" y="271009"/>
                  </a:lnTo>
                  <a:lnTo>
                    <a:pt x="112256" y="238669"/>
                  </a:lnTo>
                  <a:lnTo>
                    <a:pt x="128965" y="191066"/>
                  </a:lnTo>
                  <a:lnTo>
                    <a:pt x="130843" y="149554"/>
                  </a:lnTo>
                  <a:lnTo>
                    <a:pt x="126974" y="104999"/>
                  </a:lnTo>
                  <a:lnTo>
                    <a:pt x="120551" y="64030"/>
                  </a:lnTo>
                  <a:lnTo>
                    <a:pt x="107348" y="34062"/>
                  </a:lnTo>
                  <a:lnTo>
                    <a:pt x="90426" y="13453"/>
                  </a:lnTo>
                  <a:lnTo>
                    <a:pt x="73498" y="1941"/>
                  </a:lnTo>
                  <a:lnTo>
                    <a:pt x="65738" y="0"/>
                  </a:lnTo>
                  <a:lnTo>
                    <a:pt x="51472" y="1606"/>
                  </a:lnTo>
                  <a:lnTo>
                    <a:pt x="38076" y="14550"/>
                  </a:lnTo>
                  <a:lnTo>
                    <a:pt x="22397" y="41875"/>
                  </a:lnTo>
                  <a:lnTo>
                    <a:pt x="17392" y="60669"/>
                  </a:lnTo>
                  <a:lnTo>
                    <a:pt x="17520" y="83134"/>
                  </a:lnTo>
                  <a:lnTo>
                    <a:pt x="25573" y="103466"/>
                  </a:lnTo>
                  <a:lnTo>
                    <a:pt x="47855" y="130779"/>
                  </a:lnTo>
                  <a:lnTo>
                    <a:pt x="86990" y="161922"/>
                  </a:lnTo>
                  <a:lnTo>
                    <a:pt x="128299" y="188708"/>
                  </a:lnTo>
                  <a:lnTo>
                    <a:pt x="171841" y="225001"/>
                  </a:lnTo>
                  <a:lnTo>
                    <a:pt x="199675" y="265409"/>
                  </a:lnTo>
                  <a:lnTo>
                    <a:pt x="207661" y="285607"/>
                  </a:lnTo>
                  <a:lnTo>
                    <a:pt x="208189" y="310728"/>
                  </a:lnTo>
                  <a:lnTo>
                    <a:pt x="205565" y="320095"/>
                  </a:lnTo>
                  <a:lnTo>
                    <a:pt x="203877" y="322169"/>
                  </a:lnTo>
                  <a:lnTo>
                    <a:pt x="202047" y="322847"/>
                  </a:lnTo>
                  <a:lnTo>
                    <a:pt x="196269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95"/>
            <p:cNvSpPr/>
            <p:nvPr>
              <p:custDataLst>
                <p:tags r:id="rId164"/>
              </p:custDataLst>
            </p:nvPr>
          </p:nvSpPr>
          <p:spPr>
            <a:xfrm>
              <a:off x="2287765" y="1384300"/>
              <a:ext cx="10936" cy="25401"/>
            </a:xfrm>
            <a:custGeom>
              <a:avLst/>
              <a:gdLst/>
              <a:ahLst/>
              <a:cxnLst/>
              <a:rect l="0" t="0" r="0" b="0"/>
              <a:pathLst>
                <a:path w="10936" h="254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1411"/>
                  </a:lnTo>
                  <a:lnTo>
                    <a:pt x="883" y="3763"/>
                  </a:lnTo>
                  <a:lnTo>
                    <a:pt x="0" y="6742"/>
                  </a:lnTo>
                  <a:lnTo>
                    <a:pt x="823" y="10139"/>
                  </a:lnTo>
                  <a:lnTo>
                    <a:pt x="1093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496"/>
            <p:cNvSpPr/>
            <p:nvPr>
              <p:custDataLst>
                <p:tags r:id="rId165"/>
              </p:custDataLst>
            </p:nvPr>
          </p:nvSpPr>
          <p:spPr>
            <a:xfrm>
              <a:off x="2362200" y="15494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13191" y="2651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52"/>
          <p:cNvGrpSpPr/>
          <p:nvPr/>
        </p:nvGrpSpPr>
        <p:grpSpPr>
          <a:xfrm>
            <a:off x="2832983" y="1296949"/>
            <a:ext cx="1192918" cy="417552"/>
            <a:chOff x="2832983" y="1296949"/>
            <a:chExt cx="1192918" cy="417552"/>
          </a:xfrm>
        </p:grpSpPr>
        <p:sp>
          <p:nvSpPr>
            <p:cNvPr id="77" name="SMARTInkShape-2497"/>
            <p:cNvSpPr/>
            <p:nvPr>
              <p:custDataLst>
                <p:tags r:id="rId156"/>
              </p:custDataLst>
            </p:nvPr>
          </p:nvSpPr>
          <p:spPr>
            <a:xfrm>
              <a:off x="2832983" y="1296949"/>
              <a:ext cx="134839" cy="415515"/>
            </a:xfrm>
            <a:custGeom>
              <a:avLst/>
              <a:gdLst/>
              <a:ahLst/>
              <a:cxnLst/>
              <a:rect l="0" t="0" r="0" b="0"/>
              <a:pathLst>
                <a:path w="134839" h="415515">
                  <a:moveTo>
                    <a:pt x="5467" y="169901"/>
                  </a:moveTo>
                  <a:lnTo>
                    <a:pt x="5467" y="169901"/>
                  </a:lnTo>
                  <a:lnTo>
                    <a:pt x="2096" y="166530"/>
                  </a:lnTo>
                  <a:lnTo>
                    <a:pt x="1103" y="166243"/>
                  </a:lnTo>
                  <a:lnTo>
                    <a:pt x="441" y="166757"/>
                  </a:lnTo>
                  <a:lnTo>
                    <a:pt x="0" y="167805"/>
                  </a:lnTo>
                  <a:lnTo>
                    <a:pt x="10705" y="209471"/>
                  </a:lnTo>
                  <a:lnTo>
                    <a:pt x="19798" y="255944"/>
                  </a:lnTo>
                  <a:lnTo>
                    <a:pt x="22419" y="289046"/>
                  </a:lnTo>
                  <a:lnTo>
                    <a:pt x="27266" y="336044"/>
                  </a:lnTo>
                  <a:lnTo>
                    <a:pt x="33171" y="377879"/>
                  </a:lnTo>
                  <a:lnTo>
                    <a:pt x="36862" y="415514"/>
                  </a:lnTo>
                  <a:lnTo>
                    <a:pt x="33741" y="410206"/>
                  </a:lnTo>
                  <a:lnTo>
                    <a:pt x="30729" y="372669"/>
                  </a:lnTo>
                  <a:lnTo>
                    <a:pt x="27748" y="338807"/>
                  </a:lnTo>
                  <a:lnTo>
                    <a:pt x="25953" y="292713"/>
                  </a:lnTo>
                  <a:lnTo>
                    <a:pt x="25474" y="266592"/>
                  </a:lnTo>
                  <a:lnTo>
                    <a:pt x="25156" y="239301"/>
                  </a:lnTo>
                  <a:lnTo>
                    <a:pt x="24943" y="211229"/>
                  </a:lnTo>
                  <a:lnTo>
                    <a:pt x="24801" y="182636"/>
                  </a:lnTo>
                  <a:lnTo>
                    <a:pt x="26117" y="156519"/>
                  </a:lnTo>
                  <a:lnTo>
                    <a:pt x="28406" y="132052"/>
                  </a:lnTo>
                  <a:lnTo>
                    <a:pt x="34712" y="88168"/>
                  </a:lnTo>
                  <a:lnTo>
                    <a:pt x="42218" y="52201"/>
                  </a:lnTo>
                  <a:lnTo>
                    <a:pt x="54021" y="27279"/>
                  </a:lnTo>
                  <a:lnTo>
                    <a:pt x="68675" y="10558"/>
                  </a:lnTo>
                  <a:lnTo>
                    <a:pt x="84594" y="774"/>
                  </a:lnTo>
                  <a:lnTo>
                    <a:pt x="92085" y="0"/>
                  </a:lnTo>
                  <a:lnTo>
                    <a:pt x="106053" y="4784"/>
                  </a:lnTo>
                  <a:lnTo>
                    <a:pt x="119316" y="21491"/>
                  </a:lnTo>
                  <a:lnTo>
                    <a:pt x="130150" y="45380"/>
                  </a:lnTo>
                  <a:lnTo>
                    <a:pt x="134838" y="85891"/>
                  </a:lnTo>
                  <a:lnTo>
                    <a:pt x="130934" y="112102"/>
                  </a:lnTo>
                  <a:lnTo>
                    <a:pt x="118850" y="134100"/>
                  </a:lnTo>
                  <a:lnTo>
                    <a:pt x="101721" y="151872"/>
                  </a:lnTo>
                  <a:lnTo>
                    <a:pt x="82348" y="164475"/>
                  </a:lnTo>
                  <a:lnTo>
                    <a:pt x="63861" y="169136"/>
                  </a:lnTo>
                  <a:lnTo>
                    <a:pt x="54979" y="169391"/>
                  </a:lnTo>
                  <a:lnTo>
                    <a:pt x="48353" y="167444"/>
                  </a:lnTo>
                  <a:lnTo>
                    <a:pt x="43230" y="164030"/>
                  </a:lnTo>
                  <a:lnTo>
                    <a:pt x="30867" y="150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98"/>
            <p:cNvSpPr/>
            <p:nvPr>
              <p:custDataLst>
                <p:tags r:id="rId157"/>
              </p:custDataLst>
            </p:nvPr>
          </p:nvSpPr>
          <p:spPr>
            <a:xfrm>
              <a:off x="2952750" y="1504950"/>
              <a:ext cx="120651" cy="189608"/>
            </a:xfrm>
            <a:custGeom>
              <a:avLst/>
              <a:gdLst/>
              <a:ahLst/>
              <a:cxnLst/>
              <a:rect l="0" t="0" r="0" b="0"/>
              <a:pathLst>
                <a:path w="120651" h="189608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12552" y="43187"/>
                  </a:lnTo>
                  <a:lnTo>
                    <a:pt x="18951" y="45725"/>
                  </a:lnTo>
                  <a:lnTo>
                    <a:pt x="31706" y="57952"/>
                  </a:lnTo>
                  <a:lnTo>
                    <a:pt x="57141" y="101288"/>
                  </a:lnTo>
                  <a:lnTo>
                    <a:pt x="66085" y="139607"/>
                  </a:lnTo>
                  <a:lnTo>
                    <a:pt x="64414" y="161296"/>
                  </a:lnTo>
                  <a:lnTo>
                    <a:pt x="58967" y="178226"/>
                  </a:lnTo>
                  <a:lnTo>
                    <a:pt x="51843" y="188102"/>
                  </a:lnTo>
                  <a:lnTo>
                    <a:pt x="49379" y="189607"/>
                  </a:lnTo>
                  <a:lnTo>
                    <a:pt x="47736" y="189199"/>
                  </a:lnTo>
                  <a:lnTo>
                    <a:pt x="46640" y="187516"/>
                  </a:lnTo>
                  <a:lnTo>
                    <a:pt x="45099" y="171663"/>
                  </a:lnTo>
                  <a:lnTo>
                    <a:pt x="48013" y="128866"/>
                  </a:lnTo>
                  <a:lnTo>
                    <a:pt x="57087" y="93257"/>
                  </a:lnTo>
                  <a:lnTo>
                    <a:pt x="69822" y="59087"/>
                  </a:lnTo>
                  <a:lnTo>
                    <a:pt x="82538" y="32140"/>
                  </a:lnTo>
                  <a:lnTo>
                    <a:pt x="97125" y="1593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99"/>
            <p:cNvSpPr/>
            <p:nvPr>
              <p:custDataLst>
                <p:tags r:id="rId158"/>
              </p:custDataLst>
            </p:nvPr>
          </p:nvSpPr>
          <p:spPr>
            <a:xfrm>
              <a:off x="3267555" y="1343718"/>
              <a:ext cx="104296" cy="370783"/>
            </a:xfrm>
            <a:custGeom>
              <a:avLst/>
              <a:gdLst/>
              <a:ahLst/>
              <a:cxnLst/>
              <a:rect l="0" t="0" r="0" b="0"/>
              <a:pathLst>
                <a:path w="104296" h="370783">
                  <a:moveTo>
                    <a:pt x="104295" y="15182"/>
                  </a:moveTo>
                  <a:lnTo>
                    <a:pt x="104295" y="15182"/>
                  </a:lnTo>
                  <a:lnTo>
                    <a:pt x="100924" y="8440"/>
                  </a:lnTo>
                  <a:lnTo>
                    <a:pt x="95506" y="3248"/>
                  </a:lnTo>
                  <a:lnTo>
                    <a:pt x="92085" y="876"/>
                  </a:lnTo>
                  <a:lnTo>
                    <a:pt x="88394" y="0"/>
                  </a:lnTo>
                  <a:lnTo>
                    <a:pt x="80530" y="909"/>
                  </a:lnTo>
                  <a:lnTo>
                    <a:pt x="68169" y="5387"/>
                  </a:lnTo>
                  <a:lnTo>
                    <a:pt x="52198" y="21295"/>
                  </a:lnTo>
                  <a:lnTo>
                    <a:pt x="30690" y="53996"/>
                  </a:lnTo>
                  <a:lnTo>
                    <a:pt x="16548" y="88407"/>
                  </a:lnTo>
                  <a:lnTo>
                    <a:pt x="5324" y="129571"/>
                  </a:lnTo>
                  <a:lnTo>
                    <a:pt x="336" y="173736"/>
                  </a:lnTo>
                  <a:lnTo>
                    <a:pt x="0" y="217354"/>
                  </a:lnTo>
                  <a:lnTo>
                    <a:pt x="3614" y="258142"/>
                  </a:lnTo>
                  <a:lnTo>
                    <a:pt x="12275" y="292733"/>
                  </a:lnTo>
                  <a:lnTo>
                    <a:pt x="35794" y="333231"/>
                  </a:lnTo>
                  <a:lnTo>
                    <a:pt x="56916" y="350800"/>
                  </a:lnTo>
                  <a:lnTo>
                    <a:pt x="91595" y="370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00"/>
            <p:cNvSpPr/>
            <p:nvPr>
              <p:custDataLst>
                <p:tags r:id="rId159"/>
              </p:custDataLst>
            </p:nvPr>
          </p:nvSpPr>
          <p:spPr>
            <a:xfrm>
              <a:off x="3512138" y="1365250"/>
              <a:ext cx="110993" cy="273595"/>
            </a:xfrm>
            <a:custGeom>
              <a:avLst/>
              <a:gdLst/>
              <a:ahLst/>
              <a:cxnLst/>
              <a:rect l="0" t="0" r="0" b="0"/>
              <a:pathLst>
                <a:path w="110993" h="273595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7892"/>
                  </a:lnTo>
                  <a:lnTo>
                    <a:pt x="1410" y="46139"/>
                  </a:lnTo>
                  <a:lnTo>
                    <a:pt x="8235" y="93163"/>
                  </a:lnTo>
                  <a:lnTo>
                    <a:pt x="15328" y="128895"/>
                  </a:lnTo>
                  <a:lnTo>
                    <a:pt x="23183" y="165942"/>
                  </a:lnTo>
                  <a:lnTo>
                    <a:pt x="29498" y="201693"/>
                  </a:lnTo>
                  <a:lnTo>
                    <a:pt x="35137" y="246028"/>
                  </a:lnTo>
                  <a:lnTo>
                    <a:pt x="37199" y="273594"/>
                  </a:lnTo>
                  <a:lnTo>
                    <a:pt x="37493" y="235834"/>
                  </a:lnTo>
                  <a:lnTo>
                    <a:pt x="41270" y="199699"/>
                  </a:lnTo>
                  <a:lnTo>
                    <a:pt x="55187" y="156726"/>
                  </a:lnTo>
                  <a:lnTo>
                    <a:pt x="63241" y="147267"/>
                  </a:lnTo>
                  <a:lnTo>
                    <a:pt x="67365" y="144744"/>
                  </a:lnTo>
                  <a:lnTo>
                    <a:pt x="71525" y="143769"/>
                  </a:lnTo>
                  <a:lnTo>
                    <a:pt x="79910" y="144566"/>
                  </a:lnTo>
                  <a:lnTo>
                    <a:pt x="95935" y="155723"/>
                  </a:lnTo>
                  <a:lnTo>
                    <a:pt x="104165" y="170340"/>
                  </a:lnTo>
                  <a:lnTo>
                    <a:pt x="110883" y="198403"/>
                  </a:lnTo>
                  <a:lnTo>
                    <a:pt x="110992" y="227179"/>
                  </a:lnTo>
                  <a:lnTo>
                    <a:pt x="107564" y="243490"/>
                  </a:lnTo>
                  <a:lnTo>
                    <a:pt x="101337" y="255444"/>
                  </a:lnTo>
                  <a:lnTo>
                    <a:pt x="96290" y="259196"/>
                  </a:lnTo>
                  <a:lnTo>
                    <a:pt x="76408" y="264476"/>
                  </a:lnTo>
                  <a:lnTo>
                    <a:pt x="47338" y="266407"/>
                  </a:lnTo>
                  <a:lnTo>
                    <a:pt x="44768" y="265094"/>
                  </a:lnTo>
                  <a:lnTo>
                    <a:pt x="43760" y="262807"/>
                  </a:lnTo>
                  <a:lnTo>
                    <a:pt x="4386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01"/>
            <p:cNvSpPr/>
            <p:nvPr>
              <p:custDataLst>
                <p:tags r:id="rId160"/>
              </p:custDataLst>
            </p:nvPr>
          </p:nvSpPr>
          <p:spPr>
            <a:xfrm>
              <a:off x="3658334" y="1498600"/>
              <a:ext cx="85223" cy="127793"/>
            </a:xfrm>
            <a:custGeom>
              <a:avLst/>
              <a:gdLst/>
              <a:ahLst/>
              <a:cxnLst/>
              <a:rect l="0" t="0" r="0" b="0"/>
              <a:pathLst>
                <a:path w="85223" h="127793">
                  <a:moveTo>
                    <a:pt x="62766" y="44450"/>
                  </a:moveTo>
                  <a:lnTo>
                    <a:pt x="62766" y="44450"/>
                  </a:lnTo>
                  <a:lnTo>
                    <a:pt x="58402" y="34311"/>
                  </a:lnTo>
                  <a:lnTo>
                    <a:pt x="56678" y="21338"/>
                  </a:lnTo>
                  <a:lnTo>
                    <a:pt x="55179" y="20575"/>
                  </a:lnTo>
                  <a:lnTo>
                    <a:pt x="49752" y="19728"/>
                  </a:lnTo>
                  <a:lnTo>
                    <a:pt x="40754" y="24996"/>
                  </a:lnTo>
                  <a:lnTo>
                    <a:pt x="14359" y="52366"/>
                  </a:lnTo>
                  <a:lnTo>
                    <a:pt x="367" y="81525"/>
                  </a:lnTo>
                  <a:lnTo>
                    <a:pt x="0" y="91039"/>
                  </a:lnTo>
                  <a:lnTo>
                    <a:pt x="5237" y="109136"/>
                  </a:lnTo>
                  <a:lnTo>
                    <a:pt x="14620" y="120942"/>
                  </a:lnTo>
                  <a:lnTo>
                    <a:pt x="20085" y="125078"/>
                  </a:lnTo>
                  <a:lnTo>
                    <a:pt x="33684" y="127792"/>
                  </a:lnTo>
                  <a:lnTo>
                    <a:pt x="41261" y="127528"/>
                  </a:lnTo>
                  <a:lnTo>
                    <a:pt x="55325" y="121590"/>
                  </a:lnTo>
                  <a:lnTo>
                    <a:pt x="67925" y="111190"/>
                  </a:lnTo>
                  <a:lnTo>
                    <a:pt x="78230" y="97160"/>
                  </a:lnTo>
                  <a:lnTo>
                    <a:pt x="85222" y="70024"/>
                  </a:lnTo>
                  <a:lnTo>
                    <a:pt x="83095" y="51818"/>
                  </a:lnTo>
                  <a:lnTo>
                    <a:pt x="76740" y="35730"/>
                  </a:lnTo>
                  <a:lnTo>
                    <a:pt x="61968" y="19446"/>
                  </a:lnTo>
                  <a:lnTo>
                    <a:pt x="49751" y="9838"/>
                  </a:lnTo>
                  <a:lnTo>
                    <a:pt x="43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02"/>
            <p:cNvSpPr/>
            <p:nvPr>
              <p:custDataLst>
                <p:tags r:id="rId161"/>
              </p:custDataLst>
            </p:nvPr>
          </p:nvSpPr>
          <p:spPr>
            <a:xfrm>
              <a:off x="3818609" y="1309767"/>
              <a:ext cx="67592" cy="293920"/>
            </a:xfrm>
            <a:custGeom>
              <a:avLst/>
              <a:gdLst/>
              <a:ahLst/>
              <a:cxnLst/>
              <a:rect l="0" t="0" r="0" b="0"/>
              <a:pathLst>
                <a:path w="67592" h="293920">
                  <a:moveTo>
                    <a:pt x="16791" y="23733"/>
                  </a:moveTo>
                  <a:lnTo>
                    <a:pt x="16791" y="23733"/>
                  </a:lnTo>
                  <a:lnTo>
                    <a:pt x="26843" y="6773"/>
                  </a:lnTo>
                  <a:lnTo>
                    <a:pt x="28968" y="0"/>
                  </a:lnTo>
                  <a:lnTo>
                    <a:pt x="29336" y="5569"/>
                  </a:lnTo>
                  <a:lnTo>
                    <a:pt x="22563" y="48614"/>
                  </a:lnTo>
                  <a:lnTo>
                    <a:pt x="14738" y="94605"/>
                  </a:lnTo>
                  <a:lnTo>
                    <a:pt x="8117" y="132843"/>
                  </a:lnTo>
                  <a:lnTo>
                    <a:pt x="2823" y="173356"/>
                  </a:lnTo>
                  <a:lnTo>
                    <a:pt x="0" y="211117"/>
                  </a:lnTo>
                  <a:lnTo>
                    <a:pt x="2173" y="256584"/>
                  </a:lnTo>
                  <a:lnTo>
                    <a:pt x="8883" y="276095"/>
                  </a:lnTo>
                  <a:lnTo>
                    <a:pt x="18921" y="287118"/>
                  </a:lnTo>
                  <a:lnTo>
                    <a:pt x="28556" y="292487"/>
                  </a:lnTo>
                  <a:lnTo>
                    <a:pt x="33101" y="293919"/>
                  </a:lnTo>
                  <a:lnTo>
                    <a:pt x="43796" y="291747"/>
                  </a:lnTo>
                  <a:lnTo>
                    <a:pt x="49611" y="289192"/>
                  </a:lnTo>
                  <a:lnTo>
                    <a:pt x="57953" y="278828"/>
                  </a:lnTo>
                  <a:lnTo>
                    <a:pt x="67591" y="25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03"/>
            <p:cNvSpPr/>
            <p:nvPr>
              <p:custDataLst>
                <p:tags r:id="rId162"/>
              </p:custDataLst>
            </p:nvPr>
          </p:nvSpPr>
          <p:spPr>
            <a:xfrm>
              <a:off x="3790950" y="1301676"/>
              <a:ext cx="234951" cy="279475"/>
            </a:xfrm>
            <a:custGeom>
              <a:avLst/>
              <a:gdLst/>
              <a:ahLst/>
              <a:cxnLst/>
              <a:rect l="0" t="0" r="0" b="0"/>
              <a:pathLst>
                <a:path w="234951" h="279475">
                  <a:moveTo>
                    <a:pt x="0" y="190574"/>
                  </a:moveTo>
                  <a:lnTo>
                    <a:pt x="0" y="190574"/>
                  </a:lnTo>
                  <a:lnTo>
                    <a:pt x="0" y="187203"/>
                  </a:lnTo>
                  <a:lnTo>
                    <a:pt x="3763" y="183666"/>
                  </a:lnTo>
                  <a:lnTo>
                    <a:pt x="11550" y="179743"/>
                  </a:lnTo>
                  <a:lnTo>
                    <a:pt x="32507" y="171450"/>
                  </a:lnTo>
                  <a:lnTo>
                    <a:pt x="70836" y="144437"/>
                  </a:lnTo>
                  <a:lnTo>
                    <a:pt x="90749" y="126324"/>
                  </a:lnTo>
                  <a:lnTo>
                    <a:pt x="118532" y="88360"/>
                  </a:lnTo>
                  <a:lnTo>
                    <a:pt x="145266" y="47243"/>
                  </a:lnTo>
                  <a:lnTo>
                    <a:pt x="156974" y="3611"/>
                  </a:lnTo>
                  <a:lnTo>
                    <a:pt x="156861" y="1021"/>
                  </a:lnTo>
                  <a:lnTo>
                    <a:pt x="156079" y="0"/>
                  </a:lnTo>
                  <a:lnTo>
                    <a:pt x="154853" y="25"/>
                  </a:lnTo>
                  <a:lnTo>
                    <a:pt x="149756" y="13543"/>
                  </a:lnTo>
                  <a:lnTo>
                    <a:pt x="140406" y="52278"/>
                  </a:lnTo>
                  <a:lnTo>
                    <a:pt x="132723" y="89833"/>
                  </a:lnTo>
                  <a:lnTo>
                    <a:pt x="125310" y="130984"/>
                  </a:lnTo>
                  <a:lnTo>
                    <a:pt x="119664" y="170439"/>
                  </a:lnTo>
                  <a:lnTo>
                    <a:pt x="116684" y="203498"/>
                  </a:lnTo>
                  <a:lnTo>
                    <a:pt x="114614" y="250628"/>
                  </a:lnTo>
                  <a:lnTo>
                    <a:pt x="114439" y="256070"/>
                  </a:lnTo>
                  <a:lnTo>
                    <a:pt x="115804" y="255405"/>
                  </a:lnTo>
                  <a:lnTo>
                    <a:pt x="121083" y="249021"/>
                  </a:lnTo>
                  <a:lnTo>
                    <a:pt x="141917" y="209725"/>
                  </a:lnTo>
                  <a:lnTo>
                    <a:pt x="153385" y="194852"/>
                  </a:lnTo>
                  <a:lnTo>
                    <a:pt x="165538" y="185890"/>
                  </a:lnTo>
                  <a:lnTo>
                    <a:pt x="184279" y="180249"/>
                  </a:lnTo>
                  <a:lnTo>
                    <a:pt x="189881" y="181574"/>
                  </a:lnTo>
                  <a:lnTo>
                    <a:pt x="199867" y="188691"/>
                  </a:lnTo>
                  <a:lnTo>
                    <a:pt x="216794" y="211339"/>
                  </a:lnTo>
                  <a:lnTo>
                    <a:pt x="223353" y="230377"/>
                  </a:lnTo>
                  <a:lnTo>
                    <a:pt x="234950" y="279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453"/>
          <p:cNvGrpSpPr/>
          <p:nvPr/>
        </p:nvGrpSpPr>
        <p:grpSpPr>
          <a:xfrm>
            <a:off x="4443721" y="1295865"/>
            <a:ext cx="1059786" cy="304336"/>
            <a:chOff x="4443721" y="1295865"/>
            <a:chExt cx="1059786" cy="304336"/>
          </a:xfrm>
        </p:grpSpPr>
        <p:sp>
          <p:nvSpPr>
            <p:cNvPr id="85" name="SMARTInkShape-2504"/>
            <p:cNvSpPr/>
            <p:nvPr>
              <p:custDataLst>
                <p:tags r:id="rId147"/>
              </p:custDataLst>
            </p:nvPr>
          </p:nvSpPr>
          <p:spPr>
            <a:xfrm>
              <a:off x="4443721" y="1470479"/>
              <a:ext cx="90180" cy="129027"/>
            </a:xfrm>
            <a:custGeom>
              <a:avLst/>
              <a:gdLst/>
              <a:ahLst/>
              <a:cxnLst/>
              <a:rect l="0" t="0" r="0" b="0"/>
              <a:pathLst>
                <a:path w="90180" h="129027">
                  <a:moveTo>
                    <a:pt x="64779" y="21771"/>
                  </a:moveTo>
                  <a:lnTo>
                    <a:pt x="64779" y="21771"/>
                  </a:lnTo>
                  <a:lnTo>
                    <a:pt x="64779" y="15029"/>
                  </a:lnTo>
                  <a:lnTo>
                    <a:pt x="62897" y="9837"/>
                  </a:lnTo>
                  <a:lnTo>
                    <a:pt x="61408" y="7465"/>
                  </a:lnTo>
                  <a:lnTo>
                    <a:pt x="52570" y="756"/>
                  </a:lnTo>
                  <a:lnTo>
                    <a:pt x="48878" y="0"/>
                  </a:lnTo>
                  <a:lnTo>
                    <a:pt x="41013" y="1041"/>
                  </a:lnTo>
                  <a:lnTo>
                    <a:pt x="25282" y="12336"/>
                  </a:lnTo>
                  <a:lnTo>
                    <a:pt x="10586" y="35830"/>
                  </a:lnTo>
                  <a:lnTo>
                    <a:pt x="666" y="68505"/>
                  </a:lnTo>
                  <a:lnTo>
                    <a:pt x="0" y="101627"/>
                  </a:lnTo>
                  <a:lnTo>
                    <a:pt x="3954" y="110286"/>
                  </a:lnTo>
                  <a:lnTo>
                    <a:pt x="17755" y="123670"/>
                  </a:lnTo>
                  <a:lnTo>
                    <a:pt x="33766" y="128678"/>
                  </a:lnTo>
                  <a:lnTo>
                    <a:pt x="41987" y="129026"/>
                  </a:lnTo>
                  <a:lnTo>
                    <a:pt x="90179" y="110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05"/>
            <p:cNvSpPr/>
            <p:nvPr>
              <p:custDataLst>
                <p:tags r:id="rId148"/>
              </p:custDataLst>
            </p:nvPr>
          </p:nvSpPr>
          <p:spPr>
            <a:xfrm>
              <a:off x="4606729" y="1320800"/>
              <a:ext cx="104972" cy="254001"/>
            </a:xfrm>
            <a:custGeom>
              <a:avLst/>
              <a:gdLst/>
              <a:ahLst/>
              <a:cxnLst/>
              <a:rect l="0" t="0" r="0" b="0"/>
              <a:pathLst>
                <a:path w="104972" h="2540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6337" y="54888"/>
                  </a:lnTo>
                  <a:lnTo>
                    <a:pt x="8217" y="90247"/>
                  </a:lnTo>
                  <a:lnTo>
                    <a:pt x="9053" y="129480"/>
                  </a:lnTo>
                  <a:lnTo>
                    <a:pt x="9424" y="167613"/>
                  </a:lnTo>
                  <a:lnTo>
                    <a:pt x="9633" y="210060"/>
                  </a:lnTo>
                  <a:lnTo>
                    <a:pt x="9709" y="236907"/>
                  </a:lnTo>
                  <a:lnTo>
                    <a:pt x="11130" y="223812"/>
                  </a:lnTo>
                  <a:lnTo>
                    <a:pt x="25417" y="186836"/>
                  </a:lnTo>
                  <a:lnTo>
                    <a:pt x="45042" y="152460"/>
                  </a:lnTo>
                  <a:lnTo>
                    <a:pt x="51995" y="145371"/>
                  </a:lnTo>
                  <a:lnTo>
                    <a:pt x="54837" y="143481"/>
                  </a:lnTo>
                  <a:lnTo>
                    <a:pt x="58142" y="144337"/>
                  </a:lnTo>
                  <a:lnTo>
                    <a:pt x="65579" y="150933"/>
                  </a:lnTo>
                  <a:lnTo>
                    <a:pt x="91055" y="192258"/>
                  </a:lnTo>
                  <a:lnTo>
                    <a:pt x="100848" y="219008"/>
                  </a:lnTo>
                  <a:lnTo>
                    <a:pt x="104971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06"/>
            <p:cNvSpPr/>
            <p:nvPr>
              <p:custDataLst>
                <p:tags r:id="rId149"/>
              </p:custDataLst>
            </p:nvPr>
          </p:nvSpPr>
          <p:spPr>
            <a:xfrm>
              <a:off x="4778179" y="1492250"/>
              <a:ext cx="9722" cy="82551"/>
            </a:xfrm>
            <a:custGeom>
              <a:avLst/>
              <a:gdLst/>
              <a:ahLst/>
              <a:cxnLst/>
              <a:rect l="0" t="0" r="0" b="0"/>
              <a:pathLst>
                <a:path w="9722" h="825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4321" y="55555"/>
                  </a:lnTo>
                  <a:lnTo>
                    <a:pt x="972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07"/>
            <p:cNvSpPr/>
            <p:nvPr>
              <p:custDataLst>
                <p:tags r:id="rId150"/>
              </p:custDataLst>
            </p:nvPr>
          </p:nvSpPr>
          <p:spPr>
            <a:xfrm>
              <a:off x="4781550" y="1422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08"/>
            <p:cNvSpPr/>
            <p:nvPr>
              <p:custDataLst>
                <p:tags r:id="rId151"/>
              </p:custDataLst>
            </p:nvPr>
          </p:nvSpPr>
          <p:spPr>
            <a:xfrm>
              <a:off x="4857750" y="1301750"/>
              <a:ext cx="11407" cy="298451"/>
            </a:xfrm>
            <a:custGeom>
              <a:avLst/>
              <a:gdLst/>
              <a:ahLst/>
              <a:cxnLst/>
              <a:rect l="0" t="0" r="0" b="0"/>
              <a:pathLst>
                <a:path w="11407" h="298451">
                  <a:moveTo>
                    <a:pt x="6350" y="0"/>
                  </a:moveTo>
                  <a:lnTo>
                    <a:pt x="6350" y="0"/>
                  </a:lnTo>
                  <a:lnTo>
                    <a:pt x="11376" y="47089"/>
                  </a:lnTo>
                  <a:lnTo>
                    <a:pt x="11406" y="81606"/>
                  </a:lnTo>
                  <a:lnTo>
                    <a:pt x="9067" y="122818"/>
                  </a:lnTo>
                  <a:lnTo>
                    <a:pt x="7558" y="165123"/>
                  </a:lnTo>
                  <a:lnTo>
                    <a:pt x="6181" y="205327"/>
                  </a:lnTo>
                  <a:lnTo>
                    <a:pt x="3217" y="239658"/>
                  </a:lnTo>
                  <a:lnTo>
                    <a:pt x="636" y="28391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09"/>
            <p:cNvSpPr/>
            <p:nvPr>
              <p:custDataLst>
                <p:tags r:id="rId152"/>
              </p:custDataLst>
            </p:nvPr>
          </p:nvSpPr>
          <p:spPr>
            <a:xfrm>
              <a:off x="4955581" y="1295865"/>
              <a:ext cx="105370" cy="284652"/>
            </a:xfrm>
            <a:custGeom>
              <a:avLst/>
              <a:gdLst/>
              <a:ahLst/>
              <a:cxnLst/>
              <a:rect l="0" t="0" r="0" b="0"/>
              <a:pathLst>
                <a:path w="105370" h="284652">
                  <a:moveTo>
                    <a:pt x="60919" y="221785"/>
                  </a:moveTo>
                  <a:lnTo>
                    <a:pt x="60919" y="221785"/>
                  </a:lnTo>
                  <a:lnTo>
                    <a:pt x="64290" y="211672"/>
                  </a:lnTo>
                  <a:lnTo>
                    <a:pt x="64064" y="201063"/>
                  </a:lnTo>
                  <a:lnTo>
                    <a:pt x="56263" y="172176"/>
                  </a:lnTo>
                  <a:lnTo>
                    <a:pt x="52264" y="164929"/>
                  </a:lnTo>
                  <a:lnTo>
                    <a:pt x="48800" y="163420"/>
                  </a:lnTo>
                  <a:lnTo>
                    <a:pt x="39305" y="163625"/>
                  </a:lnTo>
                  <a:lnTo>
                    <a:pt x="22059" y="171078"/>
                  </a:lnTo>
                  <a:lnTo>
                    <a:pt x="11662" y="185843"/>
                  </a:lnTo>
                  <a:lnTo>
                    <a:pt x="3749" y="205811"/>
                  </a:lnTo>
                  <a:lnTo>
                    <a:pt x="0" y="236886"/>
                  </a:lnTo>
                  <a:lnTo>
                    <a:pt x="3749" y="266319"/>
                  </a:lnTo>
                  <a:lnTo>
                    <a:pt x="9875" y="279443"/>
                  </a:lnTo>
                  <a:lnTo>
                    <a:pt x="13484" y="282801"/>
                  </a:lnTo>
                  <a:lnTo>
                    <a:pt x="17302" y="284335"/>
                  </a:lnTo>
                  <a:lnTo>
                    <a:pt x="21257" y="284651"/>
                  </a:lnTo>
                  <a:lnTo>
                    <a:pt x="31298" y="279359"/>
                  </a:lnTo>
                  <a:lnTo>
                    <a:pt x="42815" y="267835"/>
                  </a:lnTo>
                  <a:lnTo>
                    <a:pt x="69337" y="220298"/>
                  </a:lnTo>
                  <a:lnTo>
                    <a:pt x="83005" y="183730"/>
                  </a:lnTo>
                  <a:lnTo>
                    <a:pt x="91431" y="136903"/>
                  </a:lnTo>
                  <a:lnTo>
                    <a:pt x="94666" y="112280"/>
                  </a:lnTo>
                  <a:lnTo>
                    <a:pt x="97528" y="87399"/>
                  </a:lnTo>
                  <a:lnTo>
                    <a:pt x="100473" y="43524"/>
                  </a:lnTo>
                  <a:lnTo>
                    <a:pt x="97078" y="16969"/>
                  </a:lnTo>
                  <a:lnTo>
                    <a:pt x="90866" y="3756"/>
                  </a:lnTo>
                  <a:lnTo>
                    <a:pt x="87234" y="232"/>
                  </a:lnTo>
                  <a:lnTo>
                    <a:pt x="82696" y="0"/>
                  </a:lnTo>
                  <a:lnTo>
                    <a:pt x="72009" y="5386"/>
                  </a:lnTo>
                  <a:lnTo>
                    <a:pt x="63966" y="18598"/>
                  </a:lnTo>
                  <a:lnTo>
                    <a:pt x="58745" y="39758"/>
                  </a:lnTo>
                  <a:lnTo>
                    <a:pt x="56425" y="72680"/>
                  </a:lnTo>
                  <a:lnTo>
                    <a:pt x="59157" y="108950"/>
                  </a:lnTo>
                  <a:lnTo>
                    <a:pt x="65075" y="145530"/>
                  </a:lnTo>
                  <a:lnTo>
                    <a:pt x="72409" y="180603"/>
                  </a:lnTo>
                  <a:lnTo>
                    <a:pt x="84471" y="225340"/>
                  </a:lnTo>
                  <a:lnTo>
                    <a:pt x="105369" y="278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10"/>
            <p:cNvSpPr/>
            <p:nvPr>
              <p:custDataLst>
                <p:tags r:id="rId153"/>
              </p:custDataLst>
            </p:nvPr>
          </p:nvSpPr>
          <p:spPr>
            <a:xfrm>
              <a:off x="5143500" y="1422400"/>
              <a:ext cx="120651" cy="131030"/>
            </a:xfrm>
            <a:custGeom>
              <a:avLst/>
              <a:gdLst/>
              <a:ahLst/>
              <a:cxnLst/>
              <a:rect l="0" t="0" r="0" b="0"/>
              <a:pathLst>
                <a:path w="120651" h="131030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6908" y="27282"/>
                  </a:lnTo>
                  <a:lnTo>
                    <a:pt x="22782" y="42712"/>
                  </a:lnTo>
                  <a:lnTo>
                    <a:pt x="37795" y="64083"/>
                  </a:lnTo>
                  <a:lnTo>
                    <a:pt x="55690" y="109447"/>
                  </a:lnTo>
                  <a:lnTo>
                    <a:pt x="58147" y="121080"/>
                  </a:lnTo>
                  <a:lnTo>
                    <a:pt x="57814" y="125170"/>
                  </a:lnTo>
                  <a:lnTo>
                    <a:pt x="56887" y="127897"/>
                  </a:lnTo>
                  <a:lnTo>
                    <a:pt x="55563" y="129714"/>
                  </a:lnTo>
                  <a:lnTo>
                    <a:pt x="53976" y="130926"/>
                  </a:lnTo>
                  <a:lnTo>
                    <a:pt x="51506" y="131029"/>
                  </a:lnTo>
                  <a:lnTo>
                    <a:pt x="44999" y="129261"/>
                  </a:lnTo>
                  <a:lnTo>
                    <a:pt x="42699" y="127096"/>
                  </a:lnTo>
                  <a:lnTo>
                    <a:pt x="40144" y="120928"/>
                  </a:lnTo>
                  <a:lnTo>
                    <a:pt x="42077" y="96038"/>
                  </a:lnTo>
                  <a:lnTo>
                    <a:pt x="53860" y="61852"/>
                  </a:lnTo>
                  <a:lnTo>
                    <a:pt x="74127" y="350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11"/>
            <p:cNvSpPr/>
            <p:nvPr>
              <p:custDataLst>
                <p:tags r:id="rId154"/>
              </p:custDataLst>
            </p:nvPr>
          </p:nvSpPr>
          <p:spPr>
            <a:xfrm>
              <a:off x="5295900" y="1434955"/>
              <a:ext cx="63501" cy="114446"/>
            </a:xfrm>
            <a:custGeom>
              <a:avLst/>
              <a:gdLst/>
              <a:ahLst/>
              <a:cxnLst/>
              <a:rect l="0" t="0" r="0" b="0"/>
              <a:pathLst>
                <a:path w="63501" h="114446">
                  <a:moveTo>
                    <a:pt x="0" y="50945"/>
                  </a:moveTo>
                  <a:lnTo>
                    <a:pt x="0" y="50945"/>
                  </a:lnTo>
                  <a:lnTo>
                    <a:pt x="0" y="57687"/>
                  </a:lnTo>
                  <a:lnTo>
                    <a:pt x="2117" y="59673"/>
                  </a:lnTo>
                  <a:lnTo>
                    <a:pt x="10113" y="61880"/>
                  </a:lnTo>
                  <a:lnTo>
                    <a:pt x="26515" y="59751"/>
                  </a:lnTo>
                  <a:lnTo>
                    <a:pt x="41409" y="51281"/>
                  </a:lnTo>
                  <a:lnTo>
                    <a:pt x="48508" y="41922"/>
                  </a:lnTo>
                  <a:lnTo>
                    <a:pt x="51389" y="36463"/>
                  </a:lnTo>
                  <a:lnTo>
                    <a:pt x="52708" y="24753"/>
                  </a:lnTo>
                  <a:lnTo>
                    <a:pt x="50237" y="13198"/>
                  </a:lnTo>
                  <a:lnTo>
                    <a:pt x="44435" y="3360"/>
                  </a:lnTo>
                  <a:lnTo>
                    <a:pt x="40207" y="877"/>
                  </a:lnTo>
                  <a:lnTo>
                    <a:pt x="29864" y="0"/>
                  </a:lnTo>
                  <a:lnTo>
                    <a:pt x="24848" y="2165"/>
                  </a:lnTo>
                  <a:lnTo>
                    <a:pt x="15512" y="10215"/>
                  </a:lnTo>
                  <a:lnTo>
                    <a:pt x="5694" y="30018"/>
                  </a:lnTo>
                  <a:lnTo>
                    <a:pt x="5058" y="60502"/>
                  </a:lnTo>
                  <a:lnTo>
                    <a:pt x="12709" y="89603"/>
                  </a:lnTo>
                  <a:lnTo>
                    <a:pt x="21875" y="103639"/>
                  </a:lnTo>
                  <a:lnTo>
                    <a:pt x="27284" y="109358"/>
                  </a:lnTo>
                  <a:lnTo>
                    <a:pt x="33711" y="112465"/>
                  </a:lnTo>
                  <a:lnTo>
                    <a:pt x="63500" y="114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12"/>
            <p:cNvSpPr/>
            <p:nvPr>
              <p:custDataLst>
                <p:tags r:id="rId155"/>
              </p:custDataLst>
            </p:nvPr>
          </p:nvSpPr>
          <p:spPr>
            <a:xfrm>
              <a:off x="5410232" y="1418878"/>
              <a:ext cx="93275" cy="143223"/>
            </a:xfrm>
            <a:custGeom>
              <a:avLst/>
              <a:gdLst/>
              <a:ahLst/>
              <a:cxnLst/>
              <a:rect l="0" t="0" r="0" b="0"/>
              <a:pathLst>
                <a:path w="93275" h="143223">
                  <a:moveTo>
                    <a:pt x="19018" y="35272"/>
                  </a:moveTo>
                  <a:lnTo>
                    <a:pt x="19018" y="35272"/>
                  </a:lnTo>
                  <a:lnTo>
                    <a:pt x="15647" y="35272"/>
                  </a:lnTo>
                  <a:lnTo>
                    <a:pt x="12110" y="39035"/>
                  </a:lnTo>
                  <a:lnTo>
                    <a:pt x="4091" y="56319"/>
                  </a:lnTo>
                  <a:lnTo>
                    <a:pt x="330" y="101436"/>
                  </a:lnTo>
                  <a:lnTo>
                    <a:pt x="0" y="132785"/>
                  </a:lnTo>
                  <a:lnTo>
                    <a:pt x="695" y="134148"/>
                  </a:lnTo>
                  <a:lnTo>
                    <a:pt x="1863" y="135056"/>
                  </a:lnTo>
                  <a:lnTo>
                    <a:pt x="3348" y="135661"/>
                  </a:lnTo>
                  <a:lnTo>
                    <a:pt x="4338" y="133948"/>
                  </a:lnTo>
                  <a:lnTo>
                    <a:pt x="16283" y="96416"/>
                  </a:lnTo>
                  <a:lnTo>
                    <a:pt x="27929" y="56133"/>
                  </a:lnTo>
                  <a:lnTo>
                    <a:pt x="42625" y="13287"/>
                  </a:lnTo>
                  <a:lnTo>
                    <a:pt x="47855" y="4334"/>
                  </a:lnTo>
                  <a:lnTo>
                    <a:pt x="52530" y="355"/>
                  </a:lnTo>
                  <a:lnTo>
                    <a:pt x="55471" y="0"/>
                  </a:lnTo>
                  <a:lnTo>
                    <a:pt x="62501" y="1486"/>
                  </a:lnTo>
                  <a:lnTo>
                    <a:pt x="77762" y="16403"/>
                  </a:lnTo>
                  <a:lnTo>
                    <a:pt x="88948" y="45438"/>
                  </a:lnTo>
                  <a:lnTo>
                    <a:pt x="93274" y="91765"/>
                  </a:lnTo>
                  <a:lnTo>
                    <a:pt x="88065" y="125793"/>
                  </a:lnTo>
                  <a:lnTo>
                    <a:pt x="82518" y="143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454"/>
          <p:cNvGrpSpPr/>
          <p:nvPr/>
        </p:nvGrpSpPr>
        <p:grpSpPr>
          <a:xfrm>
            <a:off x="5884925" y="1458296"/>
            <a:ext cx="369826" cy="135542"/>
            <a:chOff x="5884925" y="1458296"/>
            <a:chExt cx="369826" cy="135542"/>
          </a:xfrm>
        </p:grpSpPr>
        <p:sp>
          <p:nvSpPr>
            <p:cNvPr id="95" name="SMARTInkShape-2513"/>
            <p:cNvSpPr/>
            <p:nvPr>
              <p:custDataLst>
                <p:tags r:id="rId144"/>
              </p:custDataLst>
            </p:nvPr>
          </p:nvSpPr>
          <p:spPr>
            <a:xfrm>
              <a:off x="6159500" y="1463044"/>
              <a:ext cx="95251" cy="130778"/>
            </a:xfrm>
            <a:custGeom>
              <a:avLst/>
              <a:gdLst/>
              <a:ahLst/>
              <a:cxnLst/>
              <a:rect l="0" t="0" r="0" b="0"/>
              <a:pathLst>
                <a:path w="95251" h="130778">
                  <a:moveTo>
                    <a:pt x="0" y="48256"/>
                  </a:moveTo>
                  <a:lnTo>
                    <a:pt x="0" y="48256"/>
                  </a:lnTo>
                  <a:lnTo>
                    <a:pt x="15901" y="47550"/>
                  </a:lnTo>
                  <a:lnTo>
                    <a:pt x="23766" y="44885"/>
                  </a:lnTo>
                  <a:lnTo>
                    <a:pt x="54193" y="19024"/>
                  </a:lnTo>
                  <a:lnTo>
                    <a:pt x="64113" y="6041"/>
                  </a:lnTo>
                  <a:lnTo>
                    <a:pt x="64614" y="3180"/>
                  </a:lnTo>
                  <a:lnTo>
                    <a:pt x="63536" y="1272"/>
                  </a:lnTo>
                  <a:lnTo>
                    <a:pt x="61408" y="0"/>
                  </a:lnTo>
                  <a:lnTo>
                    <a:pt x="53398" y="468"/>
                  </a:lnTo>
                  <a:lnTo>
                    <a:pt x="48299" y="1581"/>
                  </a:lnTo>
                  <a:lnTo>
                    <a:pt x="38870" y="8462"/>
                  </a:lnTo>
                  <a:lnTo>
                    <a:pt x="21318" y="33497"/>
                  </a:lnTo>
                  <a:lnTo>
                    <a:pt x="11883" y="60738"/>
                  </a:lnTo>
                  <a:lnTo>
                    <a:pt x="11361" y="87781"/>
                  </a:lnTo>
                  <a:lnTo>
                    <a:pt x="19045" y="110297"/>
                  </a:lnTo>
                  <a:lnTo>
                    <a:pt x="33630" y="127003"/>
                  </a:lnTo>
                  <a:lnTo>
                    <a:pt x="40059" y="129682"/>
                  </a:lnTo>
                  <a:lnTo>
                    <a:pt x="54727" y="130777"/>
                  </a:lnTo>
                  <a:lnTo>
                    <a:pt x="70655" y="125149"/>
                  </a:lnTo>
                  <a:lnTo>
                    <a:pt x="95250" y="11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514"/>
            <p:cNvSpPr/>
            <p:nvPr>
              <p:custDataLst>
                <p:tags r:id="rId145"/>
              </p:custDataLst>
            </p:nvPr>
          </p:nvSpPr>
          <p:spPr>
            <a:xfrm>
              <a:off x="5884925" y="1458296"/>
              <a:ext cx="115826" cy="106553"/>
            </a:xfrm>
            <a:custGeom>
              <a:avLst/>
              <a:gdLst/>
              <a:ahLst/>
              <a:cxnLst/>
              <a:rect l="0" t="0" r="0" b="0"/>
              <a:pathLst>
                <a:path w="115826" h="106553">
                  <a:moveTo>
                    <a:pt x="84075" y="33954"/>
                  </a:moveTo>
                  <a:lnTo>
                    <a:pt x="84075" y="33954"/>
                  </a:lnTo>
                  <a:lnTo>
                    <a:pt x="69148" y="9568"/>
                  </a:lnTo>
                  <a:lnTo>
                    <a:pt x="63094" y="3595"/>
                  </a:lnTo>
                  <a:lnTo>
                    <a:pt x="59504" y="1015"/>
                  </a:lnTo>
                  <a:lnTo>
                    <a:pt x="55700" y="0"/>
                  </a:lnTo>
                  <a:lnTo>
                    <a:pt x="47710" y="754"/>
                  </a:lnTo>
                  <a:lnTo>
                    <a:pt x="31908" y="8516"/>
                  </a:lnTo>
                  <a:lnTo>
                    <a:pt x="13820" y="29866"/>
                  </a:lnTo>
                  <a:lnTo>
                    <a:pt x="1796" y="55164"/>
                  </a:lnTo>
                  <a:lnTo>
                    <a:pt x="0" y="70192"/>
                  </a:lnTo>
                  <a:lnTo>
                    <a:pt x="2258" y="83926"/>
                  </a:lnTo>
                  <a:lnTo>
                    <a:pt x="7966" y="97086"/>
                  </a:lnTo>
                  <a:lnTo>
                    <a:pt x="11464" y="101442"/>
                  </a:lnTo>
                  <a:lnTo>
                    <a:pt x="19113" y="106282"/>
                  </a:lnTo>
                  <a:lnTo>
                    <a:pt x="29097" y="106552"/>
                  </a:lnTo>
                  <a:lnTo>
                    <a:pt x="34723" y="105636"/>
                  </a:lnTo>
                  <a:lnTo>
                    <a:pt x="52754" y="94234"/>
                  </a:lnTo>
                  <a:lnTo>
                    <a:pt x="59571" y="83323"/>
                  </a:lnTo>
                  <a:lnTo>
                    <a:pt x="74598" y="41502"/>
                  </a:lnTo>
                  <a:lnTo>
                    <a:pt x="77451" y="19887"/>
                  </a:lnTo>
                  <a:lnTo>
                    <a:pt x="78308" y="22058"/>
                  </a:lnTo>
                  <a:lnTo>
                    <a:pt x="96018" y="68760"/>
                  </a:lnTo>
                  <a:lnTo>
                    <a:pt x="115825" y="97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15"/>
            <p:cNvSpPr/>
            <p:nvPr>
              <p:custDataLst>
                <p:tags r:id="rId146"/>
              </p:custDataLst>
            </p:nvPr>
          </p:nvSpPr>
          <p:spPr>
            <a:xfrm>
              <a:off x="6051550" y="1473200"/>
              <a:ext cx="63501" cy="120638"/>
            </a:xfrm>
            <a:custGeom>
              <a:avLst/>
              <a:gdLst/>
              <a:ahLst/>
              <a:cxnLst/>
              <a:rect l="0" t="0" r="0" b="0"/>
              <a:pathLst>
                <a:path w="63501" h="120638">
                  <a:moveTo>
                    <a:pt x="0" y="0"/>
                  </a:moveTo>
                  <a:lnTo>
                    <a:pt x="0" y="0"/>
                  </a:lnTo>
                  <a:lnTo>
                    <a:pt x="10140" y="11550"/>
                  </a:lnTo>
                  <a:lnTo>
                    <a:pt x="29854" y="50901"/>
                  </a:lnTo>
                  <a:lnTo>
                    <a:pt x="42040" y="98129"/>
                  </a:lnTo>
                  <a:lnTo>
                    <a:pt x="42674" y="111346"/>
                  </a:lnTo>
                  <a:lnTo>
                    <a:pt x="40603" y="119572"/>
                  </a:lnTo>
                  <a:lnTo>
                    <a:pt x="39063" y="120637"/>
                  </a:lnTo>
                  <a:lnTo>
                    <a:pt x="37330" y="119936"/>
                  </a:lnTo>
                  <a:lnTo>
                    <a:pt x="35471" y="118057"/>
                  </a:lnTo>
                  <a:lnTo>
                    <a:pt x="34936" y="114688"/>
                  </a:lnTo>
                  <a:lnTo>
                    <a:pt x="39140" y="71182"/>
                  </a:lnTo>
                  <a:lnTo>
                    <a:pt x="48129" y="39435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455"/>
          <p:cNvGrpSpPr/>
          <p:nvPr/>
        </p:nvGrpSpPr>
        <p:grpSpPr>
          <a:xfrm>
            <a:off x="6527800" y="1241421"/>
            <a:ext cx="831851" cy="339730"/>
            <a:chOff x="6527800" y="1241421"/>
            <a:chExt cx="831851" cy="339730"/>
          </a:xfrm>
        </p:grpSpPr>
        <p:sp>
          <p:nvSpPr>
            <p:cNvPr id="99" name="SMARTInkShape-2516"/>
            <p:cNvSpPr/>
            <p:nvPr>
              <p:custDataLst>
                <p:tags r:id="rId139"/>
              </p:custDataLst>
            </p:nvPr>
          </p:nvSpPr>
          <p:spPr>
            <a:xfrm>
              <a:off x="6527800" y="14732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2"/>
                  </a:lnTo>
                  <a:lnTo>
                    <a:pt x="63109" y="7102"/>
                  </a:lnTo>
                  <a:lnTo>
                    <a:pt x="109989" y="140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17"/>
            <p:cNvSpPr/>
            <p:nvPr>
              <p:custDataLst>
                <p:tags r:id="rId140"/>
              </p:custDataLst>
            </p:nvPr>
          </p:nvSpPr>
          <p:spPr>
            <a:xfrm>
              <a:off x="6565736" y="1241421"/>
              <a:ext cx="76365" cy="339730"/>
            </a:xfrm>
            <a:custGeom>
              <a:avLst/>
              <a:gdLst/>
              <a:ahLst/>
              <a:cxnLst/>
              <a:rect l="0" t="0" r="0" b="0"/>
              <a:pathLst>
                <a:path w="76365" h="339730">
                  <a:moveTo>
                    <a:pt x="76364" y="28579"/>
                  </a:moveTo>
                  <a:lnTo>
                    <a:pt x="76364" y="28579"/>
                  </a:lnTo>
                  <a:lnTo>
                    <a:pt x="66930" y="17734"/>
                  </a:lnTo>
                  <a:lnTo>
                    <a:pt x="59771" y="3964"/>
                  </a:lnTo>
                  <a:lnTo>
                    <a:pt x="55348" y="0"/>
                  </a:lnTo>
                  <a:lnTo>
                    <a:pt x="53181" y="354"/>
                  </a:lnTo>
                  <a:lnTo>
                    <a:pt x="48892" y="4511"/>
                  </a:lnTo>
                  <a:lnTo>
                    <a:pt x="24455" y="42143"/>
                  </a:lnTo>
                  <a:lnTo>
                    <a:pt x="8067" y="83398"/>
                  </a:lnTo>
                  <a:lnTo>
                    <a:pt x="854" y="116443"/>
                  </a:lnTo>
                  <a:lnTo>
                    <a:pt x="0" y="154648"/>
                  </a:lnTo>
                  <a:lnTo>
                    <a:pt x="91" y="195147"/>
                  </a:lnTo>
                  <a:lnTo>
                    <a:pt x="1542" y="233842"/>
                  </a:lnTo>
                  <a:lnTo>
                    <a:pt x="10293" y="279427"/>
                  </a:lnTo>
                  <a:lnTo>
                    <a:pt x="22129" y="323349"/>
                  </a:lnTo>
                  <a:lnTo>
                    <a:pt x="25564" y="339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518"/>
            <p:cNvSpPr/>
            <p:nvPr>
              <p:custDataLst>
                <p:tags r:id="rId141"/>
              </p:custDataLst>
            </p:nvPr>
          </p:nvSpPr>
          <p:spPr>
            <a:xfrm>
              <a:off x="6667500" y="1442802"/>
              <a:ext cx="88901" cy="125649"/>
            </a:xfrm>
            <a:custGeom>
              <a:avLst/>
              <a:gdLst/>
              <a:ahLst/>
              <a:cxnLst/>
              <a:rect l="0" t="0" r="0" b="0"/>
              <a:pathLst>
                <a:path w="88901" h="125649">
                  <a:moveTo>
                    <a:pt x="0" y="43098"/>
                  </a:moveTo>
                  <a:lnTo>
                    <a:pt x="0" y="43098"/>
                  </a:lnTo>
                  <a:lnTo>
                    <a:pt x="29886" y="39727"/>
                  </a:lnTo>
                  <a:lnTo>
                    <a:pt x="64219" y="19333"/>
                  </a:lnTo>
                  <a:lnTo>
                    <a:pt x="70875" y="13016"/>
                  </a:lnTo>
                  <a:lnTo>
                    <a:pt x="72650" y="10343"/>
                  </a:lnTo>
                  <a:lnTo>
                    <a:pt x="73128" y="7856"/>
                  </a:lnTo>
                  <a:lnTo>
                    <a:pt x="72741" y="5492"/>
                  </a:lnTo>
                  <a:lnTo>
                    <a:pt x="71777" y="3211"/>
                  </a:lnTo>
                  <a:lnTo>
                    <a:pt x="69017" y="1690"/>
                  </a:lnTo>
                  <a:lnTo>
                    <a:pt x="60308" y="0"/>
                  </a:lnTo>
                  <a:lnTo>
                    <a:pt x="51263" y="1130"/>
                  </a:lnTo>
                  <a:lnTo>
                    <a:pt x="46875" y="2419"/>
                  </a:lnTo>
                  <a:lnTo>
                    <a:pt x="38237" y="9497"/>
                  </a:lnTo>
                  <a:lnTo>
                    <a:pt x="33958" y="14347"/>
                  </a:lnTo>
                  <a:lnTo>
                    <a:pt x="24564" y="38029"/>
                  </a:lnTo>
                  <a:lnTo>
                    <a:pt x="20684" y="70759"/>
                  </a:lnTo>
                  <a:lnTo>
                    <a:pt x="25420" y="91140"/>
                  </a:lnTo>
                  <a:lnTo>
                    <a:pt x="35286" y="108194"/>
                  </a:lnTo>
                  <a:lnTo>
                    <a:pt x="49079" y="120478"/>
                  </a:lnTo>
                  <a:lnTo>
                    <a:pt x="64617" y="124996"/>
                  </a:lnTo>
                  <a:lnTo>
                    <a:pt x="88900" y="125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519"/>
            <p:cNvSpPr/>
            <p:nvPr>
              <p:custDataLst>
                <p:tags r:id="rId142"/>
              </p:custDataLst>
            </p:nvPr>
          </p:nvSpPr>
          <p:spPr>
            <a:xfrm>
              <a:off x="6826250" y="1431072"/>
              <a:ext cx="158751" cy="119881"/>
            </a:xfrm>
            <a:custGeom>
              <a:avLst/>
              <a:gdLst/>
              <a:ahLst/>
              <a:cxnLst/>
              <a:rect l="0" t="0" r="0" b="0"/>
              <a:pathLst>
                <a:path w="158751" h="119881">
                  <a:moveTo>
                    <a:pt x="0" y="4028"/>
                  </a:moveTo>
                  <a:lnTo>
                    <a:pt x="0" y="4028"/>
                  </a:lnTo>
                  <a:lnTo>
                    <a:pt x="6742" y="7399"/>
                  </a:lnTo>
                  <a:lnTo>
                    <a:pt x="10051" y="18461"/>
                  </a:lnTo>
                  <a:lnTo>
                    <a:pt x="17421" y="64359"/>
                  </a:lnTo>
                  <a:lnTo>
                    <a:pt x="24606" y="110974"/>
                  </a:lnTo>
                  <a:lnTo>
                    <a:pt x="25047" y="118117"/>
                  </a:lnTo>
                  <a:lnTo>
                    <a:pt x="24459" y="119598"/>
                  </a:lnTo>
                  <a:lnTo>
                    <a:pt x="23362" y="119880"/>
                  </a:lnTo>
                  <a:lnTo>
                    <a:pt x="21924" y="119363"/>
                  </a:lnTo>
                  <a:lnTo>
                    <a:pt x="20966" y="117607"/>
                  </a:lnTo>
                  <a:lnTo>
                    <a:pt x="19902" y="111893"/>
                  </a:lnTo>
                  <a:lnTo>
                    <a:pt x="26069" y="70034"/>
                  </a:lnTo>
                  <a:lnTo>
                    <a:pt x="37369" y="29061"/>
                  </a:lnTo>
                  <a:lnTo>
                    <a:pt x="45065" y="18682"/>
                  </a:lnTo>
                  <a:lnTo>
                    <a:pt x="49093" y="15914"/>
                  </a:lnTo>
                  <a:lnTo>
                    <a:pt x="52484" y="14774"/>
                  </a:lnTo>
                  <a:lnTo>
                    <a:pt x="55451" y="14720"/>
                  </a:lnTo>
                  <a:lnTo>
                    <a:pt x="58134" y="15389"/>
                  </a:lnTo>
                  <a:lnTo>
                    <a:pt x="59923" y="17246"/>
                  </a:lnTo>
                  <a:lnTo>
                    <a:pt x="71913" y="52815"/>
                  </a:lnTo>
                  <a:lnTo>
                    <a:pt x="75949" y="87499"/>
                  </a:lnTo>
                  <a:lnTo>
                    <a:pt x="76033" y="87192"/>
                  </a:lnTo>
                  <a:lnTo>
                    <a:pt x="78059" y="70962"/>
                  </a:lnTo>
                  <a:lnTo>
                    <a:pt x="82670" y="59177"/>
                  </a:lnTo>
                  <a:lnTo>
                    <a:pt x="112173" y="20419"/>
                  </a:lnTo>
                  <a:lnTo>
                    <a:pt x="132719" y="5514"/>
                  </a:lnTo>
                  <a:lnTo>
                    <a:pt x="145471" y="0"/>
                  </a:lnTo>
                  <a:lnTo>
                    <a:pt x="148486" y="637"/>
                  </a:lnTo>
                  <a:lnTo>
                    <a:pt x="153718" y="5108"/>
                  </a:lnTo>
                  <a:lnTo>
                    <a:pt x="156513" y="13680"/>
                  </a:lnTo>
                  <a:lnTo>
                    <a:pt x="158554" y="58820"/>
                  </a:lnTo>
                  <a:lnTo>
                    <a:pt x="158750" y="9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20"/>
            <p:cNvSpPr/>
            <p:nvPr>
              <p:custDataLst>
                <p:tags r:id="rId143"/>
              </p:custDataLst>
            </p:nvPr>
          </p:nvSpPr>
          <p:spPr>
            <a:xfrm>
              <a:off x="7037733" y="1269115"/>
              <a:ext cx="321918" cy="268699"/>
            </a:xfrm>
            <a:custGeom>
              <a:avLst/>
              <a:gdLst/>
              <a:ahLst/>
              <a:cxnLst/>
              <a:rect l="0" t="0" r="0" b="0"/>
              <a:pathLst>
                <a:path w="321918" h="268699">
                  <a:moveTo>
                    <a:pt x="74267" y="191385"/>
                  </a:moveTo>
                  <a:lnTo>
                    <a:pt x="74267" y="191385"/>
                  </a:lnTo>
                  <a:lnTo>
                    <a:pt x="53252" y="179829"/>
                  </a:lnTo>
                  <a:lnTo>
                    <a:pt x="51085" y="180153"/>
                  </a:lnTo>
                  <a:lnTo>
                    <a:pt x="46795" y="182395"/>
                  </a:lnTo>
                  <a:lnTo>
                    <a:pt x="16378" y="214689"/>
                  </a:lnTo>
                  <a:lnTo>
                    <a:pt x="4591" y="235214"/>
                  </a:lnTo>
                  <a:lnTo>
                    <a:pt x="0" y="254701"/>
                  </a:lnTo>
                  <a:lnTo>
                    <a:pt x="807" y="263740"/>
                  </a:lnTo>
                  <a:lnTo>
                    <a:pt x="2011" y="267138"/>
                  </a:lnTo>
                  <a:lnTo>
                    <a:pt x="4929" y="268698"/>
                  </a:lnTo>
                  <a:lnTo>
                    <a:pt x="13816" y="268550"/>
                  </a:lnTo>
                  <a:lnTo>
                    <a:pt x="30721" y="261129"/>
                  </a:lnTo>
                  <a:lnTo>
                    <a:pt x="68693" y="225847"/>
                  </a:lnTo>
                  <a:lnTo>
                    <a:pt x="70551" y="225649"/>
                  </a:lnTo>
                  <a:lnTo>
                    <a:pt x="71789" y="226222"/>
                  </a:lnTo>
                  <a:lnTo>
                    <a:pt x="72615" y="227310"/>
                  </a:lnTo>
                  <a:lnTo>
                    <a:pt x="74049" y="243013"/>
                  </a:lnTo>
                  <a:lnTo>
                    <a:pt x="74122" y="246970"/>
                  </a:lnTo>
                  <a:lnTo>
                    <a:pt x="75582" y="250314"/>
                  </a:lnTo>
                  <a:lnTo>
                    <a:pt x="80965" y="255911"/>
                  </a:lnTo>
                  <a:lnTo>
                    <a:pt x="85083" y="256980"/>
                  </a:lnTo>
                  <a:lnTo>
                    <a:pt x="95301" y="256286"/>
                  </a:lnTo>
                  <a:lnTo>
                    <a:pt x="109584" y="251929"/>
                  </a:lnTo>
                  <a:lnTo>
                    <a:pt x="129495" y="236056"/>
                  </a:lnTo>
                  <a:lnTo>
                    <a:pt x="157143" y="198223"/>
                  </a:lnTo>
                  <a:lnTo>
                    <a:pt x="180119" y="152410"/>
                  </a:lnTo>
                  <a:lnTo>
                    <a:pt x="193984" y="112209"/>
                  </a:lnTo>
                  <a:lnTo>
                    <a:pt x="205320" y="72235"/>
                  </a:lnTo>
                  <a:lnTo>
                    <a:pt x="213992" y="25318"/>
                  </a:lnTo>
                  <a:lnTo>
                    <a:pt x="213272" y="8216"/>
                  </a:lnTo>
                  <a:lnTo>
                    <a:pt x="210601" y="616"/>
                  </a:lnTo>
                  <a:lnTo>
                    <a:pt x="208194" y="0"/>
                  </a:lnTo>
                  <a:lnTo>
                    <a:pt x="205180" y="1000"/>
                  </a:lnTo>
                  <a:lnTo>
                    <a:pt x="201758" y="3079"/>
                  </a:lnTo>
                  <a:lnTo>
                    <a:pt x="196077" y="14795"/>
                  </a:lnTo>
                  <a:lnTo>
                    <a:pt x="185147" y="48751"/>
                  </a:lnTo>
                  <a:lnTo>
                    <a:pt x="175758" y="82131"/>
                  </a:lnTo>
                  <a:lnTo>
                    <a:pt x="169233" y="120485"/>
                  </a:lnTo>
                  <a:lnTo>
                    <a:pt x="163981" y="155405"/>
                  </a:lnTo>
                  <a:lnTo>
                    <a:pt x="160821" y="199069"/>
                  </a:lnTo>
                  <a:lnTo>
                    <a:pt x="166074" y="238686"/>
                  </a:lnTo>
                  <a:lnTo>
                    <a:pt x="173631" y="251448"/>
                  </a:lnTo>
                  <a:lnTo>
                    <a:pt x="178610" y="256827"/>
                  </a:lnTo>
                  <a:lnTo>
                    <a:pt x="184045" y="259707"/>
                  </a:lnTo>
                  <a:lnTo>
                    <a:pt x="195730" y="261027"/>
                  </a:lnTo>
                  <a:lnTo>
                    <a:pt x="224842" y="255419"/>
                  </a:lnTo>
                  <a:lnTo>
                    <a:pt x="245176" y="244617"/>
                  </a:lnTo>
                  <a:lnTo>
                    <a:pt x="277396" y="216269"/>
                  </a:lnTo>
                  <a:lnTo>
                    <a:pt x="284491" y="203856"/>
                  </a:lnTo>
                  <a:lnTo>
                    <a:pt x="292416" y="175269"/>
                  </a:lnTo>
                  <a:lnTo>
                    <a:pt x="292372" y="169352"/>
                  </a:lnTo>
                  <a:lnTo>
                    <a:pt x="290931" y="164702"/>
                  </a:lnTo>
                  <a:lnTo>
                    <a:pt x="288559" y="160896"/>
                  </a:lnTo>
                  <a:lnTo>
                    <a:pt x="285568" y="159065"/>
                  </a:lnTo>
                  <a:lnTo>
                    <a:pt x="282162" y="158549"/>
                  </a:lnTo>
                  <a:lnTo>
                    <a:pt x="278480" y="158911"/>
                  </a:lnTo>
                  <a:lnTo>
                    <a:pt x="270627" y="166839"/>
                  </a:lnTo>
                  <a:lnTo>
                    <a:pt x="250591" y="207281"/>
                  </a:lnTo>
                  <a:lnTo>
                    <a:pt x="241793" y="241980"/>
                  </a:lnTo>
                  <a:lnTo>
                    <a:pt x="240985" y="250515"/>
                  </a:lnTo>
                  <a:lnTo>
                    <a:pt x="241856" y="256911"/>
                  </a:lnTo>
                  <a:lnTo>
                    <a:pt x="246587" y="265898"/>
                  </a:lnTo>
                  <a:lnTo>
                    <a:pt x="251941" y="267871"/>
                  </a:lnTo>
                  <a:lnTo>
                    <a:pt x="299149" y="264391"/>
                  </a:lnTo>
                  <a:lnTo>
                    <a:pt x="321917" y="261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56"/>
          <p:cNvGrpSpPr/>
          <p:nvPr/>
        </p:nvGrpSpPr>
        <p:grpSpPr>
          <a:xfrm>
            <a:off x="7660791" y="1130562"/>
            <a:ext cx="1038710" cy="653789"/>
            <a:chOff x="7660791" y="1130562"/>
            <a:chExt cx="1038710" cy="653789"/>
          </a:xfrm>
        </p:grpSpPr>
        <p:sp>
          <p:nvSpPr>
            <p:cNvPr id="105" name="SMARTInkShape-2521"/>
            <p:cNvSpPr/>
            <p:nvPr>
              <p:custDataLst>
                <p:tags r:id="rId131"/>
              </p:custDataLst>
            </p:nvPr>
          </p:nvSpPr>
          <p:spPr>
            <a:xfrm>
              <a:off x="7660791" y="1130562"/>
              <a:ext cx="9748" cy="653789"/>
            </a:xfrm>
            <a:custGeom>
              <a:avLst/>
              <a:gdLst/>
              <a:ahLst/>
              <a:cxnLst/>
              <a:rect l="0" t="0" r="0" b="0"/>
              <a:pathLst>
                <a:path w="9748" h="653789">
                  <a:moveTo>
                    <a:pt x="3659" y="6088"/>
                  </a:moveTo>
                  <a:lnTo>
                    <a:pt x="3659" y="6088"/>
                  </a:lnTo>
                  <a:lnTo>
                    <a:pt x="9747" y="0"/>
                  </a:lnTo>
                  <a:lnTo>
                    <a:pt x="9288" y="45221"/>
                  </a:lnTo>
                  <a:lnTo>
                    <a:pt x="6632" y="81807"/>
                  </a:lnTo>
                  <a:lnTo>
                    <a:pt x="5640" y="106662"/>
                  </a:lnTo>
                  <a:lnTo>
                    <a:pt x="4980" y="135226"/>
                  </a:lnTo>
                  <a:lnTo>
                    <a:pt x="4539" y="166263"/>
                  </a:lnTo>
                  <a:lnTo>
                    <a:pt x="4246" y="199655"/>
                  </a:lnTo>
                  <a:lnTo>
                    <a:pt x="4050" y="234616"/>
                  </a:lnTo>
                  <a:lnTo>
                    <a:pt x="3919" y="270623"/>
                  </a:lnTo>
                  <a:lnTo>
                    <a:pt x="3832" y="306623"/>
                  </a:lnTo>
                  <a:lnTo>
                    <a:pt x="3774" y="342616"/>
                  </a:lnTo>
                  <a:lnTo>
                    <a:pt x="3736" y="378607"/>
                  </a:lnTo>
                  <a:lnTo>
                    <a:pt x="3710" y="412478"/>
                  </a:lnTo>
                  <a:lnTo>
                    <a:pt x="3692" y="444937"/>
                  </a:lnTo>
                  <a:lnTo>
                    <a:pt x="3681" y="476454"/>
                  </a:lnTo>
                  <a:lnTo>
                    <a:pt x="3674" y="505227"/>
                  </a:lnTo>
                  <a:lnTo>
                    <a:pt x="3669" y="532169"/>
                  </a:lnTo>
                  <a:lnTo>
                    <a:pt x="3664" y="579274"/>
                  </a:lnTo>
                  <a:lnTo>
                    <a:pt x="2954" y="626065"/>
                  </a:lnTo>
                  <a:lnTo>
                    <a:pt x="0" y="645260"/>
                  </a:lnTo>
                  <a:lnTo>
                    <a:pt x="514" y="648103"/>
                  </a:lnTo>
                  <a:lnTo>
                    <a:pt x="3659" y="65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522"/>
            <p:cNvSpPr/>
            <p:nvPr>
              <p:custDataLst>
                <p:tags r:id="rId132"/>
              </p:custDataLst>
            </p:nvPr>
          </p:nvSpPr>
          <p:spPr>
            <a:xfrm>
              <a:off x="7864943" y="1342168"/>
              <a:ext cx="244008" cy="267473"/>
            </a:xfrm>
            <a:custGeom>
              <a:avLst/>
              <a:gdLst/>
              <a:ahLst/>
              <a:cxnLst/>
              <a:rect l="0" t="0" r="0" b="0"/>
              <a:pathLst>
                <a:path w="244008" h="267473">
                  <a:moveTo>
                    <a:pt x="78907" y="181832"/>
                  </a:moveTo>
                  <a:lnTo>
                    <a:pt x="78907" y="181832"/>
                  </a:lnTo>
                  <a:lnTo>
                    <a:pt x="82277" y="178461"/>
                  </a:lnTo>
                  <a:lnTo>
                    <a:pt x="83932" y="174925"/>
                  </a:lnTo>
                  <a:lnTo>
                    <a:pt x="84374" y="172994"/>
                  </a:lnTo>
                  <a:lnTo>
                    <a:pt x="83258" y="171001"/>
                  </a:lnTo>
                  <a:lnTo>
                    <a:pt x="73207" y="160851"/>
                  </a:lnTo>
                  <a:lnTo>
                    <a:pt x="64218" y="148838"/>
                  </a:lnTo>
                  <a:lnTo>
                    <a:pt x="58032" y="146001"/>
                  </a:lnTo>
                  <a:lnTo>
                    <a:pt x="54406" y="145245"/>
                  </a:lnTo>
                  <a:lnTo>
                    <a:pt x="50578" y="146152"/>
                  </a:lnTo>
                  <a:lnTo>
                    <a:pt x="37744" y="154876"/>
                  </a:lnTo>
                  <a:lnTo>
                    <a:pt x="14802" y="180192"/>
                  </a:lnTo>
                  <a:lnTo>
                    <a:pt x="4554" y="198036"/>
                  </a:lnTo>
                  <a:lnTo>
                    <a:pt x="0" y="215375"/>
                  </a:lnTo>
                  <a:lnTo>
                    <a:pt x="1739" y="232488"/>
                  </a:lnTo>
                  <a:lnTo>
                    <a:pt x="7216" y="248090"/>
                  </a:lnTo>
                  <a:lnTo>
                    <a:pt x="14353" y="259728"/>
                  </a:lnTo>
                  <a:lnTo>
                    <a:pt x="18939" y="263396"/>
                  </a:lnTo>
                  <a:lnTo>
                    <a:pt x="29677" y="267472"/>
                  </a:lnTo>
                  <a:lnTo>
                    <a:pt x="34798" y="266442"/>
                  </a:lnTo>
                  <a:lnTo>
                    <a:pt x="44251" y="259653"/>
                  </a:lnTo>
                  <a:lnTo>
                    <a:pt x="66181" y="232273"/>
                  </a:lnTo>
                  <a:lnTo>
                    <a:pt x="78272" y="205871"/>
                  </a:lnTo>
                  <a:lnTo>
                    <a:pt x="78923" y="182852"/>
                  </a:lnTo>
                  <a:lnTo>
                    <a:pt x="79616" y="192878"/>
                  </a:lnTo>
                  <a:lnTo>
                    <a:pt x="88366" y="239165"/>
                  </a:lnTo>
                  <a:lnTo>
                    <a:pt x="93929" y="248000"/>
                  </a:lnTo>
                  <a:lnTo>
                    <a:pt x="97388" y="251344"/>
                  </a:lnTo>
                  <a:lnTo>
                    <a:pt x="101106" y="252868"/>
                  </a:lnTo>
                  <a:lnTo>
                    <a:pt x="108999" y="252680"/>
                  </a:lnTo>
                  <a:lnTo>
                    <a:pt x="124747" y="245235"/>
                  </a:lnTo>
                  <a:lnTo>
                    <a:pt x="139447" y="227351"/>
                  </a:lnTo>
                  <a:lnTo>
                    <a:pt x="161421" y="185179"/>
                  </a:lnTo>
                  <a:lnTo>
                    <a:pt x="175636" y="142215"/>
                  </a:lnTo>
                  <a:lnTo>
                    <a:pt x="184456" y="105428"/>
                  </a:lnTo>
                  <a:lnTo>
                    <a:pt x="194963" y="69323"/>
                  </a:lnTo>
                  <a:lnTo>
                    <a:pt x="209013" y="28552"/>
                  </a:lnTo>
                  <a:lnTo>
                    <a:pt x="218045" y="0"/>
                  </a:lnTo>
                  <a:lnTo>
                    <a:pt x="214594" y="2475"/>
                  </a:lnTo>
                  <a:lnTo>
                    <a:pt x="197511" y="22304"/>
                  </a:lnTo>
                  <a:lnTo>
                    <a:pt x="186642" y="55385"/>
                  </a:lnTo>
                  <a:lnTo>
                    <a:pt x="182324" y="99838"/>
                  </a:lnTo>
                  <a:lnTo>
                    <a:pt x="181045" y="145386"/>
                  </a:lnTo>
                  <a:lnTo>
                    <a:pt x="180667" y="186791"/>
                  </a:lnTo>
                  <a:lnTo>
                    <a:pt x="181950" y="227863"/>
                  </a:lnTo>
                  <a:lnTo>
                    <a:pt x="187262" y="243212"/>
                  </a:lnTo>
                  <a:lnTo>
                    <a:pt x="190654" y="248152"/>
                  </a:lnTo>
                  <a:lnTo>
                    <a:pt x="198187" y="253641"/>
                  </a:lnTo>
                  <a:lnTo>
                    <a:pt x="202172" y="254399"/>
                  </a:lnTo>
                  <a:lnTo>
                    <a:pt x="210362" y="253360"/>
                  </a:lnTo>
                  <a:lnTo>
                    <a:pt x="226277" y="242066"/>
                  </a:lnTo>
                  <a:lnTo>
                    <a:pt x="244007" y="213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23"/>
            <p:cNvSpPr/>
            <p:nvPr>
              <p:custDataLst>
                <p:tags r:id="rId133"/>
              </p:custDataLst>
            </p:nvPr>
          </p:nvSpPr>
          <p:spPr>
            <a:xfrm>
              <a:off x="7981950" y="14414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7386"/>
                  </a:lnTo>
                  <a:lnTo>
                    <a:pt x="1881" y="26724"/>
                  </a:lnTo>
                  <a:lnTo>
                    <a:pt x="42716" y="16639"/>
                  </a:lnTo>
                  <a:lnTo>
                    <a:pt x="84037" y="840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524"/>
            <p:cNvSpPr/>
            <p:nvPr>
              <p:custDataLst>
                <p:tags r:id="rId134"/>
              </p:custDataLst>
            </p:nvPr>
          </p:nvSpPr>
          <p:spPr>
            <a:xfrm>
              <a:off x="8229600" y="1360044"/>
              <a:ext cx="12584" cy="252857"/>
            </a:xfrm>
            <a:custGeom>
              <a:avLst/>
              <a:gdLst/>
              <a:ahLst/>
              <a:cxnLst/>
              <a:rect l="0" t="0" r="0" b="0"/>
              <a:pathLst>
                <a:path w="12584" h="252857">
                  <a:moveTo>
                    <a:pt x="6350" y="11556"/>
                  </a:moveTo>
                  <a:lnTo>
                    <a:pt x="6350" y="11556"/>
                  </a:lnTo>
                  <a:lnTo>
                    <a:pt x="9720" y="8185"/>
                  </a:lnTo>
                  <a:lnTo>
                    <a:pt x="11376" y="4649"/>
                  </a:lnTo>
                  <a:lnTo>
                    <a:pt x="12438" y="0"/>
                  </a:lnTo>
                  <a:lnTo>
                    <a:pt x="12583" y="1246"/>
                  </a:lnTo>
                  <a:lnTo>
                    <a:pt x="8331" y="48403"/>
                  </a:lnTo>
                  <a:lnTo>
                    <a:pt x="6937" y="91932"/>
                  </a:lnTo>
                  <a:lnTo>
                    <a:pt x="6523" y="137128"/>
                  </a:lnTo>
                  <a:lnTo>
                    <a:pt x="5696" y="183837"/>
                  </a:lnTo>
                  <a:lnTo>
                    <a:pt x="1333" y="228535"/>
                  </a:lnTo>
                  <a:lnTo>
                    <a:pt x="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525"/>
            <p:cNvSpPr/>
            <p:nvPr>
              <p:custDataLst>
                <p:tags r:id="rId135"/>
              </p:custDataLst>
            </p:nvPr>
          </p:nvSpPr>
          <p:spPr>
            <a:xfrm>
              <a:off x="8283091" y="1488491"/>
              <a:ext cx="69021" cy="106913"/>
            </a:xfrm>
            <a:custGeom>
              <a:avLst/>
              <a:gdLst/>
              <a:ahLst/>
              <a:cxnLst/>
              <a:rect l="0" t="0" r="0" b="0"/>
              <a:pathLst>
                <a:path w="69021" h="106913">
                  <a:moveTo>
                    <a:pt x="3659" y="54559"/>
                  </a:moveTo>
                  <a:lnTo>
                    <a:pt x="3659" y="54559"/>
                  </a:lnTo>
                  <a:lnTo>
                    <a:pt x="288" y="57930"/>
                  </a:lnTo>
                  <a:lnTo>
                    <a:pt x="0" y="58923"/>
                  </a:lnTo>
                  <a:lnTo>
                    <a:pt x="514" y="59585"/>
                  </a:lnTo>
                  <a:lnTo>
                    <a:pt x="2967" y="60321"/>
                  </a:lnTo>
                  <a:lnTo>
                    <a:pt x="22426" y="60831"/>
                  </a:lnTo>
                  <a:lnTo>
                    <a:pt x="41675" y="54144"/>
                  </a:lnTo>
                  <a:lnTo>
                    <a:pt x="57413" y="39855"/>
                  </a:lnTo>
                  <a:lnTo>
                    <a:pt x="67643" y="22215"/>
                  </a:lnTo>
                  <a:lnTo>
                    <a:pt x="69020" y="11726"/>
                  </a:lnTo>
                  <a:lnTo>
                    <a:pt x="67280" y="3772"/>
                  </a:lnTo>
                  <a:lnTo>
                    <a:pt x="65829" y="1651"/>
                  </a:lnTo>
                  <a:lnTo>
                    <a:pt x="64155" y="237"/>
                  </a:lnTo>
                  <a:lnTo>
                    <a:pt x="61628" y="0"/>
                  </a:lnTo>
                  <a:lnTo>
                    <a:pt x="55058" y="1618"/>
                  </a:lnTo>
                  <a:lnTo>
                    <a:pt x="40054" y="13237"/>
                  </a:lnTo>
                  <a:lnTo>
                    <a:pt x="25575" y="33457"/>
                  </a:lnTo>
                  <a:lnTo>
                    <a:pt x="19090" y="53951"/>
                  </a:lnTo>
                  <a:lnTo>
                    <a:pt x="17167" y="76800"/>
                  </a:lnTo>
                  <a:lnTo>
                    <a:pt x="20481" y="89373"/>
                  </a:lnTo>
                  <a:lnTo>
                    <a:pt x="26658" y="98960"/>
                  </a:lnTo>
                  <a:lnTo>
                    <a:pt x="34106" y="105572"/>
                  </a:lnTo>
                  <a:lnTo>
                    <a:pt x="38069" y="106912"/>
                  </a:lnTo>
                  <a:lnTo>
                    <a:pt x="54459" y="105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526"/>
            <p:cNvSpPr/>
            <p:nvPr>
              <p:custDataLst>
                <p:tags r:id="rId136"/>
              </p:custDataLst>
            </p:nvPr>
          </p:nvSpPr>
          <p:spPr>
            <a:xfrm>
              <a:off x="8364925" y="1482494"/>
              <a:ext cx="167191" cy="128546"/>
            </a:xfrm>
            <a:custGeom>
              <a:avLst/>
              <a:gdLst/>
              <a:ahLst/>
              <a:cxnLst/>
              <a:rect l="0" t="0" r="0" b="0"/>
              <a:pathLst>
                <a:path w="167191" h="128546">
                  <a:moveTo>
                    <a:pt x="67875" y="35156"/>
                  </a:moveTo>
                  <a:lnTo>
                    <a:pt x="67875" y="35156"/>
                  </a:lnTo>
                  <a:lnTo>
                    <a:pt x="67874" y="15383"/>
                  </a:lnTo>
                  <a:lnTo>
                    <a:pt x="67170" y="13507"/>
                  </a:lnTo>
                  <a:lnTo>
                    <a:pt x="65993" y="12257"/>
                  </a:lnTo>
                  <a:lnTo>
                    <a:pt x="64504" y="11423"/>
                  </a:lnTo>
                  <a:lnTo>
                    <a:pt x="52295" y="13621"/>
                  </a:lnTo>
                  <a:lnTo>
                    <a:pt x="35272" y="22112"/>
                  </a:lnTo>
                  <a:lnTo>
                    <a:pt x="16822" y="40306"/>
                  </a:lnTo>
                  <a:lnTo>
                    <a:pt x="4692" y="60200"/>
                  </a:lnTo>
                  <a:lnTo>
                    <a:pt x="0" y="79501"/>
                  </a:lnTo>
                  <a:lnTo>
                    <a:pt x="785" y="90378"/>
                  </a:lnTo>
                  <a:lnTo>
                    <a:pt x="1981" y="95254"/>
                  </a:lnTo>
                  <a:lnTo>
                    <a:pt x="7073" y="102553"/>
                  </a:lnTo>
                  <a:lnTo>
                    <a:pt x="10408" y="105487"/>
                  </a:lnTo>
                  <a:lnTo>
                    <a:pt x="17875" y="108748"/>
                  </a:lnTo>
                  <a:lnTo>
                    <a:pt x="21841" y="109617"/>
                  </a:lnTo>
                  <a:lnTo>
                    <a:pt x="33774" y="104939"/>
                  </a:lnTo>
                  <a:lnTo>
                    <a:pt x="57690" y="88059"/>
                  </a:lnTo>
                  <a:lnTo>
                    <a:pt x="68228" y="71998"/>
                  </a:lnTo>
                  <a:lnTo>
                    <a:pt x="73039" y="59158"/>
                  </a:lnTo>
                  <a:lnTo>
                    <a:pt x="73434" y="58918"/>
                  </a:lnTo>
                  <a:lnTo>
                    <a:pt x="73699" y="59464"/>
                  </a:lnTo>
                  <a:lnTo>
                    <a:pt x="72109" y="61952"/>
                  </a:lnTo>
                  <a:lnTo>
                    <a:pt x="70697" y="63603"/>
                  </a:lnTo>
                  <a:lnTo>
                    <a:pt x="65339" y="76040"/>
                  </a:lnTo>
                  <a:lnTo>
                    <a:pt x="64773" y="80051"/>
                  </a:lnTo>
                  <a:lnTo>
                    <a:pt x="66026" y="86389"/>
                  </a:lnTo>
                  <a:lnTo>
                    <a:pt x="68053" y="88361"/>
                  </a:lnTo>
                  <a:lnTo>
                    <a:pt x="74069" y="90553"/>
                  </a:lnTo>
                  <a:lnTo>
                    <a:pt x="85389" y="91786"/>
                  </a:lnTo>
                  <a:lnTo>
                    <a:pt x="97680" y="88781"/>
                  </a:lnTo>
                  <a:lnTo>
                    <a:pt x="135133" y="65156"/>
                  </a:lnTo>
                  <a:lnTo>
                    <a:pt x="145510" y="51547"/>
                  </a:lnTo>
                  <a:lnTo>
                    <a:pt x="157921" y="23185"/>
                  </a:lnTo>
                  <a:lnTo>
                    <a:pt x="158931" y="11961"/>
                  </a:lnTo>
                  <a:lnTo>
                    <a:pt x="158212" y="6993"/>
                  </a:lnTo>
                  <a:lnTo>
                    <a:pt x="156322" y="3681"/>
                  </a:lnTo>
                  <a:lnTo>
                    <a:pt x="153650" y="1472"/>
                  </a:lnTo>
                  <a:lnTo>
                    <a:pt x="150458" y="0"/>
                  </a:lnTo>
                  <a:lnTo>
                    <a:pt x="141267" y="246"/>
                  </a:lnTo>
                  <a:lnTo>
                    <a:pt x="131538" y="2707"/>
                  </a:lnTo>
                  <a:lnTo>
                    <a:pt x="124862" y="6153"/>
                  </a:lnTo>
                  <a:lnTo>
                    <a:pt x="123506" y="9470"/>
                  </a:lnTo>
                  <a:lnTo>
                    <a:pt x="123879" y="18801"/>
                  </a:lnTo>
                  <a:lnTo>
                    <a:pt x="128057" y="32584"/>
                  </a:lnTo>
                  <a:lnTo>
                    <a:pt x="161763" y="79966"/>
                  </a:lnTo>
                  <a:lnTo>
                    <a:pt x="167190" y="98762"/>
                  </a:lnTo>
                  <a:lnTo>
                    <a:pt x="166578" y="109522"/>
                  </a:lnTo>
                  <a:lnTo>
                    <a:pt x="165426" y="114367"/>
                  </a:lnTo>
                  <a:lnTo>
                    <a:pt x="160385" y="121631"/>
                  </a:lnTo>
                  <a:lnTo>
                    <a:pt x="157064" y="124556"/>
                  </a:lnTo>
                  <a:lnTo>
                    <a:pt x="147731" y="127806"/>
                  </a:lnTo>
                  <a:lnTo>
                    <a:pt x="137939" y="128545"/>
                  </a:lnTo>
                  <a:lnTo>
                    <a:pt x="131234" y="126521"/>
                  </a:lnTo>
                  <a:lnTo>
                    <a:pt x="118675" y="92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527"/>
            <p:cNvSpPr/>
            <p:nvPr>
              <p:custDataLst>
                <p:tags r:id="rId137"/>
              </p:custDataLst>
            </p:nvPr>
          </p:nvSpPr>
          <p:spPr>
            <a:xfrm>
              <a:off x="8618122" y="1328294"/>
              <a:ext cx="68679" cy="269278"/>
            </a:xfrm>
            <a:custGeom>
              <a:avLst/>
              <a:gdLst/>
              <a:ahLst/>
              <a:cxnLst/>
              <a:rect l="0" t="0" r="0" b="0"/>
              <a:pathLst>
                <a:path w="68679" h="269278">
                  <a:moveTo>
                    <a:pt x="24228" y="11556"/>
                  </a:moveTo>
                  <a:lnTo>
                    <a:pt x="24228" y="11556"/>
                  </a:lnTo>
                  <a:lnTo>
                    <a:pt x="27598" y="8185"/>
                  </a:lnTo>
                  <a:lnTo>
                    <a:pt x="29254" y="4648"/>
                  </a:lnTo>
                  <a:lnTo>
                    <a:pt x="30316" y="0"/>
                  </a:lnTo>
                  <a:lnTo>
                    <a:pt x="27184" y="33488"/>
                  </a:lnTo>
                  <a:lnTo>
                    <a:pt x="18362" y="76302"/>
                  </a:lnTo>
                  <a:lnTo>
                    <a:pt x="10802" y="108300"/>
                  </a:lnTo>
                  <a:lnTo>
                    <a:pt x="4149" y="140631"/>
                  </a:lnTo>
                  <a:lnTo>
                    <a:pt x="404" y="185894"/>
                  </a:lnTo>
                  <a:lnTo>
                    <a:pt x="0" y="225019"/>
                  </a:lnTo>
                  <a:lnTo>
                    <a:pt x="4742" y="252996"/>
                  </a:lnTo>
                  <a:lnTo>
                    <a:pt x="11099" y="263031"/>
                  </a:lnTo>
                  <a:lnTo>
                    <a:pt x="20509" y="267962"/>
                  </a:lnTo>
                  <a:lnTo>
                    <a:pt x="25982" y="269277"/>
                  </a:lnTo>
                  <a:lnTo>
                    <a:pt x="37708" y="266974"/>
                  </a:lnTo>
                  <a:lnTo>
                    <a:pt x="54328" y="257745"/>
                  </a:lnTo>
                  <a:lnTo>
                    <a:pt x="62300" y="250090"/>
                  </a:lnTo>
                  <a:lnTo>
                    <a:pt x="68678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528"/>
            <p:cNvSpPr/>
            <p:nvPr>
              <p:custDataLst>
                <p:tags r:id="rId138"/>
              </p:custDataLst>
            </p:nvPr>
          </p:nvSpPr>
          <p:spPr>
            <a:xfrm>
              <a:off x="8599567" y="1473200"/>
              <a:ext cx="99934" cy="31751"/>
            </a:xfrm>
            <a:custGeom>
              <a:avLst/>
              <a:gdLst/>
              <a:ahLst/>
              <a:cxnLst/>
              <a:rect l="0" t="0" r="0" b="0"/>
              <a:pathLst>
                <a:path w="99934" h="31751">
                  <a:moveTo>
                    <a:pt x="23733" y="31750"/>
                  </a:moveTo>
                  <a:lnTo>
                    <a:pt x="23733" y="31750"/>
                  </a:lnTo>
                  <a:lnTo>
                    <a:pt x="0" y="31750"/>
                  </a:lnTo>
                  <a:lnTo>
                    <a:pt x="5568" y="28379"/>
                  </a:lnTo>
                  <a:lnTo>
                    <a:pt x="44850" y="18885"/>
                  </a:lnTo>
                  <a:lnTo>
                    <a:pt x="99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457"/>
          <p:cNvGrpSpPr/>
          <p:nvPr/>
        </p:nvGrpSpPr>
        <p:grpSpPr>
          <a:xfrm>
            <a:off x="8930767" y="1489406"/>
            <a:ext cx="337782" cy="125310"/>
            <a:chOff x="8930767" y="1489406"/>
            <a:chExt cx="337782" cy="125310"/>
          </a:xfrm>
        </p:grpSpPr>
        <p:sp>
          <p:nvSpPr>
            <p:cNvPr id="114" name="SMARTInkShape-2529"/>
            <p:cNvSpPr/>
            <p:nvPr>
              <p:custDataLst>
                <p:tags r:id="rId128"/>
              </p:custDataLst>
            </p:nvPr>
          </p:nvSpPr>
          <p:spPr>
            <a:xfrm>
              <a:off x="9190660" y="1503240"/>
              <a:ext cx="77889" cy="111476"/>
            </a:xfrm>
            <a:custGeom>
              <a:avLst/>
              <a:gdLst/>
              <a:ahLst/>
              <a:cxnLst/>
              <a:rect l="0" t="0" r="0" b="0"/>
              <a:pathLst>
                <a:path w="77889" h="111476">
                  <a:moveTo>
                    <a:pt x="10490" y="39810"/>
                  </a:moveTo>
                  <a:lnTo>
                    <a:pt x="10490" y="39810"/>
                  </a:lnTo>
                  <a:lnTo>
                    <a:pt x="7119" y="39810"/>
                  </a:lnTo>
                  <a:lnTo>
                    <a:pt x="6831" y="41221"/>
                  </a:lnTo>
                  <a:lnTo>
                    <a:pt x="8394" y="46552"/>
                  </a:lnTo>
                  <a:lnTo>
                    <a:pt x="11915" y="48538"/>
                  </a:lnTo>
                  <a:lnTo>
                    <a:pt x="23352" y="50745"/>
                  </a:lnTo>
                  <a:lnTo>
                    <a:pt x="35962" y="47963"/>
                  </a:lnTo>
                  <a:lnTo>
                    <a:pt x="53080" y="38462"/>
                  </a:lnTo>
                  <a:lnTo>
                    <a:pt x="67089" y="24829"/>
                  </a:lnTo>
                  <a:lnTo>
                    <a:pt x="76414" y="11147"/>
                  </a:lnTo>
                  <a:lnTo>
                    <a:pt x="77722" y="8001"/>
                  </a:lnTo>
                  <a:lnTo>
                    <a:pt x="77888" y="5199"/>
                  </a:lnTo>
                  <a:lnTo>
                    <a:pt x="76193" y="203"/>
                  </a:lnTo>
                  <a:lnTo>
                    <a:pt x="72637" y="0"/>
                  </a:lnTo>
                  <a:lnTo>
                    <a:pt x="54852" y="6456"/>
                  </a:lnTo>
                  <a:lnTo>
                    <a:pt x="35158" y="19422"/>
                  </a:lnTo>
                  <a:lnTo>
                    <a:pt x="13880" y="43961"/>
                  </a:lnTo>
                  <a:lnTo>
                    <a:pt x="2870" y="68713"/>
                  </a:lnTo>
                  <a:lnTo>
                    <a:pt x="0" y="89061"/>
                  </a:lnTo>
                  <a:lnTo>
                    <a:pt x="1829" y="99564"/>
                  </a:lnTo>
                  <a:lnTo>
                    <a:pt x="4717" y="103635"/>
                  </a:lnTo>
                  <a:lnTo>
                    <a:pt x="13568" y="110039"/>
                  </a:lnTo>
                  <a:lnTo>
                    <a:pt x="26439" y="111475"/>
                  </a:lnTo>
                  <a:lnTo>
                    <a:pt x="67640" y="10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30"/>
            <p:cNvSpPr/>
            <p:nvPr>
              <p:custDataLst>
                <p:tags r:id="rId129"/>
              </p:custDataLst>
            </p:nvPr>
          </p:nvSpPr>
          <p:spPr>
            <a:xfrm>
              <a:off x="8930767" y="1489406"/>
              <a:ext cx="93731" cy="121116"/>
            </a:xfrm>
            <a:custGeom>
              <a:avLst/>
              <a:gdLst/>
              <a:ahLst/>
              <a:cxnLst/>
              <a:rect l="0" t="0" r="0" b="0"/>
              <a:pathLst>
                <a:path w="93731" h="121116">
                  <a:moveTo>
                    <a:pt x="86233" y="21894"/>
                  </a:moveTo>
                  <a:lnTo>
                    <a:pt x="86233" y="21894"/>
                  </a:lnTo>
                  <a:lnTo>
                    <a:pt x="71928" y="13056"/>
                  </a:lnTo>
                  <a:lnTo>
                    <a:pt x="55390" y="695"/>
                  </a:lnTo>
                  <a:lnTo>
                    <a:pt x="51559" y="0"/>
                  </a:lnTo>
                  <a:lnTo>
                    <a:pt x="43541" y="1110"/>
                  </a:lnTo>
                  <a:lnTo>
                    <a:pt x="31093" y="9072"/>
                  </a:lnTo>
                  <a:lnTo>
                    <a:pt x="15097" y="23739"/>
                  </a:lnTo>
                  <a:lnTo>
                    <a:pt x="6874" y="39177"/>
                  </a:lnTo>
                  <a:lnTo>
                    <a:pt x="160" y="65820"/>
                  </a:lnTo>
                  <a:lnTo>
                    <a:pt x="0" y="83045"/>
                  </a:lnTo>
                  <a:lnTo>
                    <a:pt x="4634" y="100107"/>
                  </a:lnTo>
                  <a:lnTo>
                    <a:pt x="13278" y="111454"/>
                  </a:lnTo>
                  <a:lnTo>
                    <a:pt x="18546" y="115467"/>
                  </a:lnTo>
                  <a:lnTo>
                    <a:pt x="31925" y="119926"/>
                  </a:lnTo>
                  <a:lnTo>
                    <a:pt x="39445" y="121115"/>
                  </a:lnTo>
                  <a:lnTo>
                    <a:pt x="55325" y="118674"/>
                  </a:lnTo>
                  <a:lnTo>
                    <a:pt x="63511" y="116047"/>
                  </a:lnTo>
                  <a:lnTo>
                    <a:pt x="76369" y="105603"/>
                  </a:lnTo>
                  <a:lnTo>
                    <a:pt x="86083" y="91553"/>
                  </a:lnTo>
                  <a:lnTo>
                    <a:pt x="92751" y="75902"/>
                  </a:lnTo>
                  <a:lnTo>
                    <a:pt x="93730" y="47852"/>
                  </a:lnTo>
                  <a:lnTo>
                    <a:pt x="87448" y="31315"/>
                  </a:lnTo>
                  <a:lnTo>
                    <a:pt x="82810" y="23941"/>
                  </a:lnTo>
                  <a:lnTo>
                    <a:pt x="70130" y="13867"/>
                  </a:lnTo>
                  <a:lnTo>
                    <a:pt x="62798" y="10192"/>
                  </a:lnTo>
                  <a:lnTo>
                    <a:pt x="47125" y="9873"/>
                  </a:lnTo>
                  <a:lnTo>
                    <a:pt x="32867" y="14434"/>
                  </a:lnTo>
                  <a:lnTo>
                    <a:pt x="24179" y="21166"/>
                  </a:lnTo>
                  <a:lnTo>
                    <a:pt x="22992" y="24936"/>
                  </a:lnTo>
                  <a:lnTo>
                    <a:pt x="23611" y="28861"/>
                  </a:lnTo>
                  <a:lnTo>
                    <a:pt x="25435" y="32889"/>
                  </a:lnTo>
                  <a:lnTo>
                    <a:pt x="33107" y="39245"/>
                  </a:lnTo>
                  <a:lnTo>
                    <a:pt x="48133" y="47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31"/>
            <p:cNvSpPr/>
            <p:nvPr>
              <p:custDataLst>
                <p:tags r:id="rId130"/>
              </p:custDataLst>
            </p:nvPr>
          </p:nvSpPr>
          <p:spPr>
            <a:xfrm>
              <a:off x="9056091" y="1496561"/>
              <a:ext cx="84598" cy="107973"/>
            </a:xfrm>
            <a:custGeom>
              <a:avLst/>
              <a:gdLst/>
              <a:ahLst/>
              <a:cxnLst/>
              <a:rect l="0" t="0" r="0" b="0"/>
              <a:pathLst>
                <a:path w="84598" h="107973">
                  <a:moveTo>
                    <a:pt x="30759" y="2039"/>
                  </a:moveTo>
                  <a:lnTo>
                    <a:pt x="30759" y="2039"/>
                  </a:lnTo>
                  <a:lnTo>
                    <a:pt x="27388" y="5410"/>
                  </a:lnTo>
                  <a:lnTo>
                    <a:pt x="25733" y="10828"/>
                  </a:lnTo>
                  <a:lnTo>
                    <a:pt x="13629" y="57546"/>
                  </a:lnTo>
                  <a:lnTo>
                    <a:pt x="2351" y="103183"/>
                  </a:lnTo>
                  <a:lnTo>
                    <a:pt x="0" y="107972"/>
                  </a:lnTo>
                  <a:lnTo>
                    <a:pt x="375" y="107939"/>
                  </a:lnTo>
                  <a:lnTo>
                    <a:pt x="14968" y="93265"/>
                  </a:lnTo>
                  <a:lnTo>
                    <a:pt x="40031" y="53061"/>
                  </a:lnTo>
                  <a:lnTo>
                    <a:pt x="68985" y="5476"/>
                  </a:lnTo>
                  <a:lnTo>
                    <a:pt x="72443" y="39"/>
                  </a:lnTo>
                  <a:lnTo>
                    <a:pt x="74070" y="0"/>
                  </a:lnTo>
                  <a:lnTo>
                    <a:pt x="75861" y="1385"/>
                  </a:lnTo>
                  <a:lnTo>
                    <a:pt x="77760" y="3720"/>
                  </a:lnTo>
                  <a:lnTo>
                    <a:pt x="84597" y="37865"/>
                  </a:lnTo>
                  <a:lnTo>
                    <a:pt x="82150" y="83507"/>
                  </a:lnTo>
                  <a:lnTo>
                    <a:pt x="79940" y="93045"/>
                  </a:lnTo>
                  <a:lnTo>
                    <a:pt x="78363" y="96576"/>
                  </a:lnTo>
                  <a:lnTo>
                    <a:pt x="78017" y="98930"/>
                  </a:lnTo>
                  <a:lnTo>
                    <a:pt x="78493" y="100500"/>
                  </a:lnTo>
                  <a:lnTo>
                    <a:pt x="81559" y="103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58"/>
          <p:cNvGrpSpPr/>
          <p:nvPr/>
        </p:nvGrpSpPr>
        <p:grpSpPr>
          <a:xfrm>
            <a:off x="9603891" y="1325344"/>
            <a:ext cx="1775310" cy="373526"/>
            <a:chOff x="9603891" y="1325344"/>
            <a:chExt cx="1775310" cy="373526"/>
          </a:xfrm>
        </p:grpSpPr>
        <p:sp>
          <p:nvSpPr>
            <p:cNvPr id="118" name="SMARTInkShape-2532"/>
            <p:cNvSpPr/>
            <p:nvPr>
              <p:custDataLst>
                <p:tags r:id="rId117"/>
              </p:custDataLst>
            </p:nvPr>
          </p:nvSpPr>
          <p:spPr>
            <a:xfrm>
              <a:off x="11053530" y="1689100"/>
              <a:ext cx="325671" cy="9770"/>
            </a:xfrm>
            <a:custGeom>
              <a:avLst/>
              <a:gdLst/>
              <a:ahLst/>
              <a:cxnLst/>
              <a:rect l="0" t="0" r="0" b="0"/>
              <a:pathLst>
                <a:path w="325671" h="9770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069"/>
                  </a:lnTo>
                  <a:lnTo>
                    <a:pt x="0" y="6908"/>
                  </a:lnTo>
                  <a:lnTo>
                    <a:pt x="607" y="8838"/>
                  </a:lnTo>
                  <a:lnTo>
                    <a:pt x="35171" y="8185"/>
                  </a:lnTo>
                  <a:lnTo>
                    <a:pt x="82024" y="7165"/>
                  </a:lnTo>
                  <a:lnTo>
                    <a:pt x="110322" y="6894"/>
                  </a:lnTo>
                  <a:lnTo>
                    <a:pt x="141889" y="6712"/>
                  </a:lnTo>
                  <a:lnTo>
                    <a:pt x="175631" y="6591"/>
                  </a:lnTo>
                  <a:lnTo>
                    <a:pt x="210827" y="6511"/>
                  </a:lnTo>
                  <a:lnTo>
                    <a:pt x="239230" y="7163"/>
                  </a:lnTo>
                  <a:lnTo>
                    <a:pt x="283959" y="9769"/>
                  </a:lnTo>
                  <a:lnTo>
                    <a:pt x="3256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33"/>
            <p:cNvSpPr/>
            <p:nvPr>
              <p:custDataLst>
                <p:tags r:id="rId118"/>
              </p:custDataLst>
            </p:nvPr>
          </p:nvSpPr>
          <p:spPr>
            <a:xfrm>
              <a:off x="11087100" y="1546935"/>
              <a:ext cx="254001" cy="15166"/>
            </a:xfrm>
            <a:custGeom>
              <a:avLst/>
              <a:gdLst/>
              <a:ahLst/>
              <a:cxnLst/>
              <a:rect l="0" t="0" r="0" b="0"/>
              <a:pathLst>
                <a:path w="254001" h="15166">
                  <a:moveTo>
                    <a:pt x="0" y="15165"/>
                  </a:moveTo>
                  <a:lnTo>
                    <a:pt x="0" y="15165"/>
                  </a:lnTo>
                  <a:lnTo>
                    <a:pt x="0" y="9698"/>
                  </a:lnTo>
                  <a:lnTo>
                    <a:pt x="45465" y="5521"/>
                  </a:lnTo>
                  <a:lnTo>
                    <a:pt x="89115" y="1942"/>
                  </a:lnTo>
                  <a:lnTo>
                    <a:pt x="116560" y="0"/>
                  </a:lnTo>
                  <a:lnTo>
                    <a:pt x="144028" y="116"/>
                  </a:lnTo>
                  <a:lnTo>
                    <a:pt x="171514" y="1604"/>
                  </a:lnTo>
                  <a:lnTo>
                    <a:pt x="217339" y="5610"/>
                  </a:lnTo>
                  <a:lnTo>
                    <a:pt x="254000" y="8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34"/>
            <p:cNvSpPr/>
            <p:nvPr>
              <p:custDataLst>
                <p:tags r:id="rId119"/>
              </p:custDataLst>
            </p:nvPr>
          </p:nvSpPr>
          <p:spPr>
            <a:xfrm>
              <a:off x="10845800" y="1327150"/>
              <a:ext cx="115262" cy="342901"/>
            </a:xfrm>
            <a:custGeom>
              <a:avLst/>
              <a:gdLst/>
              <a:ahLst/>
              <a:cxnLst/>
              <a:rect l="0" t="0" r="0" b="0"/>
              <a:pathLst>
                <a:path w="115262" h="342901">
                  <a:moveTo>
                    <a:pt x="101600" y="0"/>
                  </a:moveTo>
                  <a:lnTo>
                    <a:pt x="101600" y="0"/>
                  </a:lnTo>
                  <a:lnTo>
                    <a:pt x="98230" y="0"/>
                  </a:lnTo>
                  <a:lnTo>
                    <a:pt x="97941" y="706"/>
                  </a:lnTo>
                  <a:lnTo>
                    <a:pt x="110113" y="41114"/>
                  </a:lnTo>
                  <a:lnTo>
                    <a:pt x="115261" y="71895"/>
                  </a:lnTo>
                  <a:lnTo>
                    <a:pt x="115197" y="111446"/>
                  </a:lnTo>
                  <a:lnTo>
                    <a:pt x="112818" y="156776"/>
                  </a:lnTo>
                  <a:lnTo>
                    <a:pt x="108702" y="203028"/>
                  </a:lnTo>
                  <a:lnTo>
                    <a:pt x="102170" y="244751"/>
                  </a:lnTo>
                  <a:lnTo>
                    <a:pt x="88919" y="278817"/>
                  </a:lnTo>
                  <a:lnTo>
                    <a:pt x="70564" y="305246"/>
                  </a:lnTo>
                  <a:lnTo>
                    <a:pt x="37841" y="32735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35"/>
            <p:cNvSpPr/>
            <p:nvPr>
              <p:custDataLst>
                <p:tags r:id="rId120"/>
              </p:custDataLst>
            </p:nvPr>
          </p:nvSpPr>
          <p:spPr>
            <a:xfrm>
              <a:off x="10128250" y="1495007"/>
              <a:ext cx="71598" cy="143294"/>
            </a:xfrm>
            <a:custGeom>
              <a:avLst/>
              <a:gdLst/>
              <a:ahLst/>
              <a:cxnLst/>
              <a:rect l="0" t="0" r="0" b="0"/>
              <a:pathLst>
                <a:path w="71598" h="143294">
                  <a:moveTo>
                    <a:pt x="0" y="54393"/>
                  </a:moveTo>
                  <a:lnTo>
                    <a:pt x="0" y="54393"/>
                  </a:lnTo>
                  <a:lnTo>
                    <a:pt x="0" y="57764"/>
                  </a:lnTo>
                  <a:lnTo>
                    <a:pt x="705" y="58757"/>
                  </a:lnTo>
                  <a:lnTo>
                    <a:pt x="1881" y="59419"/>
                  </a:lnTo>
                  <a:lnTo>
                    <a:pt x="3371" y="59860"/>
                  </a:lnTo>
                  <a:lnTo>
                    <a:pt x="26039" y="54793"/>
                  </a:lnTo>
                  <a:lnTo>
                    <a:pt x="53932" y="40936"/>
                  </a:lnTo>
                  <a:lnTo>
                    <a:pt x="63480" y="32184"/>
                  </a:lnTo>
                  <a:lnTo>
                    <a:pt x="70076" y="21239"/>
                  </a:lnTo>
                  <a:lnTo>
                    <a:pt x="71597" y="11200"/>
                  </a:lnTo>
                  <a:lnTo>
                    <a:pt x="71014" y="6548"/>
                  </a:lnTo>
                  <a:lnTo>
                    <a:pt x="69214" y="3446"/>
                  </a:lnTo>
                  <a:lnTo>
                    <a:pt x="66604" y="1379"/>
                  </a:lnTo>
                  <a:lnTo>
                    <a:pt x="63453" y="0"/>
                  </a:lnTo>
                  <a:lnTo>
                    <a:pt x="54306" y="2231"/>
                  </a:lnTo>
                  <a:lnTo>
                    <a:pt x="42480" y="9338"/>
                  </a:lnTo>
                  <a:lnTo>
                    <a:pt x="27817" y="21904"/>
                  </a:lnTo>
                  <a:lnTo>
                    <a:pt x="10437" y="51587"/>
                  </a:lnTo>
                  <a:lnTo>
                    <a:pt x="6521" y="73137"/>
                  </a:lnTo>
                  <a:lnTo>
                    <a:pt x="8541" y="93768"/>
                  </a:lnTo>
                  <a:lnTo>
                    <a:pt x="16497" y="112345"/>
                  </a:lnTo>
                  <a:lnTo>
                    <a:pt x="32875" y="131928"/>
                  </a:lnTo>
                  <a:lnTo>
                    <a:pt x="46831" y="138242"/>
                  </a:lnTo>
                  <a:lnTo>
                    <a:pt x="69850" y="143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36"/>
            <p:cNvSpPr/>
            <p:nvPr>
              <p:custDataLst>
                <p:tags r:id="rId121"/>
              </p:custDataLst>
            </p:nvPr>
          </p:nvSpPr>
          <p:spPr>
            <a:xfrm>
              <a:off x="10269715" y="1500364"/>
              <a:ext cx="141272" cy="149794"/>
            </a:xfrm>
            <a:custGeom>
              <a:avLst/>
              <a:gdLst/>
              <a:ahLst/>
              <a:cxnLst/>
              <a:rect l="0" t="0" r="0" b="0"/>
              <a:pathLst>
                <a:path w="141272" h="149794">
                  <a:moveTo>
                    <a:pt x="10935" y="4586"/>
                  </a:moveTo>
                  <a:lnTo>
                    <a:pt x="10935" y="4586"/>
                  </a:lnTo>
                  <a:lnTo>
                    <a:pt x="10935" y="42162"/>
                  </a:lnTo>
                  <a:lnTo>
                    <a:pt x="10935" y="88287"/>
                  </a:lnTo>
                  <a:lnTo>
                    <a:pt x="9523" y="111636"/>
                  </a:lnTo>
                  <a:lnTo>
                    <a:pt x="0" y="148314"/>
                  </a:lnTo>
                  <a:lnTo>
                    <a:pt x="117" y="149793"/>
                  </a:lnTo>
                  <a:lnTo>
                    <a:pt x="901" y="149368"/>
                  </a:lnTo>
                  <a:lnTo>
                    <a:pt x="13533" y="128336"/>
                  </a:lnTo>
                  <a:lnTo>
                    <a:pt x="27075" y="84482"/>
                  </a:lnTo>
                  <a:lnTo>
                    <a:pt x="41823" y="37431"/>
                  </a:lnTo>
                  <a:lnTo>
                    <a:pt x="52707" y="883"/>
                  </a:lnTo>
                  <a:lnTo>
                    <a:pt x="53599" y="0"/>
                  </a:lnTo>
                  <a:lnTo>
                    <a:pt x="54194" y="1529"/>
                  </a:lnTo>
                  <a:lnTo>
                    <a:pt x="55280" y="46529"/>
                  </a:lnTo>
                  <a:lnTo>
                    <a:pt x="55376" y="92857"/>
                  </a:lnTo>
                  <a:lnTo>
                    <a:pt x="55381" y="96028"/>
                  </a:lnTo>
                  <a:lnTo>
                    <a:pt x="55383" y="95086"/>
                  </a:lnTo>
                  <a:lnTo>
                    <a:pt x="66055" y="69211"/>
                  </a:lnTo>
                  <a:lnTo>
                    <a:pt x="77766" y="51653"/>
                  </a:lnTo>
                  <a:lnTo>
                    <a:pt x="102782" y="28018"/>
                  </a:lnTo>
                  <a:lnTo>
                    <a:pt x="117373" y="18998"/>
                  </a:lnTo>
                  <a:lnTo>
                    <a:pt x="129032" y="16401"/>
                  </a:lnTo>
                  <a:lnTo>
                    <a:pt x="134116" y="16696"/>
                  </a:lnTo>
                  <a:lnTo>
                    <a:pt x="137506" y="19009"/>
                  </a:lnTo>
                  <a:lnTo>
                    <a:pt x="139766" y="22668"/>
                  </a:lnTo>
                  <a:lnTo>
                    <a:pt x="141271" y="27224"/>
                  </a:lnTo>
                  <a:lnTo>
                    <a:pt x="136981" y="69673"/>
                  </a:lnTo>
                  <a:lnTo>
                    <a:pt x="125235" y="112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37"/>
            <p:cNvSpPr/>
            <p:nvPr>
              <p:custDataLst>
                <p:tags r:id="rId122"/>
              </p:custDataLst>
            </p:nvPr>
          </p:nvSpPr>
          <p:spPr>
            <a:xfrm>
              <a:off x="10506192" y="1325344"/>
              <a:ext cx="326909" cy="300590"/>
            </a:xfrm>
            <a:custGeom>
              <a:avLst/>
              <a:gdLst/>
              <a:ahLst/>
              <a:cxnLst/>
              <a:rect l="0" t="0" r="0" b="0"/>
              <a:pathLst>
                <a:path w="326909" h="300590">
                  <a:moveTo>
                    <a:pt x="72908" y="224056"/>
                  </a:moveTo>
                  <a:lnTo>
                    <a:pt x="72908" y="224056"/>
                  </a:lnTo>
                  <a:lnTo>
                    <a:pt x="72907" y="211847"/>
                  </a:lnTo>
                  <a:lnTo>
                    <a:pt x="71027" y="206165"/>
                  </a:lnTo>
                  <a:lnTo>
                    <a:pt x="62077" y="190917"/>
                  </a:lnTo>
                  <a:lnTo>
                    <a:pt x="57980" y="188161"/>
                  </a:lnTo>
                  <a:lnTo>
                    <a:pt x="48337" y="186609"/>
                  </a:lnTo>
                  <a:lnTo>
                    <a:pt x="29802" y="192892"/>
                  </a:lnTo>
                  <a:lnTo>
                    <a:pt x="9806" y="210432"/>
                  </a:lnTo>
                  <a:lnTo>
                    <a:pt x="2529" y="227408"/>
                  </a:lnTo>
                  <a:lnTo>
                    <a:pt x="0" y="246007"/>
                  </a:lnTo>
                  <a:lnTo>
                    <a:pt x="1228" y="263680"/>
                  </a:lnTo>
                  <a:lnTo>
                    <a:pt x="6008" y="277180"/>
                  </a:lnTo>
                  <a:lnTo>
                    <a:pt x="9258" y="282755"/>
                  </a:lnTo>
                  <a:lnTo>
                    <a:pt x="13541" y="285767"/>
                  </a:lnTo>
                  <a:lnTo>
                    <a:pt x="18514" y="287069"/>
                  </a:lnTo>
                  <a:lnTo>
                    <a:pt x="23945" y="287231"/>
                  </a:lnTo>
                  <a:lnTo>
                    <a:pt x="35625" y="283649"/>
                  </a:lnTo>
                  <a:lnTo>
                    <a:pt x="52219" y="273698"/>
                  </a:lnTo>
                  <a:lnTo>
                    <a:pt x="69033" y="260017"/>
                  </a:lnTo>
                  <a:lnTo>
                    <a:pt x="70326" y="260025"/>
                  </a:lnTo>
                  <a:lnTo>
                    <a:pt x="71186" y="260735"/>
                  </a:lnTo>
                  <a:lnTo>
                    <a:pt x="73979" y="271309"/>
                  </a:lnTo>
                  <a:lnTo>
                    <a:pt x="82946" y="278666"/>
                  </a:lnTo>
                  <a:lnTo>
                    <a:pt x="90540" y="283134"/>
                  </a:lnTo>
                  <a:lnTo>
                    <a:pt x="94541" y="283902"/>
                  </a:lnTo>
                  <a:lnTo>
                    <a:pt x="102749" y="282875"/>
                  </a:lnTo>
                  <a:lnTo>
                    <a:pt x="128950" y="270691"/>
                  </a:lnTo>
                  <a:lnTo>
                    <a:pt x="168404" y="232444"/>
                  </a:lnTo>
                  <a:lnTo>
                    <a:pt x="186376" y="200032"/>
                  </a:lnTo>
                  <a:lnTo>
                    <a:pt x="203066" y="158345"/>
                  </a:lnTo>
                  <a:lnTo>
                    <a:pt x="210479" y="134388"/>
                  </a:lnTo>
                  <a:lnTo>
                    <a:pt x="217539" y="109244"/>
                  </a:lnTo>
                  <a:lnTo>
                    <a:pt x="227264" y="64373"/>
                  </a:lnTo>
                  <a:lnTo>
                    <a:pt x="234824" y="18463"/>
                  </a:lnTo>
                  <a:lnTo>
                    <a:pt x="235886" y="10794"/>
                  </a:lnTo>
                  <a:lnTo>
                    <a:pt x="235183" y="5681"/>
                  </a:lnTo>
                  <a:lnTo>
                    <a:pt x="233302" y="2273"/>
                  </a:lnTo>
                  <a:lnTo>
                    <a:pt x="230637" y="0"/>
                  </a:lnTo>
                  <a:lnTo>
                    <a:pt x="226744" y="1308"/>
                  </a:lnTo>
                  <a:lnTo>
                    <a:pt x="216774" y="10286"/>
                  </a:lnTo>
                  <a:lnTo>
                    <a:pt x="199262" y="44692"/>
                  </a:lnTo>
                  <a:lnTo>
                    <a:pt x="188802" y="76605"/>
                  </a:lnTo>
                  <a:lnTo>
                    <a:pt x="180156" y="112661"/>
                  </a:lnTo>
                  <a:lnTo>
                    <a:pt x="173961" y="152205"/>
                  </a:lnTo>
                  <a:lnTo>
                    <a:pt x="168856" y="187654"/>
                  </a:lnTo>
                  <a:lnTo>
                    <a:pt x="163896" y="233496"/>
                  </a:lnTo>
                  <a:lnTo>
                    <a:pt x="164147" y="259296"/>
                  </a:lnTo>
                  <a:lnTo>
                    <a:pt x="168962" y="280170"/>
                  </a:lnTo>
                  <a:lnTo>
                    <a:pt x="177688" y="293210"/>
                  </a:lnTo>
                  <a:lnTo>
                    <a:pt x="182977" y="297676"/>
                  </a:lnTo>
                  <a:lnTo>
                    <a:pt x="188621" y="299947"/>
                  </a:lnTo>
                  <a:lnTo>
                    <a:pt x="200536" y="300589"/>
                  </a:lnTo>
                  <a:lnTo>
                    <a:pt x="222516" y="293613"/>
                  </a:lnTo>
                  <a:lnTo>
                    <a:pt x="246901" y="279238"/>
                  </a:lnTo>
                  <a:lnTo>
                    <a:pt x="268630" y="254830"/>
                  </a:lnTo>
                  <a:lnTo>
                    <a:pt x="292819" y="211320"/>
                  </a:lnTo>
                  <a:lnTo>
                    <a:pt x="297646" y="192055"/>
                  </a:lnTo>
                  <a:lnTo>
                    <a:pt x="297523" y="185789"/>
                  </a:lnTo>
                  <a:lnTo>
                    <a:pt x="296028" y="181611"/>
                  </a:lnTo>
                  <a:lnTo>
                    <a:pt x="293622" y="178826"/>
                  </a:lnTo>
                  <a:lnTo>
                    <a:pt x="289901" y="178381"/>
                  </a:lnTo>
                  <a:lnTo>
                    <a:pt x="280122" y="181648"/>
                  </a:lnTo>
                  <a:lnTo>
                    <a:pt x="262716" y="201535"/>
                  </a:lnTo>
                  <a:lnTo>
                    <a:pt x="250894" y="229769"/>
                  </a:lnTo>
                  <a:lnTo>
                    <a:pt x="249666" y="257107"/>
                  </a:lnTo>
                  <a:lnTo>
                    <a:pt x="254008" y="270730"/>
                  </a:lnTo>
                  <a:lnTo>
                    <a:pt x="257142" y="276339"/>
                  </a:lnTo>
                  <a:lnTo>
                    <a:pt x="262758" y="279372"/>
                  </a:lnTo>
                  <a:lnTo>
                    <a:pt x="278406" y="280861"/>
                  </a:lnTo>
                  <a:lnTo>
                    <a:pt x="326908" y="274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38"/>
            <p:cNvSpPr/>
            <p:nvPr>
              <p:custDataLst>
                <p:tags r:id="rId123"/>
              </p:custDataLst>
            </p:nvPr>
          </p:nvSpPr>
          <p:spPr>
            <a:xfrm>
              <a:off x="9991241" y="1517650"/>
              <a:ext cx="98910" cy="12701"/>
            </a:xfrm>
            <a:custGeom>
              <a:avLst/>
              <a:gdLst/>
              <a:ahLst/>
              <a:cxnLst/>
              <a:rect l="0" t="0" r="0" b="0"/>
              <a:pathLst>
                <a:path w="989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3" y="12700"/>
                  </a:lnTo>
                  <a:lnTo>
                    <a:pt x="40103" y="3862"/>
                  </a:lnTo>
                  <a:lnTo>
                    <a:pt x="82902" y="763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39"/>
            <p:cNvSpPr/>
            <p:nvPr>
              <p:custDataLst>
                <p:tags r:id="rId124"/>
              </p:custDataLst>
            </p:nvPr>
          </p:nvSpPr>
          <p:spPr>
            <a:xfrm>
              <a:off x="10039350" y="1347868"/>
              <a:ext cx="82551" cy="286942"/>
            </a:xfrm>
            <a:custGeom>
              <a:avLst/>
              <a:gdLst/>
              <a:ahLst/>
              <a:cxnLst/>
              <a:rect l="0" t="0" r="0" b="0"/>
              <a:pathLst>
                <a:path w="82551" h="286942">
                  <a:moveTo>
                    <a:pt x="82550" y="49132"/>
                  </a:moveTo>
                  <a:lnTo>
                    <a:pt x="82550" y="49132"/>
                  </a:lnTo>
                  <a:lnTo>
                    <a:pt x="82549" y="45761"/>
                  </a:lnTo>
                  <a:lnTo>
                    <a:pt x="80669" y="42224"/>
                  </a:lnTo>
                  <a:lnTo>
                    <a:pt x="79179" y="40294"/>
                  </a:lnTo>
                  <a:lnTo>
                    <a:pt x="73091" y="13627"/>
                  </a:lnTo>
                  <a:lnTo>
                    <a:pt x="67527" y="6776"/>
                  </a:lnTo>
                  <a:lnTo>
                    <a:pt x="64068" y="3961"/>
                  </a:lnTo>
                  <a:lnTo>
                    <a:pt x="54579" y="834"/>
                  </a:lnTo>
                  <a:lnTo>
                    <a:pt x="49086" y="0"/>
                  </a:lnTo>
                  <a:lnTo>
                    <a:pt x="37338" y="4718"/>
                  </a:lnTo>
                  <a:lnTo>
                    <a:pt x="20706" y="19274"/>
                  </a:lnTo>
                  <a:lnTo>
                    <a:pt x="15920" y="24993"/>
                  </a:lnTo>
                  <a:lnTo>
                    <a:pt x="5814" y="56640"/>
                  </a:lnTo>
                  <a:lnTo>
                    <a:pt x="1723" y="100667"/>
                  </a:lnTo>
                  <a:lnTo>
                    <a:pt x="2646" y="136712"/>
                  </a:lnTo>
                  <a:lnTo>
                    <a:pt x="4703" y="174134"/>
                  </a:lnTo>
                  <a:lnTo>
                    <a:pt x="5618" y="207229"/>
                  </a:lnTo>
                  <a:lnTo>
                    <a:pt x="9504" y="250257"/>
                  </a:lnTo>
                  <a:lnTo>
                    <a:pt x="11363" y="281033"/>
                  </a:lnTo>
                  <a:lnTo>
                    <a:pt x="10397" y="284166"/>
                  </a:lnTo>
                  <a:lnTo>
                    <a:pt x="9048" y="286254"/>
                  </a:lnTo>
                  <a:lnTo>
                    <a:pt x="7444" y="286941"/>
                  </a:lnTo>
                  <a:lnTo>
                    <a:pt x="5668" y="286694"/>
                  </a:lnTo>
                  <a:lnTo>
                    <a:pt x="0" y="28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540"/>
            <p:cNvSpPr/>
            <p:nvPr>
              <p:custDataLst>
                <p:tags r:id="rId125"/>
              </p:custDataLst>
            </p:nvPr>
          </p:nvSpPr>
          <p:spPr>
            <a:xfrm>
              <a:off x="9669347" y="1455097"/>
              <a:ext cx="75042" cy="162387"/>
            </a:xfrm>
            <a:custGeom>
              <a:avLst/>
              <a:gdLst/>
              <a:ahLst/>
              <a:cxnLst/>
              <a:rect l="0" t="0" r="0" b="0"/>
              <a:pathLst>
                <a:path w="75042" h="162387">
                  <a:moveTo>
                    <a:pt x="58853" y="18103"/>
                  </a:moveTo>
                  <a:lnTo>
                    <a:pt x="58853" y="18103"/>
                  </a:lnTo>
                  <a:lnTo>
                    <a:pt x="58852" y="14732"/>
                  </a:lnTo>
                  <a:lnTo>
                    <a:pt x="56972" y="11195"/>
                  </a:lnTo>
                  <a:lnTo>
                    <a:pt x="53078" y="7272"/>
                  </a:lnTo>
                  <a:lnTo>
                    <a:pt x="46644" y="3176"/>
                  </a:lnTo>
                  <a:lnTo>
                    <a:pt x="35088" y="275"/>
                  </a:lnTo>
                  <a:lnTo>
                    <a:pt x="14883" y="0"/>
                  </a:lnTo>
                  <a:lnTo>
                    <a:pt x="8031" y="2531"/>
                  </a:lnTo>
                  <a:lnTo>
                    <a:pt x="2634" y="9771"/>
                  </a:lnTo>
                  <a:lnTo>
                    <a:pt x="207" y="14665"/>
                  </a:lnTo>
                  <a:lnTo>
                    <a:pt x="0" y="19339"/>
                  </a:lnTo>
                  <a:lnTo>
                    <a:pt x="3532" y="28295"/>
                  </a:lnTo>
                  <a:lnTo>
                    <a:pt x="40281" y="68436"/>
                  </a:lnTo>
                  <a:lnTo>
                    <a:pt x="68245" y="109337"/>
                  </a:lnTo>
                  <a:lnTo>
                    <a:pt x="75041" y="131213"/>
                  </a:lnTo>
                  <a:lnTo>
                    <a:pt x="74584" y="137254"/>
                  </a:lnTo>
                  <a:lnTo>
                    <a:pt x="70314" y="147730"/>
                  </a:lnTo>
                  <a:lnTo>
                    <a:pt x="61829" y="155207"/>
                  </a:lnTo>
                  <a:lnTo>
                    <a:pt x="51708" y="160177"/>
                  </a:lnTo>
                  <a:lnTo>
                    <a:pt x="42507" y="162386"/>
                  </a:lnTo>
                  <a:lnTo>
                    <a:pt x="38078" y="161564"/>
                  </a:lnTo>
                  <a:lnTo>
                    <a:pt x="20753" y="151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41"/>
            <p:cNvSpPr/>
            <p:nvPr>
              <p:custDataLst>
                <p:tags r:id="rId126"/>
              </p:custDataLst>
            </p:nvPr>
          </p:nvSpPr>
          <p:spPr>
            <a:xfrm>
              <a:off x="9603891" y="1447303"/>
              <a:ext cx="3660" cy="13198"/>
            </a:xfrm>
            <a:custGeom>
              <a:avLst/>
              <a:gdLst/>
              <a:ahLst/>
              <a:cxnLst/>
              <a:rect l="0" t="0" r="0" b="0"/>
              <a:pathLst>
                <a:path w="3660" h="13198">
                  <a:moveTo>
                    <a:pt x="3659" y="13197"/>
                  </a:moveTo>
                  <a:lnTo>
                    <a:pt x="3659" y="13197"/>
                  </a:lnTo>
                  <a:lnTo>
                    <a:pt x="0" y="811"/>
                  </a:lnTo>
                  <a:lnTo>
                    <a:pt x="515" y="0"/>
                  </a:lnTo>
                  <a:lnTo>
                    <a:pt x="3659" y="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542"/>
            <p:cNvSpPr/>
            <p:nvPr>
              <p:custDataLst>
                <p:tags r:id="rId127"/>
              </p:custDataLst>
            </p:nvPr>
          </p:nvSpPr>
          <p:spPr>
            <a:xfrm>
              <a:off x="9613899" y="1517650"/>
              <a:ext cx="2" cy="101601"/>
            </a:xfrm>
            <a:custGeom>
              <a:avLst/>
              <a:gdLst/>
              <a:ahLst/>
              <a:cxnLst/>
              <a:rect l="0" t="0" r="0" b="0"/>
              <a:pathLst>
                <a:path w="2" h="101601">
                  <a:moveTo>
                    <a:pt x="1" y="0"/>
                  </a:moveTo>
                  <a:lnTo>
                    <a:pt x="1" y="0"/>
                  </a:lnTo>
                  <a:lnTo>
                    <a:pt x="0" y="44813"/>
                  </a:lnTo>
                  <a:lnTo>
                    <a:pt x="0" y="90471"/>
                  </a:lnTo>
                  <a:lnTo>
                    <a:pt x="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59"/>
          <p:cNvGrpSpPr/>
          <p:nvPr/>
        </p:nvGrpSpPr>
        <p:grpSpPr>
          <a:xfrm>
            <a:off x="11620500" y="1336291"/>
            <a:ext cx="181071" cy="511560"/>
            <a:chOff x="11620500" y="1336291"/>
            <a:chExt cx="181071" cy="511560"/>
          </a:xfrm>
        </p:grpSpPr>
        <p:sp>
          <p:nvSpPr>
            <p:cNvPr id="130" name="SMARTInkShape-2543"/>
            <p:cNvSpPr/>
            <p:nvPr>
              <p:custDataLst>
                <p:tags r:id="rId115"/>
              </p:custDataLst>
            </p:nvPr>
          </p:nvSpPr>
          <p:spPr>
            <a:xfrm>
              <a:off x="11677650" y="18034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34730" y="13484"/>
                  </a:lnTo>
                  <a:lnTo>
                    <a:pt x="23667" y="257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544"/>
            <p:cNvSpPr/>
            <p:nvPr>
              <p:custDataLst>
                <p:tags r:id="rId116"/>
              </p:custDataLst>
            </p:nvPr>
          </p:nvSpPr>
          <p:spPr>
            <a:xfrm>
              <a:off x="11620500" y="1336291"/>
              <a:ext cx="181071" cy="276610"/>
            </a:xfrm>
            <a:custGeom>
              <a:avLst/>
              <a:gdLst/>
              <a:ahLst/>
              <a:cxnLst/>
              <a:rect l="0" t="0" r="0" b="0"/>
              <a:pathLst>
                <a:path w="181071" h="276610">
                  <a:moveTo>
                    <a:pt x="0" y="73409"/>
                  </a:moveTo>
                  <a:lnTo>
                    <a:pt x="0" y="73409"/>
                  </a:lnTo>
                  <a:lnTo>
                    <a:pt x="3370" y="38056"/>
                  </a:lnTo>
                  <a:lnTo>
                    <a:pt x="15580" y="17073"/>
                  </a:lnTo>
                  <a:lnTo>
                    <a:pt x="30442" y="7684"/>
                  </a:lnTo>
                  <a:lnTo>
                    <a:pt x="49513" y="1865"/>
                  </a:lnTo>
                  <a:lnTo>
                    <a:pt x="85461" y="0"/>
                  </a:lnTo>
                  <a:lnTo>
                    <a:pt x="129822" y="9168"/>
                  </a:lnTo>
                  <a:lnTo>
                    <a:pt x="157182" y="21809"/>
                  </a:lnTo>
                  <a:lnTo>
                    <a:pt x="174045" y="38716"/>
                  </a:lnTo>
                  <a:lnTo>
                    <a:pt x="179531" y="48164"/>
                  </a:lnTo>
                  <a:lnTo>
                    <a:pt x="181070" y="57990"/>
                  </a:lnTo>
                  <a:lnTo>
                    <a:pt x="177136" y="78315"/>
                  </a:lnTo>
                  <a:lnTo>
                    <a:pt x="151590" y="125178"/>
                  </a:lnTo>
                  <a:lnTo>
                    <a:pt x="124801" y="163302"/>
                  </a:lnTo>
                  <a:lnTo>
                    <a:pt x="102829" y="203447"/>
                  </a:lnTo>
                  <a:lnTo>
                    <a:pt x="73382" y="248961"/>
                  </a:lnTo>
                  <a:lnTo>
                    <a:pt x="63500" y="276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2545"/>
          <p:cNvSpPr/>
          <p:nvPr>
            <p:custDataLst>
              <p:tags r:id="rId3"/>
            </p:custDataLst>
          </p:nvPr>
        </p:nvSpPr>
        <p:spPr>
          <a:xfrm>
            <a:off x="584200" y="2100117"/>
            <a:ext cx="11004551" cy="363684"/>
          </a:xfrm>
          <a:custGeom>
            <a:avLst/>
            <a:gdLst/>
            <a:ahLst/>
            <a:cxnLst/>
            <a:rect l="0" t="0" r="0" b="0"/>
            <a:pathLst>
              <a:path w="11004551" h="363684">
                <a:moveTo>
                  <a:pt x="0" y="363683"/>
                </a:moveTo>
                <a:lnTo>
                  <a:pt x="0" y="363683"/>
                </a:lnTo>
                <a:lnTo>
                  <a:pt x="10113" y="356941"/>
                </a:lnTo>
                <a:lnTo>
                  <a:pt x="50112" y="346006"/>
                </a:lnTo>
                <a:lnTo>
                  <a:pt x="96355" y="336071"/>
                </a:lnTo>
                <a:lnTo>
                  <a:pt x="123504" y="330458"/>
                </a:lnTo>
                <a:lnTo>
                  <a:pt x="155714" y="324600"/>
                </a:lnTo>
                <a:lnTo>
                  <a:pt x="191298" y="318578"/>
                </a:lnTo>
                <a:lnTo>
                  <a:pt x="229132" y="312446"/>
                </a:lnTo>
                <a:lnTo>
                  <a:pt x="271993" y="305536"/>
                </a:lnTo>
                <a:lnTo>
                  <a:pt x="318207" y="298107"/>
                </a:lnTo>
                <a:lnTo>
                  <a:pt x="366654" y="290332"/>
                </a:lnTo>
                <a:lnTo>
                  <a:pt x="420825" y="281622"/>
                </a:lnTo>
                <a:lnTo>
                  <a:pt x="478811" y="272286"/>
                </a:lnTo>
                <a:lnTo>
                  <a:pt x="539341" y="262535"/>
                </a:lnTo>
                <a:lnTo>
                  <a:pt x="605094" y="252507"/>
                </a:lnTo>
                <a:lnTo>
                  <a:pt x="674329" y="242293"/>
                </a:lnTo>
                <a:lnTo>
                  <a:pt x="745886" y="231956"/>
                </a:lnTo>
                <a:lnTo>
                  <a:pt x="821108" y="220832"/>
                </a:lnTo>
                <a:lnTo>
                  <a:pt x="898772" y="209182"/>
                </a:lnTo>
                <a:lnTo>
                  <a:pt x="978064" y="197183"/>
                </a:lnTo>
                <a:lnTo>
                  <a:pt x="1063382" y="185655"/>
                </a:lnTo>
                <a:lnTo>
                  <a:pt x="1152715" y="174442"/>
                </a:lnTo>
                <a:lnTo>
                  <a:pt x="1244727" y="163439"/>
                </a:lnTo>
                <a:lnTo>
                  <a:pt x="1340640" y="153987"/>
                </a:lnTo>
                <a:lnTo>
                  <a:pt x="1439155" y="145569"/>
                </a:lnTo>
                <a:lnTo>
                  <a:pt x="1539403" y="137840"/>
                </a:lnTo>
                <a:lnTo>
                  <a:pt x="1643630" y="129866"/>
                </a:lnTo>
                <a:lnTo>
                  <a:pt x="1750509" y="121727"/>
                </a:lnTo>
                <a:lnTo>
                  <a:pt x="1859156" y="113479"/>
                </a:lnTo>
                <a:lnTo>
                  <a:pt x="1973921" y="104452"/>
                </a:lnTo>
                <a:lnTo>
                  <a:pt x="2092763" y="94907"/>
                </a:lnTo>
                <a:lnTo>
                  <a:pt x="2214326" y="85016"/>
                </a:lnTo>
                <a:lnTo>
                  <a:pt x="2336995" y="76305"/>
                </a:lnTo>
                <a:lnTo>
                  <a:pt x="2460402" y="68381"/>
                </a:lnTo>
                <a:lnTo>
                  <a:pt x="2584301" y="60982"/>
                </a:lnTo>
                <a:lnTo>
                  <a:pt x="2710645" y="53227"/>
                </a:lnTo>
                <a:lnTo>
                  <a:pt x="2838619" y="45234"/>
                </a:lnTo>
                <a:lnTo>
                  <a:pt x="2967679" y="37084"/>
                </a:lnTo>
                <a:lnTo>
                  <a:pt x="3100991" y="30239"/>
                </a:lnTo>
                <a:lnTo>
                  <a:pt x="3237139" y="24265"/>
                </a:lnTo>
                <a:lnTo>
                  <a:pt x="3375176" y="18871"/>
                </a:lnTo>
                <a:lnTo>
                  <a:pt x="3514473" y="14569"/>
                </a:lnTo>
                <a:lnTo>
                  <a:pt x="3654610" y="10996"/>
                </a:lnTo>
                <a:lnTo>
                  <a:pt x="3795307" y="7908"/>
                </a:lnTo>
                <a:lnTo>
                  <a:pt x="3934965" y="5144"/>
                </a:lnTo>
                <a:lnTo>
                  <a:pt x="4073933" y="2596"/>
                </a:lnTo>
                <a:lnTo>
                  <a:pt x="4212439" y="192"/>
                </a:lnTo>
                <a:lnTo>
                  <a:pt x="4352753" y="0"/>
                </a:lnTo>
                <a:lnTo>
                  <a:pt x="4494274" y="1283"/>
                </a:lnTo>
                <a:lnTo>
                  <a:pt x="4636600" y="3550"/>
                </a:lnTo>
                <a:lnTo>
                  <a:pt x="4775933" y="7178"/>
                </a:lnTo>
                <a:lnTo>
                  <a:pt x="4913272" y="11713"/>
                </a:lnTo>
                <a:lnTo>
                  <a:pt x="5049282" y="16853"/>
                </a:lnTo>
                <a:lnTo>
                  <a:pt x="5182993" y="22396"/>
                </a:lnTo>
                <a:lnTo>
                  <a:pt x="5315172" y="28208"/>
                </a:lnTo>
                <a:lnTo>
                  <a:pt x="5446332" y="34200"/>
                </a:lnTo>
                <a:lnTo>
                  <a:pt x="5578222" y="40311"/>
                </a:lnTo>
                <a:lnTo>
                  <a:pt x="5710598" y="46501"/>
                </a:lnTo>
                <a:lnTo>
                  <a:pt x="5843298" y="52745"/>
                </a:lnTo>
                <a:lnTo>
                  <a:pt x="5973393" y="58319"/>
                </a:lnTo>
                <a:lnTo>
                  <a:pt x="6101751" y="63446"/>
                </a:lnTo>
                <a:lnTo>
                  <a:pt x="6228950" y="68275"/>
                </a:lnTo>
                <a:lnTo>
                  <a:pt x="6356083" y="72905"/>
                </a:lnTo>
                <a:lnTo>
                  <a:pt x="6483172" y="77404"/>
                </a:lnTo>
                <a:lnTo>
                  <a:pt x="6610231" y="81813"/>
                </a:lnTo>
                <a:lnTo>
                  <a:pt x="6740092" y="85459"/>
                </a:lnTo>
                <a:lnTo>
                  <a:pt x="6871823" y="88595"/>
                </a:lnTo>
                <a:lnTo>
                  <a:pt x="7004799" y="91391"/>
                </a:lnTo>
                <a:lnTo>
                  <a:pt x="7137194" y="93961"/>
                </a:lnTo>
                <a:lnTo>
                  <a:pt x="7269202" y="96379"/>
                </a:lnTo>
                <a:lnTo>
                  <a:pt x="7400951" y="98697"/>
                </a:lnTo>
                <a:lnTo>
                  <a:pt x="7531117" y="100948"/>
                </a:lnTo>
                <a:lnTo>
                  <a:pt x="7660229" y="103154"/>
                </a:lnTo>
                <a:lnTo>
                  <a:pt x="7788635" y="105330"/>
                </a:lnTo>
                <a:lnTo>
                  <a:pt x="7919396" y="108192"/>
                </a:lnTo>
                <a:lnTo>
                  <a:pt x="8051725" y="111511"/>
                </a:lnTo>
                <a:lnTo>
                  <a:pt x="8185100" y="115135"/>
                </a:lnTo>
                <a:lnTo>
                  <a:pt x="8317761" y="119668"/>
                </a:lnTo>
                <a:lnTo>
                  <a:pt x="8449946" y="124806"/>
                </a:lnTo>
                <a:lnTo>
                  <a:pt x="8581814" y="130348"/>
                </a:lnTo>
                <a:lnTo>
                  <a:pt x="8715587" y="135454"/>
                </a:lnTo>
                <a:lnTo>
                  <a:pt x="8850631" y="140270"/>
                </a:lnTo>
                <a:lnTo>
                  <a:pt x="8986520" y="144891"/>
                </a:lnTo>
                <a:lnTo>
                  <a:pt x="9119447" y="149382"/>
                </a:lnTo>
                <a:lnTo>
                  <a:pt x="9250397" y="153788"/>
                </a:lnTo>
                <a:lnTo>
                  <a:pt x="9380031" y="158136"/>
                </a:lnTo>
                <a:lnTo>
                  <a:pt x="9505966" y="161741"/>
                </a:lnTo>
                <a:lnTo>
                  <a:pt x="9629432" y="164849"/>
                </a:lnTo>
                <a:lnTo>
                  <a:pt x="9751255" y="167627"/>
                </a:lnTo>
                <a:lnTo>
                  <a:pt x="9869158" y="169479"/>
                </a:lnTo>
                <a:lnTo>
                  <a:pt x="9984450" y="170714"/>
                </a:lnTo>
                <a:lnTo>
                  <a:pt x="10098000" y="171537"/>
                </a:lnTo>
                <a:lnTo>
                  <a:pt x="10207565" y="172086"/>
                </a:lnTo>
                <a:lnTo>
                  <a:pt x="10314477" y="172451"/>
                </a:lnTo>
                <a:lnTo>
                  <a:pt x="10419617" y="172695"/>
                </a:lnTo>
                <a:lnTo>
                  <a:pt x="10514406" y="173563"/>
                </a:lnTo>
                <a:lnTo>
                  <a:pt x="10602292" y="174848"/>
                </a:lnTo>
                <a:lnTo>
                  <a:pt x="10685578" y="176409"/>
                </a:lnTo>
                <a:lnTo>
                  <a:pt x="10758036" y="178862"/>
                </a:lnTo>
                <a:lnTo>
                  <a:pt x="10823273" y="181908"/>
                </a:lnTo>
                <a:lnTo>
                  <a:pt x="10883698" y="185349"/>
                </a:lnTo>
                <a:lnTo>
                  <a:pt x="10923982" y="187644"/>
                </a:lnTo>
                <a:lnTo>
                  <a:pt x="11004550" y="1922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461"/>
          <p:cNvGrpSpPr/>
          <p:nvPr/>
        </p:nvGrpSpPr>
        <p:grpSpPr>
          <a:xfrm>
            <a:off x="10356850" y="1855750"/>
            <a:ext cx="438151" cy="341351"/>
            <a:chOff x="10356850" y="1855750"/>
            <a:chExt cx="438151" cy="341351"/>
          </a:xfrm>
        </p:grpSpPr>
        <p:sp>
          <p:nvSpPr>
            <p:cNvPr id="134" name="SMARTInkShape-2546"/>
            <p:cNvSpPr/>
            <p:nvPr>
              <p:custDataLst>
                <p:tags r:id="rId112"/>
              </p:custDataLst>
            </p:nvPr>
          </p:nvSpPr>
          <p:spPr>
            <a:xfrm>
              <a:off x="10572750" y="2030444"/>
              <a:ext cx="222251" cy="155391"/>
            </a:xfrm>
            <a:custGeom>
              <a:avLst/>
              <a:gdLst/>
              <a:ahLst/>
              <a:cxnLst/>
              <a:rect l="0" t="0" r="0" b="0"/>
              <a:pathLst>
                <a:path w="222251" h="155391">
                  <a:moveTo>
                    <a:pt x="0" y="39656"/>
                  </a:moveTo>
                  <a:lnTo>
                    <a:pt x="0" y="39656"/>
                  </a:lnTo>
                  <a:lnTo>
                    <a:pt x="705" y="28811"/>
                  </a:lnTo>
                  <a:lnTo>
                    <a:pt x="3370" y="18608"/>
                  </a:lnTo>
                  <a:lnTo>
                    <a:pt x="8789" y="10781"/>
                  </a:lnTo>
                  <a:lnTo>
                    <a:pt x="12209" y="7706"/>
                  </a:lnTo>
                  <a:lnTo>
                    <a:pt x="30507" y="7"/>
                  </a:lnTo>
                  <a:lnTo>
                    <a:pt x="53802" y="0"/>
                  </a:lnTo>
                  <a:lnTo>
                    <a:pt x="60562" y="3341"/>
                  </a:lnTo>
                  <a:lnTo>
                    <a:pt x="71837" y="14579"/>
                  </a:lnTo>
                  <a:lnTo>
                    <a:pt x="77788" y="30862"/>
                  </a:lnTo>
                  <a:lnTo>
                    <a:pt x="79375" y="40144"/>
                  </a:lnTo>
                  <a:lnTo>
                    <a:pt x="73613" y="61745"/>
                  </a:lnTo>
                  <a:lnTo>
                    <a:pt x="53660" y="106735"/>
                  </a:lnTo>
                  <a:lnTo>
                    <a:pt x="38952" y="138043"/>
                  </a:lnTo>
                  <a:lnTo>
                    <a:pt x="39374" y="142642"/>
                  </a:lnTo>
                  <a:lnTo>
                    <a:pt x="41066" y="146413"/>
                  </a:lnTo>
                  <a:lnTo>
                    <a:pt x="52353" y="152485"/>
                  </a:lnTo>
                  <a:lnTo>
                    <a:pt x="60302" y="155092"/>
                  </a:lnTo>
                  <a:lnTo>
                    <a:pt x="105199" y="155390"/>
                  </a:lnTo>
                  <a:lnTo>
                    <a:pt x="148826" y="152712"/>
                  </a:lnTo>
                  <a:lnTo>
                    <a:pt x="189617" y="149875"/>
                  </a:lnTo>
                  <a:lnTo>
                    <a:pt x="222250" y="147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47"/>
            <p:cNvSpPr/>
            <p:nvPr>
              <p:custDataLst>
                <p:tags r:id="rId113"/>
              </p:custDataLst>
            </p:nvPr>
          </p:nvSpPr>
          <p:spPr>
            <a:xfrm>
              <a:off x="10488337" y="1890524"/>
              <a:ext cx="89881" cy="306577"/>
            </a:xfrm>
            <a:custGeom>
              <a:avLst/>
              <a:gdLst/>
              <a:ahLst/>
              <a:cxnLst/>
              <a:rect l="0" t="0" r="0" b="0"/>
              <a:pathLst>
                <a:path w="89881" h="306577">
                  <a:moveTo>
                    <a:pt x="84413" y="14476"/>
                  </a:moveTo>
                  <a:lnTo>
                    <a:pt x="84413" y="14476"/>
                  </a:lnTo>
                  <a:lnTo>
                    <a:pt x="89439" y="2542"/>
                  </a:lnTo>
                  <a:lnTo>
                    <a:pt x="89880" y="170"/>
                  </a:lnTo>
                  <a:lnTo>
                    <a:pt x="89469" y="0"/>
                  </a:lnTo>
                  <a:lnTo>
                    <a:pt x="87130" y="3574"/>
                  </a:lnTo>
                  <a:lnTo>
                    <a:pt x="72218" y="47708"/>
                  </a:lnTo>
                  <a:lnTo>
                    <a:pt x="59236" y="78635"/>
                  </a:lnTo>
                  <a:lnTo>
                    <a:pt x="46413" y="115898"/>
                  </a:lnTo>
                  <a:lnTo>
                    <a:pt x="33658" y="157860"/>
                  </a:lnTo>
                  <a:lnTo>
                    <a:pt x="21639" y="199558"/>
                  </a:lnTo>
                  <a:lnTo>
                    <a:pt x="11593" y="234553"/>
                  </a:lnTo>
                  <a:lnTo>
                    <a:pt x="1375" y="275280"/>
                  </a:lnTo>
                  <a:lnTo>
                    <a:pt x="0" y="291020"/>
                  </a:lnTo>
                  <a:lnTo>
                    <a:pt x="1863" y="3065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48"/>
            <p:cNvSpPr/>
            <p:nvPr>
              <p:custDataLst>
                <p:tags r:id="rId114"/>
              </p:custDataLst>
            </p:nvPr>
          </p:nvSpPr>
          <p:spPr>
            <a:xfrm>
              <a:off x="10356850" y="1855750"/>
              <a:ext cx="63501" cy="233401"/>
            </a:xfrm>
            <a:custGeom>
              <a:avLst/>
              <a:gdLst/>
              <a:ahLst/>
              <a:cxnLst/>
              <a:rect l="0" t="0" r="0" b="0"/>
              <a:pathLst>
                <a:path w="63501" h="233401">
                  <a:moveTo>
                    <a:pt x="0" y="81000"/>
                  </a:moveTo>
                  <a:lnTo>
                    <a:pt x="0" y="81000"/>
                  </a:lnTo>
                  <a:lnTo>
                    <a:pt x="27611" y="34565"/>
                  </a:lnTo>
                  <a:lnTo>
                    <a:pt x="49626" y="0"/>
                  </a:lnTo>
                  <a:lnTo>
                    <a:pt x="50017" y="189"/>
                  </a:lnTo>
                  <a:lnTo>
                    <a:pt x="59607" y="44578"/>
                  </a:lnTo>
                  <a:lnTo>
                    <a:pt x="58975" y="91610"/>
                  </a:lnTo>
                  <a:lnTo>
                    <a:pt x="57961" y="125462"/>
                  </a:lnTo>
                  <a:lnTo>
                    <a:pt x="57390" y="170609"/>
                  </a:lnTo>
                  <a:lnTo>
                    <a:pt x="57198" y="214098"/>
                  </a:lnTo>
                  <a:lnTo>
                    <a:pt x="59052" y="224821"/>
                  </a:lnTo>
                  <a:lnTo>
                    <a:pt x="63500" y="233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462"/>
          <p:cNvGrpSpPr/>
          <p:nvPr/>
        </p:nvGrpSpPr>
        <p:grpSpPr>
          <a:xfrm>
            <a:off x="1295400" y="2711450"/>
            <a:ext cx="710920" cy="462310"/>
            <a:chOff x="1295400" y="2711450"/>
            <a:chExt cx="710920" cy="462310"/>
          </a:xfrm>
        </p:grpSpPr>
        <p:sp>
          <p:nvSpPr>
            <p:cNvPr id="138" name="SMARTInkShape-2549"/>
            <p:cNvSpPr/>
            <p:nvPr>
              <p:custDataLst>
                <p:tags r:id="rId107"/>
              </p:custDataLst>
            </p:nvPr>
          </p:nvSpPr>
          <p:spPr>
            <a:xfrm>
              <a:off x="1860550" y="2711450"/>
              <a:ext cx="145770" cy="425451"/>
            </a:xfrm>
            <a:custGeom>
              <a:avLst/>
              <a:gdLst/>
              <a:ahLst/>
              <a:cxnLst/>
              <a:rect l="0" t="0" r="0" b="0"/>
              <a:pathLst>
                <a:path w="145770" h="4254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10113"/>
                  </a:lnTo>
                  <a:lnTo>
                    <a:pt x="70179" y="56299"/>
                  </a:lnTo>
                  <a:lnTo>
                    <a:pt x="95396" y="96988"/>
                  </a:lnTo>
                  <a:lnTo>
                    <a:pt x="107342" y="121809"/>
                  </a:lnTo>
                  <a:lnTo>
                    <a:pt x="118833" y="148939"/>
                  </a:lnTo>
                  <a:lnTo>
                    <a:pt x="130022" y="177609"/>
                  </a:lnTo>
                  <a:lnTo>
                    <a:pt x="137482" y="207306"/>
                  </a:lnTo>
                  <a:lnTo>
                    <a:pt x="142454" y="237687"/>
                  </a:lnTo>
                  <a:lnTo>
                    <a:pt x="145769" y="268525"/>
                  </a:lnTo>
                  <a:lnTo>
                    <a:pt x="143041" y="299667"/>
                  </a:lnTo>
                  <a:lnTo>
                    <a:pt x="136283" y="331011"/>
                  </a:lnTo>
                  <a:lnTo>
                    <a:pt x="126838" y="362491"/>
                  </a:lnTo>
                  <a:lnTo>
                    <a:pt x="10795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550"/>
            <p:cNvSpPr/>
            <p:nvPr>
              <p:custDataLst>
                <p:tags r:id="rId108"/>
              </p:custDataLst>
            </p:nvPr>
          </p:nvSpPr>
          <p:spPr>
            <a:xfrm>
              <a:off x="1728843" y="2916984"/>
              <a:ext cx="80691" cy="160486"/>
            </a:xfrm>
            <a:custGeom>
              <a:avLst/>
              <a:gdLst/>
              <a:ahLst/>
              <a:cxnLst/>
              <a:rect l="0" t="0" r="0" b="0"/>
              <a:pathLst>
                <a:path w="80691" h="160486">
                  <a:moveTo>
                    <a:pt x="61857" y="35766"/>
                  </a:moveTo>
                  <a:lnTo>
                    <a:pt x="61857" y="35766"/>
                  </a:lnTo>
                  <a:lnTo>
                    <a:pt x="26536" y="5912"/>
                  </a:lnTo>
                  <a:lnTo>
                    <a:pt x="17701" y="1331"/>
                  </a:lnTo>
                  <a:lnTo>
                    <a:pt x="13370" y="109"/>
                  </a:lnTo>
                  <a:lnTo>
                    <a:pt x="9777" y="0"/>
                  </a:lnTo>
                  <a:lnTo>
                    <a:pt x="3903" y="1761"/>
                  </a:lnTo>
                  <a:lnTo>
                    <a:pt x="2054" y="3924"/>
                  </a:lnTo>
                  <a:lnTo>
                    <a:pt x="0" y="10090"/>
                  </a:lnTo>
                  <a:lnTo>
                    <a:pt x="2215" y="24866"/>
                  </a:lnTo>
                  <a:lnTo>
                    <a:pt x="9244" y="34684"/>
                  </a:lnTo>
                  <a:lnTo>
                    <a:pt x="50113" y="67979"/>
                  </a:lnTo>
                  <a:lnTo>
                    <a:pt x="65104" y="81127"/>
                  </a:lnTo>
                  <a:lnTo>
                    <a:pt x="76470" y="96378"/>
                  </a:lnTo>
                  <a:lnTo>
                    <a:pt x="80581" y="110683"/>
                  </a:lnTo>
                  <a:lnTo>
                    <a:pt x="80690" y="117460"/>
                  </a:lnTo>
                  <a:lnTo>
                    <a:pt x="75166" y="132517"/>
                  </a:lnTo>
                  <a:lnTo>
                    <a:pt x="65656" y="146500"/>
                  </a:lnTo>
                  <a:lnTo>
                    <a:pt x="54373" y="155066"/>
                  </a:lnTo>
                  <a:lnTo>
                    <a:pt x="39492" y="160485"/>
                  </a:lnTo>
                  <a:lnTo>
                    <a:pt x="36364" y="158423"/>
                  </a:lnTo>
                  <a:lnTo>
                    <a:pt x="30107" y="137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551"/>
            <p:cNvSpPr/>
            <p:nvPr>
              <p:custDataLst>
                <p:tags r:id="rId109"/>
              </p:custDataLst>
            </p:nvPr>
          </p:nvSpPr>
          <p:spPr>
            <a:xfrm>
              <a:off x="1550806" y="2949798"/>
              <a:ext cx="138742" cy="157471"/>
            </a:xfrm>
            <a:custGeom>
              <a:avLst/>
              <a:gdLst/>
              <a:ahLst/>
              <a:cxnLst/>
              <a:rect l="0" t="0" r="0" b="0"/>
              <a:pathLst>
                <a:path w="138742" h="157471">
                  <a:moveTo>
                    <a:pt x="17644" y="91852"/>
                  </a:moveTo>
                  <a:lnTo>
                    <a:pt x="17644" y="91852"/>
                  </a:lnTo>
                  <a:lnTo>
                    <a:pt x="703" y="67071"/>
                  </a:lnTo>
                  <a:lnTo>
                    <a:pt x="0" y="64748"/>
                  </a:lnTo>
                  <a:lnTo>
                    <a:pt x="237" y="62494"/>
                  </a:lnTo>
                  <a:lnTo>
                    <a:pt x="2382" y="58108"/>
                  </a:lnTo>
                  <a:lnTo>
                    <a:pt x="4647" y="57361"/>
                  </a:lnTo>
                  <a:lnTo>
                    <a:pt x="10927" y="58414"/>
                  </a:lnTo>
                  <a:lnTo>
                    <a:pt x="13871" y="61093"/>
                  </a:lnTo>
                  <a:lnTo>
                    <a:pt x="22092" y="77094"/>
                  </a:lnTo>
                  <a:lnTo>
                    <a:pt x="37863" y="124611"/>
                  </a:lnTo>
                  <a:lnTo>
                    <a:pt x="48057" y="157470"/>
                  </a:lnTo>
                  <a:lnTo>
                    <a:pt x="47797" y="157469"/>
                  </a:lnTo>
                  <a:lnTo>
                    <a:pt x="45627" y="153706"/>
                  </a:lnTo>
                  <a:lnTo>
                    <a:pt x="43554" y="112328"/>
                  </a:lnTo>
                  <a:lnTo>
                    <a:pt x="43271" y="77434"/>
                  </a:lnTo>
                  <a:lnTo>
                    <a:pt x="49853" y="31605"/>
                  </a:lnTo>
                  <a:lnTo>
                    <a:pt x="56889" y="13805"/>
                  </a:lnTo>
                  <a:lnTo>
                    <a:pt x="64720" y="4248"/>
                  </a:lnTo>
                  <a:lnTo>
                    <a:pt x="72903" y="0"/>
                  </a:lnTo>
                  <a:lnTo>
                    <a:pt x="85008" y="1875"/>
                  </a:lnTo>
                  <a:lnTo>
                    <a:pt x="92186" y="4351"/>
                  </a:lnTo>
                  <a:lnTo>
                    <a:pt x="112403" y="21319"/>
                  </a:lnTo>
                  <a:lnTo>
                    <a:pt x="128427" y="47592"/>
                  </a:lnTo>
                  <a:lnTo>
                    <a:pt x="138741" y="77719"/>
                  </a:lnTo>
                  <a:lnTo>
                    <a:pt x="138294" y="123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552"/>
            <p:cNvSpPr/>
            <p:nvPr>
              <p:custDataLst>
                <p:tags r:id="rId110"/>
              </p:custDataLst>
            </p:nvPr>
          </p:nvSpPr>
          <p:spPr>
            <a:xfrm>
              <a:off x="1295400" y="3003550"/>
              <a:ext cx="165101" cy="63501"/>
            </a:xfrm>
            <a:custGeom>
              <a:avLst/>
              <a:gdLst/>
              <a:ahLst/>
              <a:cxnLst/>
              <a:rect l="0" t="0" r="0" b="0"/>
              <a:pathLst>
                <a:path w="1651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3484" y="51291"/>
                  </a:lnTo>
                  <a:lnTo>
                    <a:pt x="59239" y="30593"/>
                  </a:lnTo>
                  <a:lnTo>
                    <a:pt x="104884" y="1376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553"/>
            <p:cNvSpPr/>
            <p:nvPr>
              <p:custDataLst>
                <p:tags r:id="rId111"/>
              </p:custDataLst>
            </p:nvPr>
          </p:nvSpPr>
          <p:spPr>
            <a:xfrm>
              <a:off x="1333500" y="2783577"/>
              <a:ext cx="152401" cy="390183"/>
            </a:xfrm>
            <a:custGeom>
              <a:avLst/>
              <a:gdLst/>
              <a:ahLst/>
              <a:cxnLst/>
              <a:rect l="0" t="0" r="0" b="0"/>
              <a:pathLst>
                <a:path w="152401" h="390183">
                  <a:moveTo>
                    <a:pt x="12700" y="150123"/>
                  </a:moveTo>
                  <a:lnTo>
                    <a:pt x="12700" y="150123"/>
                  </a:lnTo>
                  <a:lnTo>
                    <a:pt x="7233" y="150123"/>
                  </a:lnTo>
                  <a:lnTo>
                    <a:pt x="3240" y="156865"/>
                  </a:lnTo>
                  <a:lnTo>
                    <a:pt x="427" y="200339"/>
                  </a:lnTo>
                  <a:lnTo>
                    <a:pt x="126" y="244495"/>
                  </a:lnTo>
                  <a:lnTo>
                    <a:pt x="56" y="278849"/>
                  </a:lnTo>
                  <a:lnTo>
                    <a:pt x="25" y="312933"/>
                  </a:lnTo>
                  <a:lnTo>
                    <a:pt x="7" y="357113"/>
                  </a:lnTo>
                  <a:lnTo>
                    <a:pt x="1" y="390182"/>
                  </a:lnTo>
                  <a:lnTo>
                    <a:pt x="0" y="343552"/>
                  </a:lnTo>
                  <a:lnTo>
                    <a:pt x="0" y="298180"/>
                  </a:lnTo>
                  <a:lnTo>
                    <a:pt x="0" y="269289"/>
                  </a:lnTo>
                  <a:lnTo>
                    <a:pt x="0" y="238034"/>
                  </a:lnTo>
                  <a:lnTo>
                    <a:pt x="1411" y="205908"/>
                  </a:lnTo>
                  <a:lnTo>
                    <a:pt x="3763" y="173202"/>
                  </a:lnTo>
                  <a:lnTo>
                    <a:pt x="6742" y="140109"/>
                  </a:lnTo>
                  <a:lnTo>
                    <a:pt x="9434" y="113108"/>
                  </a:lnTo>
                  <a:lnTo>
                    <a:pt x="14306" y="69937"/>
                  </a:lnTo>
                  <a:lnTo>
                    <a:pt x="21015" y="24607"/>
                  </a:lnTo>
                  <a:lnTo>
                    <a:pt x="27472" y="2318"/>
                  </a:lnTo>
                  <a:lnTo>
                    <a:pt x="30309" y="81"/>
                  </a:lnTo>
                  <a:lnTo>
                    <a:pt x="33611" y="0"/>
                  </a:lnTo>
                  <a:lnTo>
                    <a:pt x="37224" y="1358"/>
                  </a:lnTo>
                  <a:lnTo>
                    <a:pt x="55793" y="23494"/>
                  </a:lnTo>
                  <a:lnTo>
                    <a:pt x="69247" y="54567"/>
                  </a:lnTo>
                  <a:lnTo>
                    <a:pt x="82282" y="95659"/>
                  </a:lnTo>
                  <a:lnTo>
                    <a:pt x="88721" y="119458"/>
                  </a:lnTo>
                  <a:lnTo>
                    <a:pt x="95131" y="144496"/>
                  </a:lnTo>
                  <a:lnTo>
                    <a:pt x="101521" y="168950"/>
                  </a:lnTo>
                  <a:lnTo>
                    <a:pt x="107897" y="193013"/>
                  </a:lnTo>
                  <a:lnTo>
                    <a:pt x="119921" y="239035"/>
                  </a:lnTo>
                  <a:lnTo>
                    <a:pt x="129969" y="280656"/>
                  </a:lnTo>
                  <a:lnTo>
                    <a:pt x="140188" y="326304"/>
                  </a:lnTo>
                  <a:lnTo>
                    <a:pt x="152400" y="372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63"/>
          <p:cNvGrpSpPr/>
          <p:nvPr/>
        </p:nvGrpSpPr>
        <p:grpSpPr>
          <a:xfrm>
            <a:off x="2844770" y="2858744"/>
            <a:ext cx="284297" cy="309907"/>
            <a:chOff x="2844770" y="2858744"/>
            <a:chExt cx="284297" cy="309907"/>
          </a:xfrm>
        </p:grpSpPr>
        <p:sp>
          <p:nvSpPr>
            <p:cNvPr id="144" name="SMARTInkShape-2554"/>
            <p:cNvSpPr/>
            <p:nvPr>
              <p:custDataLst>
                <p:tags r:id="rId105"/>
              </p:custDataLst>
            </p:nvPr>
          </p:nvSpPr>
          <p:spPr>
            <a:xfrm>
              <a:off x="3111500" y="3048000"/>
              <a:ext cx="17567" cy="120651"/>
            </a:xfrm>
            <a:custGeom>
              <a:avLst/>
              <a:gdLst/>
              <a:ahLst/>
              <a:cxnLst/>
              <a:rect l="0" t="0" r="0" b="0"/>
              <a:pathLst>
                <a:path w="17567" h="1206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3371"/>
                  </a:lnTo>
                  <a:lnTo>
                    <a:pt x="15111" y="18951"/>
                  </a:lnTo>
                  <a:lnTo>
                    <a:pt x="17566" y="59639"/>
                  </a:lnTo>
                  <a:lnTo>
                    <a:pt x="13871" y="100916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555"/>
            <p:cNvSpPr/>
            <p:nvPr>
              <p:custDataLst>
                <p:tags r:id="rId106"/>
              </p:custDataLst>
            </p:nvPr>
          </p:nvSpPr>
          <p:spPr>
            <a:xfrm>
              <a:off x="2844770" y="2858744"/>
              <a:ext cx="152431" cy="223301"/>
            </a:xfrm>
            <a:custGeom>
              <a:avLst/>
              <a:gdLst/>
              <a:ahLst/>
              <a:cxnLst/>
              <a:rect l="0" t="0" r="0" b="0"/>
              <a:pathLst>
                <a:path w="152431" h="223301">
                  <a:moveTo>
                    <a:pt x="152430" y="24156"/>
                  </a:moveTo>
                  <a:lnTo>
                    <a:pt x="152430" y="24156"/>
                  </a:lnTo>
                  <a:lnTo>
                    <a:pt x="152430" y="15318"/>
                  </a:lnTo>
                  <a:lnTo>
                    <a:pt x="151019" y="13325"/>
                  </a:lnTo>
                  <a:lnTo>
                    <a:pt x="145688" y="9229"/>
                  </a:lnTo>
                  <a:lnTo>
                    <a:pt x="131382" y="2957"/>
                  </a:lnTo>
                  <a:lnTo>
                    <a:pt x="110367" y="0"/>
                  </a:lnTo>
                  <a:lnTo>
                    <a:pt x="86266" y="5867"/>
                  </a:lnTo>
                  <a:lnTo>
                    <a:pt x="57880" y="26655"/>
                  </a:lnTo>
                  <a:lnTo>
                    <a:pt x="30498" y="61899"/>
                  </a:lnTo>
                  <a:lnTo>
                    <a:pt x="11252" y="100250"/>
                  </a:lnTo>
                  <a:lnTo>
                    <a:pt x="3136" y="131353"/>
                  </a:lnTo>
                  <a:lnTo>
                    <a:pt x="0" y="163522"/>
                  </a:lnTo>
                  <a:lnTo>
                    <a:pt x="5661" y="189578"/>
                  </a:lnTo>
                  <a:lnTo>
                    <a:pt x="15232" y="207273"/>
                  </a:lnTo>
                  <a:lnTo>
                    <a:pt x="20748" y="213967"/>
                  </a:lnTo>
                  <a:lnTo>
                    <a:pt x="38166" y="221405"/>
                  </a:lnTo>
                  <a:lnTo>
                    <a:pt x="60018" y="223300"/>
                  </a:lnTo>
                  <a:lnTo>
                    <a:pt x="102896" y="214900"/>
                  </a:lnTo>
                  <a:lnTo>
                    <a:pt x="139730" y="20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464"/>
          <p:cNvGrpSpPr/>
          <p:nvPr/>
        </p:nvGrpSpPr>
        <p:grpSpPr>
          <a:xfrm>
            <a:off x="3610029" y="2848699"/>
            <a:ext cx="320622" cy="269152"/>
            <a:chOff x="3610029" y="2848699"/>
            <a:chExt cx="320622" cy="269152"/>
          </a:xfrm>
        </p:grpSpPr>
        <p:sp>
          <p:nvSpPr>
            <p:cNvPr id="147" name="SMARTInkShape-2556"/>
            <p:cNvSpPr/>
            <p:nvPr>
              <p:custDataLst>
                <p:tags r:id="rId103"/>
              </p:custDataLst>
            </p:nvPr>
          </p:nvSpPr>
          <p:spPr>
            <a:xfrm>
              <a:off x="3784600" y="2991833"/>
              <a:ext cx="146051" cy="126018"/>
            </a:xfrm>
            <a:custGeom>
              <a:avLst/>
              <a:gdLst/>
              <a:ahLst/>
              <a:cxnLst/>
              <a:rect l="0" t="0" r="0" b="0"/>
              <a:pathLst>
                <a:path w="146051" h="126018">
                  <a:moveTo>
                    <a:pt x="0" y="18067"/>
                  </a:moveTo>
                  <a:lnTo>
                    <a:pt x="0" y="18067"/>
                  </a:lnTo>
                  <a:lnTo>
                    <a:pt x="0" y="9229"/>
                  </a:lnTo>
                  <a:lnTo>
                    <a:pt x="705" y="7941"/>
                  </a:lnTo>
                  <a:lnTo>
                    <a:pt x="1882" y="7083"/>
                  </a:lnTo>
                  <a:lnTo>
                    <a:pt x="19772" y="492"/>
                  </a:lnTo>
                  <a:lnTo>
                    <a:pt x="23765" y="0"/>
                  </a:lnTo>
                  <a:lnTo>
                    <a:pt x="33845" y="3217"/>
                  </a:lnTo>
                  <a:lnTo>
                    <a:pt x="50822" y="13409"/>
                  </a:lnTo>
                  <a:lnTo>
                    <a:pt x="62017" y="26800"/>
                  </a:lnTo>
                  <a:lnTo>
                    <a:pt x="64487" y="40057"/>
                  </a:lnTo>
                  <a:lnTo>
                    <a:pt x="64158" y="47544"/>
                  </a:lnTo>
                  <a:lnTo>
                    <a:pt x="44746" y="88175"/>
                  </a:lnTo>
                  <a:lnTo>
                    <a:pt x="29803" y="115076"/>
                  </a:lnTo>
                  <a:lnTo>
                    <a:pt x="29746" y="118017"/>
                  </a:lnTo>
                  <a:lnTo>
                    <a:pt x="30414" y="120684"/>
                  </a:lnTo>
                  <a:lnTo>
                    <a:pt x="33681" y="122462"/>
                  </a:lnTo>
                  <a:lnTo>
                    <a:pt x="76407" y="125705"/>
                  </a:lnTo>
                  <a:lnTo>
                    <a:pt x="118182" y="125955"/>
                  </a:lnTo>
                  <a:lnTo>
                    <a:pt x="146050" y="12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557"/>
            <p:cNvSpPr/>
            <p:nvPr>
              <p:custDataLst>
                <p:tags r:id="rId104"/>
              </p:custDataLst>
            </p:nvPr>
          </p:nvSpPr>
          <p:spPr>
            <a:xfrm>
              <a:off x="3610029" y="2848699"/>
              <a:ext cx="136472" cy="189728"/>
            </a:xfrm>
            <a:custGeom>
              <a:avLst/>
              <a:gdLst/>
              <a:ahLst/>
              <a:cxnLst/>
              <a:rect l="0" t="0" r="0" b="0"/>
              <a:pathLst>
                <a:path w="136472" h="189728">
                  <a:moveTo>
                    <a:pt x="111071" y="34201"/>
                  </a:moveTo>
                  <a:lnTo>
                    <a:pt x="111071" y="34201"/>
                  </a:lnTo>
                  <a:lnTo>
                    <a:pt x="106707" y="24062"/>
                  </a:lnTo>
                  <a:lnTo>
                    <a:pt x="104604" y="13244"/>
                  </a:lnTo>
                  <a:lnTo>
                    <a:pt x="101611" y="7719"/>
                  </a:lnTo>
                  <a:lnTo>
                    <a:pt x="92589" y="641"/>
                  </a:lnTo>
                  <a:lnTo>
                    <a:pt x="81219" y="0"/>
                  </a:lnTo>
                  <a:lnTo>
                    <a:pt x="74237" y="817"/>
                  </a:lnTo>
                  <a:lnTo>
                    <a:pt x="50925" y="12080"/>
                  </a:lnTo>
                  <a:lnTo>
                    <a:pt x="26144" y="35564"/>
                  </a:lnTo>
                  <a:lnTo>
                    <a:pt x="7669" y="71607"/>
                  </a:lnTo>
                  <a:lnTo>
                    <a:pt x="0" y="113566"/>
                  </a:lnTo>
                  <a:lnTo>
                    <a:pt x="4469" y="147166"/>
                  </a:lnTo>
                  <a:lnTo>
                    <a:pt x="14731" y="178366"/>
                  </a:lnTo>
                  <a:lnTo>
                    <a:pt x="21444" y="184639"/>
                  </a:lnTo>
                  <a:lnTo>
                    <a:pt x="40192" y="189727"/>
                  </a:lnTo>
                  <a:lnTo>
                    <a:pt x="77919" y="188625"/>
                  </a:lnTo>
                  <a:lnTo>
                    <a:pt x="121247" y="178272"/>
                  </a:lnTo>
                  <a:lnTo>
                    <a:pt x="136471" y="173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466"/>
          <p:cNvGrpSpPr/>
          <p:nvPr/>
        </p:nvGrpSpPr>
        <p:grpSpPr>
          <a:xfrm>
            <a:off x="6037418" y="2876461"/>
            <a:ext cx="953933" cy="334457"/>
            <a:chOff x="6037418" y="2876461"/>
            <a:chExt cx="953933" cy="334457"/>
          </a:xfrm>
        </p:grpSpPr>
        <p:sp>
          <p:nvSpPr>
            <p:cNvPr id="150" name="SMARTInkShape-2558"/>
            <p:cNvSpPr/>
            <p:nvPr>
              <p:custDataLst>
                <p:tags r:id="rId96"/>
              </p:custDataLst>
            </p:nvPr>
          </p:nvSpPr>
          <p:spPr>
            <a:xfrm>
              <a:off x="6037418" y="2876461"/>
              <a:ext cx="78888" cy="334457"/>
            </a:xfrm>
            <a:custGeom>
              <a:avLst/>
              <a:gdLst/>
              <a:ahLst/>
              <a:cxnLst/>
              <a:rect l="0" t="0" r="0" b="0"/>
              <a:pathLst>
                <a:path w="78888" h="334457">
                  <a:moveTo>
                    <a:pt x="26832" y="108039"/>
                  </a:moveTo>
                  <a:lnTo>
                    <a:pt x="26832" y="108039"/>
                  </a:lnTo>
                  <a:lnTo>
                    <a:pt x="21806" y="143195"/>
                  </a:lnTo>
                  <a:lnTo>
                    <a:pt x="21070" y="173053"/>
                  </a:lnTo>
                  <a:lnTo>
                    <a:pt x="20744" y="209842"/>
                  </a:lnTo>
                  <a:lnTo>
                    <a:pt x="20598" y="247829"/>
                  </a:lnTo>
                  <a:lnTo>
                    <a:pt x="21239" y="283057"/>
                  </a:lnTo>
                  <a:lnTo>
                    <a:pt x="25518" y="326891"/>
                  </a:lnTo>
                  <a:lnTo>
                    <a:pt x="26248" y="334423"/>
                  </a:lnTo>
                  <a:lnTo>
                    <a:pt x="26442" y="334456"/>
                  </a:lnTo>
                  <a:lnTo>
                    <a:pt x="26572" y="333067"/>
                  </a:lnTo>
                  <a:lnTo>
                    <a:pt x="16642" y="291117"/>
                  </a:lnTo>
                  <a:lnTo>
                    <a:pt x="9132" y="248439"/>
                  </a:lnTo>
                  <a:lnTo>
                    <a:pt x="5860" y="222805"/>
                  </a:lnTo>
                  <a:lnTo>
                    <a:pt x="2973" y="195133"/>
                  </a:lnTo>
                  <a:lnTo>
                    <a:pt x="343" y="166102"/>
                  </a:lnTo>
                  <a:lnTo>
                    <a:pt x="0" y="139692"/>
                  </a:lnTo>
                  <a:lnTo>
                    <a:pt x="1183" y="115030"/>
                  </a:lnTo>
                  <a:lnTo>
                    <a:pt x="5555" y="72340"/>
                  </a:lnTo>
                  <a:lnTo>
                    <a:pt x="12689" y="30590"/>
                  </a:lnTo>
                  <a:lnTo>
                    <a:pt x="19604" y="14586"/>
                  </a:lnTo>
                  <a:lnTo>
                    <a:pt x="29265" y="4651"/>
                  </a:lnTo>
                  <a:lnTo>
                    <a:pt x="34804" y="1013"/>
                  </a:lnTo>
                  <a:lnTo>
                    <a:pt x="40613" y="0"/>
                  </a:lnTo>
                  <a:lnTo>
                    <a:pt x="52713" y="2637"/>
                  </a:lnTo>
                  <a:lnTo>
                    <a:pt x="63265" y="12275"/>
                  </a:lnTo>
                  <a:lnTo>
                    <a:pt x="68053" y="18796"/>
                  </a:lnTo>
                  <a:lnTo>
                    <a:pt x="78165" y="54942"/>
                  </a:lnTo>
                  <a:lnTo>
                    <a:pt x="78887" y="98030"/>
                  </a:lnTo>
                  <a:lnTo>
                    <a:pt x="71262" y="135334"/>
                  </a:lnTo>
                  <a:lnTo>
                    <a:pt x="58338" y="154037"/>
                  </a:lnTo>
                  <a:lnTo>
                    <a:pt x="34991" y="172703"/>
                  </a:lnTo>
                  <a:lnTo>
                    <a:pt x="28038" y="176549"/>
                  </a:lnTo>
                  <a:lnTo>
                    <a:pt x="22697" y="177701"/>
                  </a:lnTo>
                  <a:lnTo>
                    <a:pt x="18431" y="177058"/>
                  </a:lnTo>
                  <a:lnTo>
                    <a:pt x="7782" y="17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59"/>
            <p:cNvSpPr/>
            <p:nvPr>
              <p:custDataLst>
                <p:tags r:id="rId97"/>
              </p:custDataLst>
            </p:nvPr>
          </p:nvSpPr>
          <p:spPr>
            <a:xfrm>
              <a:off x="6130441" y="3022600"/>
              <a:ext cx="105260" cy="180595"/>
            </a:xfrm>
            <a:custGeom>
              <a:avLst/>
              <a:gdLst/>
              <a:ahLst/>
              <a:cxnLst/>
              <a:rect l="0" t="0" r="0" b="0"/>
              <a:pathLst>
                <a:path w="105260" h="180595">
                  <a:moveTo>
                    <a:pt x="3659" y="101600"/>
                  </a:moveTo>
                  <a:lnTo>
                    <a:pt x="3659" y="101600"/>
                  </a:lnTo>
                  <a:lnTo>
                    <a:pt x="288" y="94858"/>
                  </a:lnTo>
                  <a:lnTo>
                    <a:pt x="0" y="92166"/>
                  </a:lnTo>
                  <a:lnTo>
                    <a:pt x="1563" y="87295"/>
                  </a:lnTo>
                  <a:lnTo>
                    <a:pt x="8372" y="82777"/>
                  </a:lnTo>
                  <a:lnTo>
                    <a:pt x="13151" y="80585"/>
                  </a:lnTo>
                  <a:lnTo>
                    <a:pt x="25987" y="80030"/>
                  </a:lnTo>
                  <a:lnTo>
                    <a:pt x="33361" y="80870"/>
                  </a:lnTo>
                  <a:lnTo>
                    <a:pt x="47199" y="89329"/>
                  </a:lnTo>
                  <a:lnTo>
                    <a:pt x="59699" y="103202"/>
                  </a:lnTo>
                  <a:lnTo>
                    <a:pt x="73259" y="130846"/>
                  </a:lnTo>
                  <a:lnTo>
                    <a:pt x="76926" y="151052"/>
                  </a:lnTo>
                  <a:lnTo>
                    <a:pt x="75787" y="159262"/>
                  </a:lnTo>
                  <a:lnTo>
                    <a:pt x="68877" y="172148"/>
                  </a:lnTo>
                  <a:lnTo>
                    <a:pt x="62514" y="178816"/>
                  </a:lnTo>
                  <a:lnTo>
                    <a:pt x="59828" y="180594"/>
                  </a:lnTo>
                  <a:lnTo>
                    <a:pt x="57333" y="179663"/>
                  </a:lnTo>
                  <a:lnTo>
                    <a:pt x="52678" y="172983"/>
                  </a:lnTo>
                  <a:lnTo>
                    <a:pt x="49463" y="140468"/>
                  </a:lnTo>
                  <a:lnTo>
                    <a:pt x="52473" y="107115"/>
                  </a:lnTo>
                  <a:lnTo>
                    <a:pt x="59221" y="72301"/>
                  </a:lnTo>
                  <a:lnTo>
                    <a:pt x="75626" y="34279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560"/>
            <p:cNvSpPr/>
            <p:nvPr>
              <p:custDataLst>
                <p:tags r:id="rId98"/>
              </p:custDataLst>
            </p:nvPr>
          </p:nvSpPr>
          <p:spPr>
            <a:xfrm>
              <a:off x="6311223" y="2943648"/>
              <a:ext cx="83228" cy="256753"/>
            </a:xfrm>
            <a:custGeom>
              <a:avLst/>
              <a:gdLst/>
              <a:ahLst/>
              <a:cxnLst/>
              <a:rect l="0" t="0" r="0" b="0"/>
              <a:pathLst>
                <a:path w="83228" h="256753">
                  <a:moveTo>
                    <a:pt x="70527" y="9102"/>
                  </a:moveTo>
                  <a:lnTo>
                    <a:pt x="70527" y="9102"/>
                  </a:lnTo>
                  <a:lnTo>
                    <a:pt x="64752" y="4033"/>
                  </a:lnTo>
                  <a:lnTo>
                    <a:pt x="58318" y="264"/>
                  </a:lnTo>
                  <a:lnTo>
                    <a:pt x="48873" y="0"/>
                  </a:lnTo>
                  <a:lnTo>
                    <a:pt x="43391" y="917"/>
                  </a:lnTo>
                  <a:lnTo>
                    <a:pt x="33536" y="9462"/>
                  </a:lnTo>
                  <a:lnTo>
                    <a:pt x="24454" y="24784"/>
                  </a:lnTo>
                  <a:lnTo>
                    <a:pt x="11407" y="64000"/>
                  </a:lnTo>
                  <a:lnTo>
                    <a:pt x="2858" y="102410"/>
                  </a:lnTo>
                  <a:lnTo>
                    <a:pt x="0" y="141589"/>
                  </a:lnTo>
                  <a:lnTo>
                    <a:pt x="2492" y="178052"/>
                  </a:lnTo>
                  <a:lnTo>
                    <a:pt x="10656" y="208368"/>
                  </a:lnTo>
                  <a:lnTo>
                    <a:pt x="25103" y="230309"/>
                  </a:lnTo>
                  <a:lnTo>
                    <a:pt x="33895" y="239123"/>
                  </a:lnTo>
                  <a:lnTo>
                    <a:pt x="53070" y="248917"/>
                  </a:lnTo>
                  <a:lnTo>
                    <a:pt x="83227" y="25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561"/>
            <p:cNvSpPr/>
            <p:nvPr>
              <p:custDataLst>
                <p:tags r:id="rId99"/>
              </p:custDataLst>
            </p:nvPr>
          </p:nvSpPr>
          <p:spPr>
            <a:xfrm>
              <a:off x="6521450" y="2946400"/>
              <a:ext cx="93310" cy="225267"/>
            </a:xfrm>
            <a:custGeom>
              <a:avLst/>
              <a:gdLst/>
              <a:ahLst/>
              <a:cxnLst/>
              <a:rect l="0" t="0" r="0" b="0"/>
              <a:pathLst>
                <a:path w="93310" h="225267">
                  <a:moveTo>
                    <a:pt x="0" y="0"/>
                  </a:moveTo>
                  <a:lnTo>
                    <a:pt x="0" y="0"/>
                  </a:lnTo>
                  <a:lnTo>
                    <a:pt x="0" y="45466"/>
                  </a:lnTo>
                  <a:lnTo>
                    <a:pt x="3763" y="77827"/>
                  </a:lnTo>
                  <a:lnTo>
                    <a:pt x="9433" y="115023"/>
                  </a:lnTo>
                  <a:lnTo>
                    <a:pt x="14305" y="152722"/>
                  </a:lnTo>
                  <a:lnTo>
                    <a:pt x="21015" y="196161"/>
                  </a:lnTo>
                  <a:lnTo>
                    <a:pt x="20730" y="221262"/>
                  </a:lnTo>
                  <a:lnTo>
                    <a:pt x="20169" y="224413"/>
                  </a:lnTo>
                  <a:lnTo>
                    <a:pt x="19796" y="225104"/>
                  </a:lnTo>
                  <a:lnTo>
                    <a:pt x="19381" y="220696"/>
                  </a:lnTo>
                  <a:lnTo>
                    <a:pt x="19094" y="176951"/>
                  </a:lnTo>
                  <a:lnTo>
                    <a:pt x="25805" y="136078"/>
                  </a:lnTo>
                  <a:lnTo>
                    <a:pt x="32871" y="118570"/>
                  </a:lnTo>
                  <a:lnTo>
                    <a:pt x="40008" y="109847"/>
                  </a:lnTo>
                  <a:lnTo>
                    <a:pt x="42900" y="108509"/>
                  </a:lnTo>
                  <a:lnTo>
                    <a:pt x="45533" y="108323"/>
                  </a:lnTo>
                  <a:lnTo>
                    <a:pt x="59352" y="118174"/>
                  </a:lnTo>
                  <a:lnTo>
                    <a:pt x="76852" y="141240"/>
                  </a:lnTo>
                  <a:lnTo>
                    <a:pt x="88702" y="170417"/>
                  </a:lnTo>
                  <a:lnTo>
                    <a:pt x="93309" y="198033"/>
                  </a:lnTo>
                  <a:lnTo>
                    <a:pt x="91839" y="205400"/>
                  </a:lnTo>
                  <a:lnTo>
                    <a:pt x="84562" y="217348"/>
                  </a:lnTo>
                  <a:lnTo>
                    <a:pt x="78952" y="221099"/>
                  </a:lnTo>
                  <a:lnTo>
                    <a:pt x="65194" y="225266"/>
                  </a:lnTo>
                  <a:lnTo>
                    <a:pt x="41580" y="224241"/>
                  </a:lnTo>
                  <a:lnTo>
                    <a:pt x="23453" y="219469"/>
                  </a:lnTo>
                  <a:lnTo>
                    <a:pt x="20574" y="217574"/>
                  </a:lnTo>
                  <a:lnTo>
                    <a:pt x="19360" y="215605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562"/>
            <p:cNvSpPr/>
            <p:nvPr>
              <p:custDataLst>
                <p:tags r:id="rId100"/>
              </p:custDataLst>
            </p:nvPr>
          </p:nvSpPr>
          <p:spPr>
            <a:xfrm>
              <a:off x="6666436" y="3062077"/>
              <a:ext cx="64753" cy="109614"/>
            </a:xfrm>
            <a:custGeom>
              <a:avLst/>
              <a:gdLst/>
              <a:ahLst/>
              <a:cxnLst/>
              <a:rect l="0" t="0" r="0" b="0"/>
              <a:pathLst>
                <a:path w="64753" h="109614">
                  <a:moveTo>
                    <a:pt x="32814" y="30373"/>
                  </a:moveTo>
                  <a:lnTo>
                    <a:pt x="32814" y="30373"/>
                  </a:lnTo>
                  <a:lnTo>
                    <a:pt x="40653" y="5593"/>
                  </a:lnTo>
                  <a:lnTo>
                    <a:pt x="42273" y="3269"/>
                  </a:lnTo>
                  <a:lnTo>
                    <a:pt x="42648" y="1720"/>
                  </a:lnTo>
                  <a:lnTo>
                    <a:pt x="42192" y="688"/>
                  </a:lnTo>
                  <a:lnTo>
                    <a:pt x="41182" y="0"/>
                  </a:lnTo>
                  <a:lnTo>
                    <a:pt x="29649" y="9144"/>
                  </a:lnTo>
                  <a:lnTo>
                    <a:pt x="12826" y="28630"/>
                  </a:lnTo>
                  <a:lnTo>
                    <a:pt x="1178" y="55648"/>
                  </a:lnTo>
                  <a:lnTo>
                    <a:pt x="0" y="82625"/>
                  </a:lnTo>
                  <a:lnTo>
                    <a:pt x="6236" y="96165"/>
                  </a:lnTo>
                  <a:lnTo>
                    <a:pt x="10861" y="101751"/>
                  </a:lnTo>
                  <a:lnTo>
                    <a:pt x="21646" y="107958"/>
                  </a:lnTo>
                  <a:lnTo>
                    <a:pt x="27485" y="109613"/>
                  </a:lnTo>
                  <a:lnTo>
                    <a:pt x="33495" y="108599"/>
                  </a:lnTo>
                  <a:lnTo>
                    <a:pt x="45816" y="101829"/>
                  </a:lnTo>
                  <a:lnTo>
                    <a:pt x="61283" y="79375"/>
                  </a:lnTo>
                  <a:lnTo>
                    <a:pt x="64752" y="62265"/>
                  </a:lnTo>
                  <a:lnTo>
                    <a:pt x="63236" y="46664"/>
                  </a:lnTo>
                  <a:lnTo>
                    <a:pt x="57859" y="35026"/>
                  </a:lnTo>
                  <a:lnTo>
                    <a:pt x="50766" y="27032"/>
                  </a:lnTo>
                  <a:lnTo>
                    <a:pt x="43615" y="20421"/>
                  </a:lnTo>
                  <a:lnTo>
                    <a:pt x="32814" y="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563"/>
            <p:cNvSpPr/>
            <p:nvPr>
              <p:custDataLst>
                <p:tags r:id="rId101"/>
              </p:custDataLst>
            </p:nvPr>
          </p:nvSpPr>
          <p:spPr>
            <a:xfrm>
              <a:off x="6836125" y="2916158"/>
              <a:ext cx="53626" cy="271505"/>
            </a:xfrm>
            <a:custGeom>
              <a:avLst/>
              <a:gdLst/>
              <a:ahLst/>
              <a:cxnLst/>
              <a:rect l="0" t="0" r="0" b="0"/>
              <a:pathLst>
                <a:path w="53626" h="271505">
                  <a:moveTo>
                    <a:pt x="53625" y="36592"/>
                  </a:moveTo>
                  <a:lnTo>
                    <a:pt x="53625" y="36592"/>
                  </a:lnTo>
                  <a:lnTo>
                    <a:pt x="27612" y="30125"/>
                  </a:lnTo>
                  <a:lnTo>
                    <a:pt x="25700" y="28753"/>
                  </a:lnTo>
                  <a:lnTo>
                    <a:pt x="24424" y="27132"/>
                  </a:lnTo>
                  <a:lnTo>
                    <a:pt x="24280" y="25347"/>
                  </a:lnTo>
                  <a:lnTo>
                    <a:pt x="33498" y="3582"/>
                  </a:lnTo>
                  <a:lnTo>
                    <a:pt x="33151" y="1885"/>
                  </a:lnTo>
                  <a:lnTo>
                    <a:pt x="32214" y="754"/>
                  </a:lnTo>
                  <a:lnTo>
                    <a:pt x="30884" y="0"/>
                  </a:lnTo>
                  <a:lnTo>
                    <a:pt x="29292" y="909"/>
                  </a:lnTo>
                  <a:lnTo>
                    <a:pt x="25642" y="5681"/>
                  </a:lnTo>
                  <a:lnTo>
                    <a:pt x="17550" y="33204"/>
                  </a:lnTo>
                  <a:lnTo>
                    <a:pt x="11264" y="75177"/>
                  </a:lnTo>
                  <a:lnTo>
                    <a:pt x="7046" y="109480"/>
                  </a:lnTo>
                  <a:lnTo>
                    <a:pt x="2819" y="147774"/>
                  </a:lnTo>
                  <a:lnTo>
                    <a:pt x="0" y="186195"/>
                  </a:lnTo>
                  <a:lnTo>
                    <a:pt x="2379" y="233475"/>
                  </a:lnTo>
                  <a:lnTo>
                    <a:pt x="8259" y="263477"/>
                  </a:lnTo>
                  <a:lnTo>
                    <a:pt x="11386" y="268282"/>
                  </a:lnTo>
                  <a:lnTo>
                    <a:pt x="14882" y="271485"/>
                  </a:lnTo>
                  <a:lnTo>
                    <a:pt x="18624" y="271504"/>
                  </a:lnTo>
                  <a:lnTo>
                    <a:pt x="22530" y="269400"/>
                  </a:lnTo>
                  <a:lnTo>
                    <a:pt x="26544" y="265881"/>
                  </a:lnTo>
                  <a:lnTo>
                    <a:pt x="35567" y="247443"/>
                  </a:lnTo>
                  <a:lnTo>
                    <a:pt x="34575" y="201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564"/>
            <p:cNvSpPr/>
            <p:nvPr>
              <p:custDataLst>
                <p:tags r:id="rId102"/>
              </p:custDataLst>
            </p:nvPr>
          </p:nvSpPr>
          <p:spPr>
            <a:xfrm>
              <a:off x="6774483" y="2911348"/>
              <a:ext cx="216868" cy="250953"/>
            </a:xfrm>
            <a:custGeom>
              <a:avLst/>
              <a:gdLst/>
              <a:ahLst/>
              <a:cxnLst/>
              <a:rect l="0" t="0" r="0" b="0"/>
              <a:pathLst>
                <a:path w="216868" h="250953">
                  <a:moveTo>
                    <a:pt x="7317" y="174752"/>
                  </a:moveTo>
                  <a:lnTo>
                    <a:pt x="7317" y="174752"/>
                  </a:lnTo>
                  <a:lnTo>
                    <a:pt x="575" y="174752"/>
                  </a:lnTo>
                  <a:lnTo>
                    <a:pt x="0" y="174046"/>
                  </a:lnTo>
                  <a:lnTo>
                    <a:pt x="1028" y="172870"/>
                  </a:lnTo>
                  <a:lnTo>
                    <a:pt x="3124" y="171381"/>
                  </a:lnTo>
                  <a:lnTo>
                    <a:pt x="43576" y="161921"/>
                  </a:lnTo>
                  <a:lnTo>
                    <a:pt x="81874" y="144061"/>
                  </a:lnTo>
                  <a:lnTo>
                    <a:pt x="111017" y="120895"/>
                  </a:lnTo>
                  <a:lnTo>
                    <a:pt x="136428" y="86043"/>
                  </a:lnTo>
                  <a:lnTo>
                    <a:pt x="158460" y="44438"/>
                  </a:lnTo>
                  <a:lnTo>
                    <a:pt x="173318" y="4869"/>
                  </a:lnTo>
                  <a:lnTo>
                    <a:pt x="173723" y="1524"/>
                  </a:lnTo>
                  <a:lnTo>
                    <a:pt x="173287" y="0"/>
                  </a:lnTo>
                  <a:lnTo>
                    <a:pt x="162562" y="14710"/>
                  </a:lnTo>
                  <a:lnTo>
                    <a:pt x="152721" y="51524"/>
                  </a:lnTo>
                  <a:lnTo>
                    <a:pt x="147670" y="85882"/>
                  </a:lnTo>
                  <a:lnTo>
                    <a:pt x="143074" y="124671"/>
                  </a:lnTo>
                  <a:lnTo>
                    <a:pt x="138680" y="165429"/>
                  </a:lnTo>
                  <a:lnTo>
                    <a:pt x="134374" y="201417"/>
                  </a:lnTo>
                  <a:lnTo>
                    <a:pt x="128810" y="248087"/>
                  </a:lnTo>
                  <a:lnTo>
                    <a:pt x="128529" y="249748"/>
                  </a:lnTo>
                  <a:lnTo>
                    <a:pt x="128341" y="250149"/>
                  </a:lnTo>
                  <a:lnTo>
                    <a:pt x="143580" y="208786"/>
                  </a:lnTo>
                  <a:lnTo>
                    <a:pt x="163951" y="183660"/>
                  </a:lnTo>
                  <a:lnTo>
                    <a:pt x="184490" y="169552"/>
                  </a:lnTo>
                  <a:lnTo>
                    <a:pt x="190343" y="168463"/>
                  </a:lnTo>
                  <a:lnTo>
                    <a:pt x="195657" y="169148"/>
                  </a:lnTo>
                  <a:lnTo>
                    <a:pt x="200610" y="171016"/>
                  </a:lnTo>
                  <a:lnTo>
                    <a:pt x="204618" y="175083"/>
                  </a:lnTo>
                  <a:lnTo>
                    <a:pt x="210952" y="187129"/>
                  </a:lnTo>
                  <a:lnTo>
                    <a:pt x="216088" y="229211"/>
                  </a:lnTo>
                  <a:lnTo>
                    <a:pt x="216867" y="250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467"/>
          <p:cNvGrpSpPr/>
          <p:nvPr/>
        </p:nvGrpSpPr>
        <p:grpSpPr>
          <a:xfrm>
            <a:off x="7330591" y="2829030"/>
            <a:ext cx="1629260" cy="505054"/>
            <a:chOff x="7330591" y="2829030"/>
            <a:chExt cx="1629260" cy="505054"/>
          </a:xfrm>
        </p:grpSpPr>
        <p:sp>
          <p:nvSpPr>
            <p:cNvPr id="158" name="SMARTInkShape-2565"/>
            <p:cNvSpPr/>
            <p:nvPr>
              <p:custDataLst>
                <p:tags r:id="rId85"/>
              </p:custDataLst>
            </p:nvPr>
          </p:nvSpPr>
          <p:spPr>
            <a:xfrm>
              <a:off x="8902987" y="2938229"/>
              <a:ext cx="47534" cy="264803"/>
            </a:xfrm>
            <a:custGeom>
              <a:avLst/>
              <a:gdLst/>
              <a:ahLst/>
              <a:cxnLst/>
              <a:rect l="0" t="0" r="0" b="0"/>
              <a:pathLst>
                <a:path w="47534" h="264803">
                  <a:moveTo>
                    <a:pt x="44163" y="8171"/>
                  </a:moveTo>
                  <a:lnTo>
                    <a:pt x="44163" y="8171"/>
                  </a:lnTo>
                  <a:lnTo>
                    <a:pt x="47533" y="1429"/>
                  </a:lnTo>
                  <a:lnTo>
                    <a:pt x="47116" y="149"/>
                  </a:lnTo>
                  <a:lnTo>
                    <a:pt x="45426" y="0"/>
                  </a:lnTo>
                  <a:lnTo>
                    <a:pt x="42888" y="607"/>
                  </a:lnTo>
                  <a:lnTo>
                    <a:pt x="32575" y="11574"/>
                  </a:lnTo>
                  <a:lnTo>
                    <a:pt x="17211" y="41713"/>
                  </a:lnTo>
                  <a:lnTo>
                    <a:pt x="9366" y="88665"/>
                  </a:lnTo>
                  <a:lnTo>
                    <a:pt x="7530" y="124380"/>
                  </a:lnTo>
                  <a:lnTo>
                    <a:pt x="6010" y="160008"/>
                  </a:lnTo>
                  <a:lnTo>
                    <a:pt x="1892" y="205716"/>
                  </a:lnTo>
                  <a:lnTo>
                    <a:pt x="0" y="253265"/>
                  </a:lnTo>
                  <a:lnTo>
                    <a:pt x="1722" y="261740"/>
                  </a:lnTo>
                  <a:lnTo>
                    <a:pt x="3169" y="264001"/>
                  </a:lnTo>
                  <a:lnTo>
                    <a:pt x="6251" y="264802"/>
                  </a:lnTo>
                  <a:lnTo>
                    <a:pt x="15318" y="263810"/>
                  </a:lnTo>
                  <a:lnTo>
                    <a:pt x="24522" y="259137"/>
                  </a:lnTo>
                  <a:lnTo>
                    <a:pt x="32611" y="252356"/>
                  </a:lnTo>
                  <a:lnTo>
                    <a:pt x="38558" y="244638"/>
                  </a:lnTo>
                  <a:lnTo>
                    <a:pt x="39721" y="240604"/>
                  </a:lnTo>
                  <a:lnTo>
                    <a:pt x="37813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566"/>
            <p:cNvSpPr/>
            <p:nvPr>
              <p:custDataLst>
                <p:tags r:id="rId86"/>
              </p:custDataLst>
            </p:nvPr>
          </p:nvSpPr>
          <p:spPr>
            <a:xfrm>
              <a:off x="8850863" y="3111500"/>
              <a:ext cx="108988" cy="38101"/>
            </a:xfrm>
            <a:custGeom>
              <a:avLst/>
              <a:gdLst/>
              <a:ahLst/>
              <a:cxnLst/>
              <a:rect l="0" t="0" r="0" b="0"/>
              <a:pathLst>
                <a:path w="108988" h="38101">
                  <a:moveTo>
                    <a:pt x="20087" y="38100"/>
                  </a:moveTo>
                  <a:lnTo>
                    <a:pt x="20087" y="38100"/>
                  </a:lnTo>
                  <a:lnTo>
                    <a:pt x="9948" y="33736"/>
                  </a:lnTo>
                  <a:lnTo>
                    <a:pt x="2410" y="32633"/>
                  </a:lnTo>
                  <a:lnTo>
                    <a:pt x="541" y="31633"/>
                  </a:lnTo>
                  <a:lnTo>
                    <a:pt x="0" y="30261"/>
                  </a:lnTo>
                  <a:lnTo>
                    <a:pt x="346" y="28640"/>
                  </a:lnTo>
                  <a:lnTo>
                    <a:pt x="6374" y="24959"/>
                  </a:lnTo>
                  <a:lnTo>
                    <a:pt x="29194" y="18919"/>
                  </a:lnTo>
                  <a:lnTo>
                    <a:pt x="67235" y="10780"/>
                  </a:lnTo>
                  <a:lnTo>
                    <a:pt x="1089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567"/>
            <p:cNvSpPr/>
            <p:nvPr>
              <p:custDataLst>
                <p:tags r:id="rId87"/>
              </p:custDataLst>
            </p:nvPr>
          </p:nvSpPr>
          <p:spPr>
            <a:xfrm>
              <a:off x="8630432" y="3096137"/>
              <a:ext cx="173973" cy="124533"/>
            </a:xfrm>
            <a:custGeom>
              <a:avLst/>
              <a:gdLst/>
              <a:ahLst/>
              <a:cxnLst/>
              <a:rect l="0" t="0" r="0" b="0"/>
              <a:pathLst>
                <a:path w="173973" h="124533">
                  <a:moveTo>
                    <a:pt x="62718" y="59813"/>
                  </a:moveTo>
                  <a:lnTo>
                    <a:pt x="62718" y="59813"/>
                  </a:lnTo>
                  <a:lnTo>
                    <a:pt x="75809" y="45310"/>
                  </a:lnTo>
                  <a:lnTo>
                    <a:pt x="79119" y="36669"/>
                  </a:lnTo>
                  <a:lnTo>
                    <a:pt x="78709" y="28125"/>
                  </a:lnTo>
                  <a:lnTo>
                    <a:pt x="77612" y="23871"/>
                  </a:lnTo>
                  <a:lnTo>
                    <a:pt x="73353" y="20329"/>
                  </a:lnTo>
                  <a:lnTo>
                    <a:pt x="51914" y="12680"/>
                  </a:lnTo>
                  <a:lnTo>
                    <a:pt x="38160" y="10643"/>
                  </a:lnTo>
                  <a:lnTo>
                    <a:pt x="26874" y="13500"/>
                  </a:lnTo>
                  <a:lnTo>
                    <a:pt x="21889" y="16238"/>
                  </a:lnTo>
                  <a:lnTo>
                    <a:pt x="12587" y="28687"/>
                  </a:lnTo>
                  <a:lnTo>
                    <a:pt x="5159" y="45979"/>
                  </a:lnTo>
                  <a:lnTo>
                    <a:pt x="0" y="89463"/>
                  </a:lnTo>
                  <a:lnTo>
                    <a:pt x="1856" y="95807"/>
                  </a:lnTo>
                  <a:lnTo>
                    <a:pt x="9562" y="106620"/>
                  </a:lnTo>
                  <a:lnTo>
                    <a:pt x="13875" y="109362"/>
                  </a:lnTo>
                  <a:lnTo>
                    <a:pt x="18162" y="110484"/>
                  </a:lnTo>
                  <a:lnTo>
                    <a:pt x="22431" y="110527"/>
                  </a:lnTo>
                  <a:lnTo>
                    <a:pt x="38550" y="103845"/>
                  </a:lnTo>
                  <a:lnTo>
                    <a:pt x="53362" y="89558"/>
                  </a:lnTo>
                  <a:lnTo>
                    <a:pt x="65233" y="71542"/>
                  </a:lnTo>
                  <a:lnTo>
                    <a:pt x="67932" y="64307"/>
                  </a:lnTo>
                  <a:lnTo>
                    <a:pt x="68311" y="64220"/>
                  </a:lnTo>
                  <a:lnTo>
                    <a:pt x="77862" y="83726"/>
                  </a:lnTo>
                  <a:lnTo>
                    <a:pt x="80576" y="86339"/>
                  </a:lnTo>
                  <a:lnTo>
                    <a:pt x="87352" y="89241"/>
                  </a:lnTo>
                  <a:lnTo>
                    <a:pt x="102472" y="90875"/>
                  </a:lnTo>
                  <a:lnTo>
                    <a:pt x="114253" y="87494"/>
                  </a:lnTo>
                  <a:lnTo>
                    <a:pt x="139063" y="73826"/>
                  </a:lnTo>
                  <a:lnTo>
                    <a:pt x="158011" y="54950"/>
                  </a:lnTo>
                  <a:lnTo>
                    <a:pt x="170289" y="31483"/>
                  </a:lnTo>
                  <a:lnTo>
                    <a:pt x="172145" y="16883"/>
                  </a:lnTo>
                  <a:lnTo>
                    <a:pt x="171653" y="10026"/>
                  </a:lnTo>
                  <a:lnTo>
                    <a:pt x="169208" y="5455"/>
                  </a:lnTo>
                  <a:lnTo>
                    <a:pt x="165461" y="2408"/>
                  </a:lnTo>
                  <a:lnTo>
                    <a:pt x="160846" y="376"/>
                  </a:lnTo>
                  <a:lnTo>
                    <a:pt x="151957" y="0"/>
                  </a:lnTo>
                  <a:lnTo>
                    <a:pt x="147610" y="888"/>
                  </a:lnTo>
                  <a:lnTo>
                    <a:pt x="144713" y="4302"/>
                  </a:lnTo>
                  <a:lnTo>
                    <a:pt x="141493" y="15621"/>
                  </a:lnTo>
                  <a:lnTo>
                    <a:pt x="142046" y="21179"/>
                  </a:lnTo>
                  <a:lnTo>
                    <a:pt x="157072" y="57725"/>
                  </a:lnTo>
                  <a:lnTo>
                    <a:pt x="170167" y="74089"/>
                  </a:lnTo>
                  <a:lnTo>
                    <a:pt x="173972" y="85914"/>
                  </a:lnTo>
                  <a:lnTo>
                    <a:pt x="173783" y="96343"/>
                  </a:lnTo>
                  <a:lnTo>
                    <a:pt x="172745" y="101100"/>
                  </a:lnTo>
                  <a:lnTo>
                    <a:pt x="165947" y="110148"/>
                  </a:lnTo>
                  <a:lnTo>
                    <a:pt x="147707" y="124083"/>
                  </a:lnTo>
                  <a:lnTo>
                    <a:pt x="145483" y="124532"/>
                  </a:lnTo>
                  <a:lnTo>
                    <a:pt x="144705" y="123420"/>
                  </a:lnTo>
                  <a:lnTo>
                    <a:pt x="144893" y="121268"/>
                  </a:lnTo>
                  <a:lnTo>
                    <a:pt x="157968" y="9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568"/>
            <p:cNvSpPr/>
            <p:nvPr>
              <p:custDataLst>
                <p:tags r:id="rId88"/>
              </p:custDataLst>
            </p:nvPr>
          </p:nvSpPr>
          <p:spPr>
            <a:xfrm>
              <a:off x="8496300" y="3104782"/>
              <a:ext cx="88901" cy="102212"/>
            </a:xfrm>
            <a:custGeom>
              <a:avLst/>
              <a:gdLst/>
              <a:ahLst/>
              <a:cxnLst/>
              <a:rect l="0" t="0" r="0" b="0"/>
              <a:pathLst>
                <a:path w="88901" h="102212">
                  <a:moveTo>
                    <a:pt x="0" y="70218"/>
                  </a:moveTo>
                  <a:lnTo>
                    <a:pt x="0" y="70218"/>
                  </a:lnTo>
                  <a:lnTo>
                    <a:pt x="0" y="64751"/>
                  </a:lnTo>
                  <a:lnTo>
                    <a:pt x="3370" y="67501"/>
                  </a:lnTo>
                  <a:lnTo>
                    <a:pt x="10670" y="67129"/>
                  </a:lnTo>
                  <a:lnTo>
                    <a:pt x="38668" y="58522"/>
                  </a:lnTo>
                  <a:lnTo>
                    <a:pt x="51053" y="51849"/>
                  </a:lnTo>
                  <a:lnTo>
                    <a:pt x="66553" y="33418"/>
                  </a:lnTo>
                  <a:lnTo>
                    <a:pt x="71913" y="19995"/>
                  </a:lnTo>
                  <a:lnTo>
                    <a:pt x="73342" y="13453"/>
                  </a:lnTo>
                  <a:lnTo>
                    <a:pt x="72178" y="8386"/>
                  </a:lnTo>
                  <a:lnTo>
                    <a:pt x="69285" y="4302"/>
                  </a:lnTo>
                  <a:lnTo>
                    <a:pt x="65240" y="874"/>
                  </a:lnTo>
                  <a:lnTo>
                    <a:pt x="60427" y="0"/>
                  </a:lnTo>
                  <a:lnTo>
                    <a:pt x="49434" y="2791"/>
                  </a:lnTo>
                  <a:lnTo>
                    <a:pt x="31345" y="15668"/>
                  </a:lnTo>
                  <a:lnTo>
                    <a:pt x="22633" y="30686"/>
                  </a:lnTo>
                  <a:lnTo>
                    <a:pt x="11291" y="65702"/>
                  </a:lnTo>
                  <a:lnTo>
                    <a:pt x="11055" y="72852"/>
                  </a:lnTo>
                  <a:lnTo>
                    <a:pt x="14556" y="84559"/>
                  </a:lnTo>
                  <a:lnTo>
                    <a:pt x="27831" y="99083"/>
                  </a:lnTo>
                  <a:lnTo>
                    <a:pt x="33370" y="101456"/>
                  </a:lnTo>
                  <a:lnTo>
                    <a:pt x="45170" y="102211"/>
                  </a:lnTo>
                  <a:lnTo>
                    <a:pt x="88900" y="95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569"/>
            <p:cNvSpPr/>
            <p:nvPr>
              <p:custDataLst>
                <p:tags r:id="rId89"/>
              </p:custDataLst>
            </p:nvPr>
          </p:nvSpPr>
          <p:spPr>
            <a:xfrm>
              <a:off x="8428144" y="2952750"/>
              <a:ext cx="30057" cy="298451"/>
            </a:xfrm>
            <a:custGeom>
              <a:avLst/>
              <a:gdLst/>
              <a:ahLst/>
              <a:cxnLst/>
              <a:rect l="0" t="0" r="0" b="0"/>
              <a:pathLst>
                <a:path w="30057" h="298451">
                  <a:moveTo>
                    <a:pt x="23706" y="0"/>
                  </a:moveTo>
                  <a:lnTo>
                    <a:pt x="23706" y="0"/>
                  </a:lnTo>
                  <a:lnTo>
                    <a:pt x="20335" y="0"/>
                  </a:lnTo>
                  <a:lnTo>
                    <a:pt x="11497" y="6742"/>
                  </a:lnTo>
                  <a:lnTo>
                    <a:pt x="3311" y="31161"/>
                  </a:lnTo>
                  <a:lnTo>
                    <a:pt x="530" y="62767"/>
                  </a:lnTo>
                  <a:lnTo>
                    <a:pt x="0" y="101980"/>
                  </a:lnTo>
                  <a:lnTo>
                    <a:pt x="2116" y="142926"/>
                  </a:lnTo>
                  <a:lnTo>
                    <a:pt x="7290" y="182762"/>
                  </a:lnTo>
                  <a:lnTo>
                    <a:pt x="12882" y="220221"/>
                  </a:lnTo>
                  <a:lnTo>
                    <a:pt x="16736" y="265550"/>
                  </a:lnTo>
                  <a:lnTo>
                    <a:pt x="22033" y="288075"/>
                  </a:lnTo>
                  <a:lnTo>
                    <a:pt x="30056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570"/>
            <p:cNvSpPr/>
            <p:nvPr>
              <p:custDataLst>
                <p:tags r:id="rId90"/>
              </p:custDataLst>
            </p:nvPr>
          </p:nvSpPr>
          <p:spPr>
            <a:xfrm>
              <a:off x="8105579" y="3067050"/>
              <a:ext cx="143072" cy="57151"/>
            </a:xfrm>
            <a:custGeom>
              <a:avLst/>
              <a:gdLst/>
              <a:ahLst/>
              <a:cxnLst/>
              <a:rect l="0" t="0" r="0" b="0"/>
              <a:pathLst>
                <a:path w="1430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18" y="55738"/>
                  </a:lnTo>
                  <a:lnTo>
                    <a:pt x="4645" y="50408"/>
                  </a:lnTo>
                  <a:lnTo>
                    <a:pt x="51116" y="34564"/>
                  </a:lnTo>
                  <a:lnTo>
                    <a:pt x="97716" y="18002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571"/>
            <p:cNvSpPr/>
            <p:nvPr>
              <p:custDataLst>
                <p:tags r:id="rId91"/>
              </p:custDataLst>
            </p:nvPr>
          </p:nvSpPr>
          <p:spPr>
            <a:xfrm>
              <a:off x="7972257" y="2975223"/>
              <a:ext cx="250994" cy="266873"/>
            </a:xfrm>
            <a:custGeom>
              <a:avLst/>
              <a:gdLst/>
              <a:ahLst/>
              <a:cxnLst/>
              <a:rect l="0" t="0" r="0" b="0"/>
              <a:pathLst>
                <a:path w="250994" h="266873">
                  <a:moveTo>
                    <a:pt x="92243" y="193427"/>
                  </a:moveTo>
                  <a:lnTo>
                    <a:pt x="92243" y="193427"/>
                  </a:lnTo>
                  <a:lnTo>
                    <a:pt x="95613" y="190056"/>
                  </a:lnTo>
                  <a:lnTo>
                    <a:pt x="95901" y="187652"/>
                  </a:lnTo>
                  <a:lnTo>
                    <a:pt x="89493" y="166291"/>
                  </a:lnTo>
                  <a:lnTo>
                    <a:pt x="80217" y="151834"/>
                  </a:lnTo>
                  <a:lnTo>
                    <a:pt x="68532" y="141984"/>
                  </a:lnTo>
                  <a:lnTo>
                    <a:pt x="60303" y="138814"/>
                  </a:lnTo>
                  <a:lnTo>
                    <a:pt x="56132" y="137968"/>
                  </a:lnTo>
                  <a:lnTo>
                    <a:pt x="45855" y="140791"/>
                  </a:lnTo>
                  <a:lnTo>
                    <a:pt x="34231" y="148161"/>
                  </a:lnTo>
                  <a:lnTo>
                    <a:pt x="15787" y="169588"/>
                  </a:lnTo>
                  <a:lnTo>
                    <a:pt x="3230" y="190593"/>
                  </a:lnTo>
                  <a:lnTo>
                    <a:pt x="0" y="212158"/>
                  </a:lnTo>
                  <a:lnTo>
                    <a:pt x="3974" y="232091"/>
                  </a:lnTo>
                  <a:lnTo>
                    <a:pt x="12795" y="248006"/>
                  </a:lnTo>
                  <a:lnTo>
                    <a:pt x="33033" y="265494"/>
                  </a:lnTo>
                  <a:lnTo>
                    <a:pt x="40776" y="266872"/>
                  </a:lnTo>
                  <a:lnTo>
                    <a:pt x="56904" y="262758"/>
                  </a:lnTo>
                  <a:lnTo>
                    <a:pt x="69716" y="251993"/>
                  </a:lnTo>
                  <a:lnTo>
                    <a:pt x="75108" y="245171"/>
                  </a:lnTo>
                  <a:lnTo>
                    <a:pt x="81100" y="228184"/>
                  </a:lnTo>
                  <a:lnTo>
                    <a:pt x="84947" y="205388"/>
                  </a:lnTo>
                  <a:lnTo>
                    <a:pt x="84556" y="204223"/>
                  </a:lnTo>
                  <a:lnTo>
                    <a:pt x="83591" y="204152"/>
                  </a:lnTo>
                  <a:lnTo>
                    <a:pt x="82241" y="204810"/>
                  </a:lnTo>
                  <a:lnTo>
                    <a:pt x="80342" y="219221"/>
                  </a:lnTo>
                  <a:lnTo>
                    <a:pt x="84770" y="243599"/>
                  </a:lnTo>
                  <a:lnTo>
                    <a:pt x="88451" y="253590"/>
                  </a:lnTo>
                  <a:lnTo>
                    <a:pt x="96202" y="260853"/>
                  </a:lnTo>
                  <a:lnTo>
                    <a:pt x="101232" y="263778"/>
                  </a:lnTo>
                  <a:lnTo>
                    <a:pt x="105996" y="265022"/>
                  </a:lnTo>
                  <a:lnTo>
                    <a:pt x="115053" y="264523"/>
                  </a:lnTo>
                  <a:lnTo>
                    <a:pt x="125664" y="256305"/>
                  </a:lnTo>
                  <a:lnTo>
                    <a:pt x="149722" y="224662"/>
                  </a:lnTo>
                  <a:lnTo>
                    <a:pt x="171911" y="184651"/>
                  </a:lnTo>
                  <a:lnTo>
                    <a:pt x="188094" y="151426"/>
                  </a:lnTo>
                  <a:lnTo>
                    <a:pt x="202577" y="115493"/>
                  </a:lnTo>
                  <a:lnTo>
                    <a:pt x="211365" y="78357"/>
                  </a:lnTo>
                  <a:lnTo>
                    <a:pt x="216908" y="31862"/>
                  </a:lnTo>
                  <a:lnTo>
                    <a:pt x="215180" y="8129"/>
                  </a:lnTo>
                  <a:lnTo>
                    <a:pt x="212028" y="1711"/>
                  </a:lnTo>
                  <a:lnTo>
                    <a:pt x="210200" y="0"/>
                  </a:lnTo>
                  <a:lnTo>
                    <a:pt x="207569" y="2387"/>
                  </a:lnTo>
                  <a:lnTo>
                    <a:pt x="197832" y="23306"/>
                  </a:lnTo>
                  <a:lnTo>
                    <a:pt x="190870" y="58119"/>
                  </a:lnTo>
                  <a:lnTo>
                    <a:pt x="188994" y="90251"/>
                  </a:lnTo>
                  <a:lnTo>
                    <a:pt x="188160" y="125699"/>
                  </a:lnTo>
                  <a:lnTo>
                    <a:pt x="189201" y="160503"/>
                  </a:lnTo>
                  <a:lnTo>
                    <a:pt x="197720" y="202487"/>
                  </a:lnTo>
                  <a:lnTo>
                    <a:pt x="205209" y="223794"/>
                  </a:lnTo>
                  <a:lnTo>
                    <a:pt x="215122" y="237027"/>
                  </a:lnTo>
                  <a:lnTo>
                    <a:pt x="220729" y="241544"/>
                  </a:lnTo>
                  <a:lnTo>
                    <a:pt x="225877" y="243144"/>
                  </a:lnTo>
                  <a:lnTo>
                    <a:pt x="230721" y="242799"/>
                  </a:lnTo>
                  <a:lnTo>
                    <a:pt x="235361" y="241159"/>
                  </a:lnTo>
                  <a:lnTo>
                    <a:pt x="242400" y="235572"/>
                  </a:lnTo>
                  <a:lnTo>
                    <a:pt x="250993" y="22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572"/>
            <p:cNvSpPr/>
            <p:nvPr>
              <p:custDataLst>
                <p:tags r:id="rId92"/>
              </p:custDataLst>
            </p:nvPr>
          </p:nvSpPr>
          <p:spPr>
            <a:xfrm>
              <a:off x="7759700" y="2829030"/>
              <a:ext cx="40488" cy="505054"/>
            </a:xfrm>
            <a:custGeom>
              <a:avLst/>
              <a:gdLst/>
              <a:ahLst/>
              <a:cxnLst/>
              <a:rect l="0" t="0" r="0" b="0"/>
              <a:pathLst>
                <a:path w="40488" h="505054">
                  <a:moveTo>
                    <a:pt x="12700" y="9420"/>
                  </a:moveTo>
                  <a:lnTo>
                    <a:pt x="12700" y="9420"/>
                  </a:lnTo>
                  <a:lnTo>
                    <a:pt x="16070" y="6049"/>
                  </a:lnTo>
                  <a:lnTo>
                    <a:pt x="17725" y="2512"/>
                  </a:lnTo>
                  <a:lnTo>
                    <a:pt x="18167" y="582"/>
                  </a:lnTo>
                  <a:lnTo>
                    <a:pt x="18462" y="0"/>
                  </a:lnTo>
                  <a:lnTo>
                    <a:pt x="18658" y="318"/>
                  </a:lnTo>
                  <a:lnTo>
                    <a:pt x="27865" y="42908"/>
                  </a:lnTo>
                  <a:lnTo>
                    <a:pt x="30023" y="80512"/>
                  </a:lnTo>
                  <a:lnTo>
                    <a:pt x="30599" y="103381"/>
                  </a:lnTo>
                  <a:lnTo>
                    <a:pt x="31688" y="129211"/>
                  </a:lnTo>
                  <a:lnTo>
                    <a:pt x="33120" y="157014"/>
                  </a:lnTo>
                  <a:lnTo>
                    <a:pt x="34780" y="186133"/>
                  </a:lnTo>
                  <a:lnTo>
                    <a:pt x="36592" y="216834"/>
                  </a:lnTo>
                  <a:lnTo>
                    <a:pt x="38505" y="248590"/>
                  </a:lnTo>
                  <a:lnTo>
                    <a:pt x="40487" y="281050"/>
                  </a:lnTo>
                  <a:lnTo>
                    <a:pt x="40396" y="312568"/>
                  </a:lnTo>
                  <a:lnTo>
                    <a:pt x="38926" y="343458"/>
                  </a:lnTo>
                  <a:lnTo>
                    <a:pt x="36533" y="373928"/>
                  </a:lnTo>
                  <a:lnTo>
                    <a:pt x="32823" y="399886"/>
                  </a:lnTo>
                  <a:lnTo>
                    <a:pt x="23054" y="443781"/>
                  </a:lnTo>
                  <a:lnTo>
                    <a:pt x="6017" y="491193"/>
                  </a:lnTo>
                  <a:lnTo>
                    <a:pt x="1783" y="504161"/>
                  </a:lnTo>
                  <a:lnTo>
                    <a:pt x="1188" y="505053"/>
                  </a:lnTo>
                  <a:lnTo>
                    <a:pt x="0" y="504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573"/>
            <p:cNvSpPr/>
            <p:nvPr>
              <p:custDataLst>
                <p:tags r:id="rId93"/>
              </p:custDataLst>
            </p:nvPr>
          </p:nvSpPr>
          <p:spPr>
            <a:xfrm>
              <a:off x="7378700" y="30861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21689" y="30339"/>
                  </a:lnTo>
                  <a:lnTo>
                    <a:pt x="63394" y="19817"/>
                  </a:lnTo>
                  <a:lnTo>
                    <a:pt x="109182" y="736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574"/>
            <p:cNvSpPr/>
            <p:nvPr>
              <p:custDataLst>
                <p:tags r:id="rId94"/>
              </p:custDataLst>
            </p:nvPr>
          </p:nvSpPr>
          <p:spPr>
            <a:xfrm>
              <a:off x="7330591" y="2938440"/>
              <a:ext cx="213210" cy="71461"/>
            </a:xfrm>
            <a:custGeom>
              <a:avLst/>
              <a:gdLst/>
              <a:ahLst/>
              <a:cxnLst/>
              <a:rect l="0" t="0" r="0" b="0"/>
              <a:pathLst>
                <a:path w="213210" h="71461">
                  <a:moveTo>
                    <a:pt x="3659" y="71460"/>
                  </a:moveTo>
                  <a:lnTo>
                    <a:pt x="3659" y="71460"/>
                  </a:lnTo>
                  <a:lnTo>
                    <a:pt x="288" y="68089"/>
                  </a:lnTo>
                  <a:lnTo>
                    <a:pt x="0" y="66391"/>
                  </a:lnTo>
                  <a:lnTo>
                    <a:pt x="514" y="64553"/>
                  </a:lnTo>
                  <a:lnTo>
                    <a:pt x="1563" y="62622"/>
                  </a:lnTo>
                  <a:lnTo>
                    <a:pt x="48591" y="36665"/>
                  </a:lnTo>
                  <a:lnTo>
                    <a:pt x="94583" y="17171"/>
                  </a:lnTo>
                  <a:lnTo>
                    <a:pt x="127325" y="7820"/>
                  </a:lnTo>
                  <a:lnTo>
                    <a:pt x="173964" y="0"/>
                  </a:lnTo>
                  <a:lnTo>
                    <a:pt x="213209" y="1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75"/>
            <p:cNvSpPr/>
            <p:nvPr>
              <p:custDataLst>
                <p:tags r:id="rId95"/>
              </p:custDataLst>
            </p:nvPr>
          </p:nvSpPr>
          <p:spPr>
            <a:xfrm>
              <a:off x="7366000" y="2959100"/>
              <a:ext cx="8893" cy="276381"/>
            </a:xfrm>
            <a:custGeom>
              <a:avLst/>
              <a:gdLst/>
              <a:ahLst/>
              <a:cxnLst/>
              <a:rect l="0" t="0" r="0" b="0"/>
              <a:pathLst>
                <a:path w="8893" h="27638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1397" y="49126"/>
                  </a:lnTo>
                  <a:lnTo>
                    <a:pt x="621" y="84158"/>
                  </a:lnTo>
                  <a:lnTo>
                    <a:pt x="2157" y="125128"/>
                  </a:lnTo>
                  <a:lnTo>
                    <a:pt x="5192" y="167796"/>
                  </a:lnTo>
                  <a:lnTo>
                    <a:pt x="8892" y="207926"/>
                  </a:lnTo>
                  <a:lnTo>
                    <a:pt x="8200" y="252735"/>
                  </a:lnTo>
                  <a:lnTo>
                    <a:pt x="3527" y="274870"/>
                  </a:lnTo>
                  <a:lnTo>
                    <a:pt x="2352" y="276380"/>
                  </a:lnTo>
                  <a:lnTo>
                    <a:pt x="1567" y="27527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468"/>
          <p:cNvGrpSpPr/>
          <p:nvPr/>
        </p:nvGrpSpPr>
        <p:grpSpPr>
          <a:xfrm>
            <a:off x="9191944" y="3105644"/>
            <a:ext cx="371157" cy="122291"/>
            <a:chOff x="9191944" y="3105644"/>
            <a:chExt cx="371157" cy="122291"/>
          </a:xfrm>
        </p:grpSpPr>
        <p:sp>
          <p:nvSpPr>
            <p:cNvPr id="170" name="SMARTInkShape-2576"/>
            <p:cNvSpPr/>
            <p:nvPr>
              <p:custDataLst>
                <p:tags r:id="rId83"/>
              </p:custDataLst>
            </p:nvPr>
          </p:nvSpPr>
          <p:spPr>
            <a:xfrm>
              <a:off x="9191944" y="3105644"/>
              <a:ext cx="80428" cy="122291"/>
            </a:xfrm>
            <a:custGeom>
              <a:avLst/>
              <a:gdLst/>
              <a:ahLst/>
              <a:cxnLst/>
              <a:rect l="0" t="0" r="0" b="0"/>
              <a:pathLst>
                <a:path w="80428" h="122291">
                  <a:moveTo>
                    <a:pt x="72706" y="24906"/>
                  </a:moveTo>
                  <a:lnTo>
                    <a:pt x="72706" y="24906"/>
                  </a:lnTo>
                  <a:lnTo>
                    <a:pt x="69335" y="14793"/>
                  </a:lnTo>
                  <a:lnTo>
                    <a:pt x="63917" y="7947"/>
                  </a:lnTo>
                  <a:lnTo>
                    <a:pt x="57510" y="3257"/>
                  </a:lnTo>
                  <a:lnTo>
                    <a:pt x="52311" y="1173"/>
                  </a:lnTo>
                  <a:lnTo>
                    <a:pt x="42046" y="0"/>
                  </a:lnTo>
                  <a:lnTo>
                    <a:pt x="32269" y="5370"/>
                  </a:lnTo>
                  <a:lnTo>
                    <a:pt x="20868" y="16224"/>
                  </a:lnTo>
                  <a:lnTo>
                    <a:pt x="8744" y="32806"/>
                  </a:lnTo>
                  <a:lnTo>
                    <a:pt x="1945" y="51936"/>
                  </a:lnTo>
                  <a:lnTo>
                    <a:pt x="0" y="80657"/>
                  </a:lnTo>
                  <a:lnTo>
                    <a:pt x="951" y="89590"/>
                  </a:lnTo>
                  <a:lnTo>
                    <a:pt x="11417" y="105160"/>
                  </a:lnTo>
                  <a:lnTo>
                    <a:pt x="27122" y="117019"/>
                  </a:lnTo>
                  <a:lnTo>
                    <a:pt x="43509" y="122290"/>
                  </a:lnTo>
                  <a:lnTo>
                    <a:pt x="60201" y="118987"/>
                  </a:lnTo>
                  <a:lnTo>
                    <a:pt x="68602" y="115143"/>
                  </a:lnTo>
                  <a:lnTo>
                    <a:pt x="74203" y="109053"/>
                  </a:lnTo>
                  <a:lnTo>
                    <a:pt x="80427" y="92879"/>
                  </a:lnTo>
                  <a:lnTo>
                    <a:pt x="77188" y="57198"/>
                  </a:lnTo>
                  <a:lnTo>
                    <a:pt x="63921" y="25459"/>
                  </a:lnTo>
                  <a:lnTo>
                    <a:pt x="56336" y="14568"/>
                  </a:lnTo>
                  <a:lnTo>
                    <a:pt x="47306" y="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577"/>
            <p:cNvSpPr/>
            <p:nvPr>
              <p:custDataLst>
                <p:tags r:id="rId84"/>
              </p:custDataLst>
            </p:nvPr>
          </p:nvSpPr>
          <p:spPr>
            <a:xfrm>
              <a:off x="9347562" y="3115742"/>
              <a:ext cx="215539" cy="111446"/>
            </a:xfrm>
            <a:custGeom>
              <a:avLst/>
              <a:gdLst/>
              <a:ahLst/>
              <a:cxnLst/>
              <a:rect l="0" t="0" r="0" b="0"/>
              <a:pathLst>
                <a:path w="215539" h="111446">
                  <a:moveTo>
                    <a:pt x="12338" y="2108"/>
                  </a:moveTo>
                  <a:lnTo>
                    <a:pt x="12338" y="2108"/>
                  </a:lnTo>
                  <a:lnTo>
                    <a:pt x="15708" y="2108"/>
                  </a:lnTo>
                  <a:lnTo>
                    <a:pt x="16701" y="3519"/>
                  </a:lnTo>
                  <a:lnTo>
                    <a:pt x="18297" y="15923"/>
                  </a:lnTo>
                  <a:lnTo>
                    <a:pt x="15294" y="62183"/>
                  </a:lnTo>
                  <a:lnTo>
                    <a:pt x="5821" y="98170"/>
                  </a:lnTo>
                  <a:lnTo>
                    <a:pt x="1470" y="108417"/>
                  </a:lnTo>
                  <a:lnTo>
                    <a:pt x="858" y="111081"/>
                  </a:lnTo>
                  <a:lnTo>
                    <a:pt x="451" y="111445"/>
                  </a:lnTo>
                  <a:lnTo>
                    <a:pt x="0" y="108087"/>
                  </a:lnTo>
                  <a:lnTo>
                    <a:pt x="11878" y="65368"/>
                  </a:lnTo>
                  <a:lnTo>
                    <a:pt x="32551" y="27043"/>
                  </a:lnTo>
                  <a:lnTo>
                    <a:pt x="44604" y="14131"/>
                  </a:lnTo>
                  <a:lnTo>
                    <a:pt x="50077" y="10829"/>
                  </a:lnTo>
                  <a:lnTo>
                    <a:pt x="55136" y="9333"/>
                  </a:lnTo>
                  <a:lnTo>
                    <a:pt x="59920" y="9041"/>
                  </a:lnTo>
                  <a:lnTo>
                    <a:pt x="68999" y="12480"/>
                  </a:lnTo>
                  <a:lnTo>
                    <a:pt x="73396" y="15373"/>
                  </a:lnTo>
                  <a:lnTo>
                    <a:pt x="76326" y="19418"/>
                  </a:lnTo>
                  <a:lnTo>
                    <a:pt x="79583" y="29557"/>
                  </a:lnTo>
                  <a:lnTo>
                    <a:pt x="82086" y="74625"/>
                  </a:lnTo>
                  <a:lnTo>
                    <a:pt x="82121" y="77969"/>
                  </a:lnTo>
                  <a:lnTo>
                    <a:pt x="84039" y="83566"/>
                  </a:lnTo>
                  <a:lnTo>
                    <a:pt x="85539" y="86047"/>
                  </a:lnTo>
                  <a:lnTo>
                    <a:pt x="88655" y="86995"/>
                  </a:lnTo>
                  <a:lnTo>
                    <a:pt x="103154" y="84958"/>
                  </a:lnTo>
                  <a:lnTo>
                    <a:pt x="127015" y="76067"/>
                  </a:lnTo>
                  <a:lnTo>
                    <a:pt x="152112" y="57561"/>
                  </a:lnTo>
                  <a:lnTo>
                    <a:pt x="171110" y="32963"/>
                  </a:lnTo>
                  <a:lnTo>
                    <a:pt x="180031" y="10074"/>
                  </a:lnTo>
                  <a:lnTo>
                    <a:pt x="180236" y="2121"/>
                  </a:lnTo>
                  <a:lnTo>
                    <a:pt x="179303" y="0"/>
                  </a:lnTo>
                  <a:lnTo>
                    <a:pt x="168859" y="1406"/>
                  </a:lnTo>
                  <a:lnTo>
                    <a:pt x="153870" y="7441"/>
                  </a:lnTo>
                  <a:lnTo>
                    <a:pt x="140152" y="17178"/>
                  </a:lnTo>
                  <a:lnTo>
                    <a:pt x="130763" y="30443"/>
                  </a:lnTo>
                  <a:lnTo>
                    <a:pt x="127271" y="37931"/>
                  </a:lnTo>
                  <a:lnTo>
                    <a:pt x="125274" y="55659"/>
                  </a:lnTo>
                  <a:lnTo>
                    <a:pt x="127443" y="74592"/>
                  </a:lnTo>
                  <a:lnTo>
                    <a:pt x="133110" y="92414"/>
                  </a:lnTo>
                  <a:lnTo>
                    <a:pt x="142215" y="104098"/>
                  </a:lnTo>
                  <a:lnTo>
                    <a:pt x="147605" y="108201"/>
                  </a:lnTo>
                  <a:lnTo>
                    <a:pt x="161121" y="110879"/>
                  </a:lnTo>
                  <a:lnTo>
                    <a:pt x="215538" y="10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469"/>
          <p:cNvGrpSpPr/>
          <p:nvPr/>
        </p:nvGrpSpPr>
        <p:grpSpPr>
          <a:xfrm>
            <a:off x="9920112" y="2987479"/>
            <a:ext cx="277193" cy="308172"/>
            <a:chOff x="9920112" y="2987479"/>
            <a:chExt cx="277193" cy="308172"/>
          </a:xfrm>
        </p:grpSpPr>
        <p:sp>
          <p:nvSpPr>
            <p:cNvPr id="173" name="SMARTInkShape-2578"/>
            <p:cNvSpPr/>
            <p:nvPr>
              <p:custDataLst>
                <p:tags r:id="rId79"/>
              </p:custDataLst>
            </p:nvPr>
          </p:nvSpPr>
          <p:spPr>
            <a:xfrm>
              <a:off x="10096500" y="2987479"/>
              <a:ext cx="100805" cy="308172"/>
            </a:xfrm>
            <a:custGeom>
              <a:avLst/>
              <a:gdLst/>
              <a:ahLst/>
              <a:cxnLst/>
              <a:rect l="0" t="0" r="0" b="0"/>
              <a:pathLst>
                <a:path w="100805" h="308172">
                  <a:moveTo>
                    <a:pt x="63500" y="3371"/>
                  </a:moveTo>
                  <a:lnTo>
                    <a:pt x="63500" y="3371"/>
                  </a:lnTo>
                  <a:lnTo>
                    <a:pt x="66870" y="0"/>
                  </a:lnTo>
                  <a:lnTo>
                    <a:pt x="69980" y="1124"/>
                  </a:lnTo>
                  <a:lnTo>
                    <a:pt x="79080" y="8017"/>
                  </a:lnTo>
                  <a:lnTo>
                    <a:pt x="96103" y="40652"/>
                  </a:lnTo>
                  <a:lnTo>
                    <a:pt x="100804" y="79677"/>
                  </a:lnTo>
                  <a:lnTo>
                    <a:pt x="98424" y="126890"/>
                  </a:lnTo>
                  <a:lnTo>
                    <a:pt x="93838" y="151334"/>
                  </a:lnTo>
                  <a:lnTo>
                    <a:pt x="80511" y="198249"/>
                  </a:lnTo>
                  <a:lnTo>
                    <a:pt x="62829" y="237915"/>
                  </a:lnTo>
                  <a:lnTo>
                    <a:pt x="26298" y="281867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579"/>
            <p:cNvSpPr/>
            <p:nvPr>
              <p:custDataLst>
                <p:tags r:id="rId80"/>
              </p:custDataLst>
            </p:nvPr>
          </p:nvSpPr>
          <p:spPr>
            <a:xfrm>
              <a:off x="9963150" y="3149600"/>
              <a:ext cx="120651" cy="11818"/>
            </a:xfrm>
            <a:custGeom>
              <a:avLst/>
              <a:gdLst/>
              <a:ahLst/>
              <a:cxnLst/>
              <a:rect l="0" t="0" r="0" b="0"/>
              <a:pathLst>
                <a:path w="120651" h="11818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8232"/>
                  </a:lnTo>
                  <a:lnTo>
                    <a:pt x="8837" y="9721"/>
                  </a:lnTo>
                  <a:lnTo>
                    <a:pt x="28411" y="11817"/>
                  </a:lnTo>
                  <a:lnTo>
                    <a:pt x="71698" y="745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580"/>
            <p:cNvSpPr/>
            <p:nvPr>
              <p:custDataLst>
                <p:tags r:id="rId81"/>
              </p:custDataLst>
            </p:nvPr>
          </p:nvSpPr>
          <p:spPr>
            <a:xfrm>
              <a:off x="9924013" y="3016250"/>
              <a:ext cx="210588" cy="50801"/>
            </a:xfrm>
            <a:custGeom>
              <a:avLst/>
              <a:gdLst/>
              <a:ahLst/>
              <a:cxnLst/>
              <a:rect l="0" t="0" r="0" b="0"/>
              <a:pathLst>
                <a:path w="210588" h="50801">
                  <a:moveTo>
                    <a:pt x="20087" y="50800"/>
                  </a:moveTo>
                  <a:lnTo>
                    <a:pt x="20087" y="50800"/>
                  </a:lnTo>
                  <a:lnTo>
                    <a:pt x="9948" y="37003"/>
                  </a:lnTo>
                  <a:lnTo>
                    <a:pt x="540" y="29151"/>
                  </a:lnTo>
                  <a:lnTo>
                    <a:pt x="0" y="27901"/>
                  </a:lnTo>
                  <a:lnTo>
                    <a:pt x="346" y="27067"/>
                  </a:lnTo>
                  <a:lnTo>
                    <a:pt x="10944" y="22523"/>
                  </a:lnTo>
                  <a:lnTo>
                    <a:pt x="44346" y="16708"/>
                  </a:lnTo>
                  <a:lnTo>
                    <a:pt x="89990" y="10516"/>
                  </a:lnTo>
                  <a:lnTo>
                    <a:pt x="122651" y="6320"/>
                  </a:lnTo>
                  <a:lnTo>
                    <a:pt x="169009" y="1872"/>
                  </a:lnTo>
                  <a:lnTo>
                    <a:pt x="2105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581"/>
            <p:cNvSpPr/>
            <p:nvPr>
              <p:custDataLst>
                <p:tags r:id="rId82"/>
              </p:custDataLst>
            </p:nvPr>
          </p:nvSpPr>
          <p:spPr>
            <a:xfrm>
              <a:off x="9920112" y="3045512"/>
              <a:ext cx="23989" cy="238000"/>
            </a:xfrm>
            <a:custGeom>
              <a:avLst/>
              <a:gdLst/>
              <a:ahLst/>
              <a:cxnLst/>
              <a:rect l="0" t="0" r="0" b="0"/>
              <a:pathLst>
                <a:path w="23989" h="238000">
                  <a:moveTo>
                    <a:pt x="17638" y="8838"/>
                  </a:moveTo>
                  <a:lnTo>
                    <a:pt x="17638" y="8838"/>
                  </a:lnTo>
                  <a:lnTo>
                    <a:pt x="21009" y="5467"/>
                  </a:lnTo>
                  <a:lnTo>
                    <a:pt x="22663" y="1931"/>
                  </a:lnTo>
                  <a:lnTo>
                    <a:pt x="23105" y="0"/>
                  </a:lnTo>
                  <a:lnTo>
                    <a:pt x="23400" y="124"/>
                  </a:lnTo>
                  <a:lnTo>
                    <a:pt x="23726" y="4025"/>
                  </a:lnTo>
                  <a:lnTo>
                    <a:pt x="18161" y="41127"/>
                  </a:lnTo>
                  <a:lnTo>
                    <a:pt x="11756" y="74929"/>
                  </a:lnTo>
                  <a:lnTo>
                    <a:pt x="7968" y="113471"/>
                  </a:lnTo>
                  <a:lnTo>
                    <a:pt x="5580" y="152709"/>
                  </a:lnTo>
                  <a:lnTo>
                    <a:pt x="2165" y="188962"/>
                  </a:lnTo>
                  <a:lnTo>
                    <a:pt x="0" y="230763"/>
                  </a:lnTo>
                  <a:lnTo>
                    <a:pt x="2273" y="237999"/>
                  </a:lnTo>
                  <a:lnTo>
                    <a:pt x="3867" y="237812"/>
                  </a:lnTo>
                  <a:lnTo>
                    <a:pt x="7519" y="231960"/>
                  </a:lnTo>
                  <a:lnTo>
                    <a:pt x="23988" y="18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470"/>
          <p:cNvGrpSpPr/>
          <p:nvPr/>
        </p:nvGrpSpPr>
        <p:grpSpPr>
          <a:xfrm>
            <a:off x="5993212" y="3937869"/>
            <a:ext cx="204389" cy="156737"/>
            <a:chOff x="5993212" y="3937869"/>
            <a:chExt cx="204389" cy="156737"/>
          </a:xfrm>
        </p:grpSpPr>
        <p:sp>
          <p:nvSpPr>
            <p:cNvPr id="178" name="SMARTInkShape-2582"/>
            <p:cNvSpPr/>
            <p:nvPr>
              <p:custDataLst>
                <p:tags r:id="rId77"/>
              </p:custDataLst>
            </p:nvPr>
          </p:nvSpPr>
          <p:spPr>
            <a:xfrm>
              <a:off x="5993212" y="4070350"/>
              <a:ext cx="198039" cy="24256"/>
            </a:xfrm>
            <a:custGeom>
              <a:avLst/>
              <a:gdLst/>
              <a:ahLst/>
              <a:cxnLst/>
              <a:rect l="0" t="0" r="0" b="0"/>
              <a:pathLst>
                <a:path w="198039" h="24256">
                  <a:moveTo>
                    <a:pt x="20238" y="12700"/>
                  </a:moveTo>
                  <a:lnTo>
                    <a:pt x="20238" y="12700"/>
                  </a:lnTo>
                  <a:lnTo>
                    <a:pt x="6440" y="13405"/>
                  </a:lnTo>
                  <a:lnTo>
                    <a:pt x="464" y="16071"/>
                  </a:lnTo>
                  <a:lnTo>
                    <a:pt x="0" y="17769"/>
                  </a:lnTo>
                  <a:lnTo>
                    <a:pt x="1102" y="19607"/>
                  </a:lnTo>
                  <a:lnTo>
                    <a:pt x="3247" y="21538"/>
                  </a:lnTo>
                  <a:lnTo>
                    <a:pt x="26493" y="24255"/>
                  </a:lnTo>
                  <a:lnTo>
                    <a:pt x="73675" y="18319"/>
                  </a:lnTo>
                  <a:lnTo>
                    <a:pt x="108429" y="15197"/>
                  </a:lnTo>
                  <a:lnTo>
                    <a:pt x="155965" y="9677"/>
                  </a:lnTo>
                  <a:lnTo>
                    <a:pt x="198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583"/>
            <p:cNvSpPr/>
            <p:nvPr>
              <p:custDataLst>
                <p:tags r:id="rId78"/>
              </p:custDataLst>
            </p:nvPr>
          </p:nvSpPr>
          <p:spPr>
            <a:xfrm>
              <a:off x="6003442" y="3937869"/>
              <a:ext cx="194159" cy="30882"/>
            </a:xfrm>
            <a:custGeom>
              <a:avLst/>
              <a:gdLst/>
              <a:ahLst/>
              <a:cxnLst/>
              <a:rect l="0" t="0" r="0" b="0"/>
              <a:pathLst>
                <a:path w="194159" h="30882">
                  <a:moveTo>
                    <a:pt x="3658" y="30881"/>
                  </a:moveTo>
                  <a:lnTo>
                    <a:pt x="3658" y="30881"/>
                  </a:lnTo>
                  <a:lnTo>
                    <a:pt x="287" y="27510"/>
                  </a:lnTo>
                  <a:lnTo>
                    <a:pt x="0" y="26517"/>
                  </a:lnTo>
                  <a:lnTo>
                    <a:pt x="513" y="25855"/>
                  </a:lnTo>
                  <a:lnTo>
                    <a:pt x="45445" y="13977"/>
                  </a:lnTo>
                  <a:lnTo>
                    <a:pt x="77264" y="5729"/>
                  </a:lnTo>
                  <a:lnTo>
                    <a:pt x="110220" y="2063"/>
                  </a:lnTo>
                  <a:lnTo>
                    <a:pt x="153765" y="0"/>
                  </a:lnTo>
                  <a:lnTo>
                    <a:pt x="172913" y="3280"/>
                  </a:lnTo>
                  <a:lnTo>
                    <a:pt x="194158" y="11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471"/>
          <p:cNvGrpSpPr/>
          <p:nvPr/>
        </p:nvGrpSpPr>
        <p:grpSpPr>
          <a:xfrm>
            <a:off x="6521450" y="3648699"/>
            <a:ext cx="1718139" cy="1393202"/>
            <a:chOff x="6521450" y="3648699"/>
            <a:chExt cx="1718139" cy="1393202"/>
          </a:xfrm>
        </p:grpSpPr>
        <p:sp>
          <p:nvSpPr>
            <p:cNvPr id="181" name="SMARTInkShape-2584"/>
            <p:cNvSpPr/>
            <p:nvPr>
              <p:custDataLst>
                <p:tags r:id="rId63"/>
              </p:custDataLst>
            </p:nvPr>
          </p:nvSpPr>
          <p:spPr>
            <a:xfrm>
              <a:off x="7708900" y="4501653"/>
              <a:ext cx="89427" cy="540248"/>
            </a:xfrm>
            <a:custGeom>
              <a:avLst/>
              <a:gdLst/>
              <a:ahLst/>
              <a:cxnLst/>
              <a:rect l="0" t="0" r="0" b="0"/>
              <a:pathLst>
                <a:path w="89427" h="540248">
                  <a:moveTo>
                    <a:pt x="57150" y="13197"/>
                  </a:moveTo>
                  <a:lnTo>
                    <a:pt x="57150" y="13197"/>
                  </a:lnTo>
                  <a:lnTo>
                    <a:pt x="60520" y="3084"/>
                  </a:lnTo>
                  <a:lnTo>
                    <a:pt x="63630" y="810"/>
                  </a:lnTo>
                  <a:lnTo>
                    <a:pt x="67820" y="0"/>
                  </a:lnTo>
                  <a:lnTo>
                    <a:pt x="72730" y="166"/>
                  </a:lnTo>
                  <a:lnTo>
                    <a:pt x="77414" y="5921"/>
                  </a:lnTo>
                  <a:lnTo>
                    <a:pt x="86382" y="27367"/>
                  </a:lnTo>
                  <a:lnTo>
                    <a:pt x="89426" y="74528"/>
                  </a:lnTo>
                  <a:lnTo>
                    <a:pt x="89251" y="104884"/>
                  </a:lnTo>
                  <a:lnTo>
                    <a:pt x="86312" y="142761"/>
                  </a:lnTo>
                  <a:lnTo>
                    <a:pt x="81530" y="185651"/>
                  </a:lnTo>
                  <a:lnTo>
                    <a:pt x="75520" y="231883"/>
                  </a:lnTo>
                  <a:lnTo>
                    <a:pt x="68691" y="276816"/>
                  </a:lnTo>
                  <a:lnTo>
                    <a:pt x="61316" y="320882"/>
                  </a:lnTo>
                  <a:lnTo>
                    <a:pt x="53577" y="364370"/>
                  </a:lnTo>
                  <a:lnTo>
                    <a:pt x="44185" y="403240"/>
                  </a:lnTo>
                  <a:lnTo>
                    <a:pt x="33690" y="439031"/>
                  </a:lnTo>
                  <a:lnTo>
                    <a:pt x="22461" y="472770"/>
                  </a:lnTo>
                  <a:lnTo>
                    <a:pt x="0" y="540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85"/>
            <p:cNvSpPr/>
            <p:nvPr>
              <p:custDataLst>
                <p:tags r:id="rId64"/>
              </p:custDataLst>
            </p:nvPr>
          </p:nvSpPr>
          <p:spPr>
            <a:xfrm>
              <a:off x="7023100" y="4546127"/>
              <a:ext cx="590551" cy="310160"/>
            </a:xfrm>
            <a:custGeom>
              <a:avLst/>
              <a:gdLst/>
              <a:ahLst/>
              <a:cxnLst/>
              <a:rect l="0" t="0" r="0" b="0"/>
              <a:pathLst>
                <a:path w="590551" h="310160">
                  <a:moveTo>
                    <a:pt x="0" y="305273"/>
                  </a:moveTo>
                  <a:lnTo>
                    <a:pt x="0" y="305273"/>
                  </a:lnTo>
                  <a:lnTo>
                    <a:pt x="39999" y="301902"/>
                  </a:lnTo>
                  <a:lnTo>
                    <a:pt x="86875" y="296434"/>
                  </a:lnTo>
                  <a:lnTo>
                    <a:pt x="122572" y="292408"/>
                  </a:lnTo>
                  <a:lnTo>
                    <a:pt x="157487" y="288972"/>
                  </a:lnTo>
                  <a:lnTo>
                    <a:pt x="199534" y="287037"/>
                  </a:lnTo>
                  <a:lnTo>
                    <a:pt x="244973" y="286255"/>
                  </a:lnTo>
                  <a:lnTo>
                    <a:pt x="244454" y="286950"/>
                  </a:lnTo>
                  <a:lnTo>
                    <a:pt x="240115" y="289603"/>
                  </a:lnTo>
                  <a:lnTo>
                    <a:pt x="215630" y="292312"/>
                  </a:lnTo>
                  <a:lnTo>
                    <a:pt x="213603" y="290988"/>
                  </a:lnTo>
                  <a:lnTo>
                    <a:pt x="212251" y="288694"/>
                  </a:lnTo>
                  <a:lnTo>
                    <a:pt x="210350" y="278724"/>
                  </a:lnTo>
                  <a:lnTo>
                    <a:pt x="207738" y="236176"/>
                  </a:lnTo>
                  <a:lnTo>
                    <a:pt x="205217" y="203302"/>
                  </a:lnTo>
                  <a:lnTo>
                    <a:pt x="204097" y="162821"/>
                  </a:lnTo>
                  <a:lnTo>
                    <a:pt x="205480" y="124603"/>
                  </a:lnTo>
                  <a:lnTo>
                    <a:pt x="209152" y="90214"/>
                  </a:lnTo>
                  <a:lnTo>
                    <a:pt x="219858" y="49876"/>
                  </a:lnTo>
                  <a:lnTo>
                    <a:pt x="230360" y="33954"/>
                  </a:lnTo>
                  <a:lnTo>
                    <a:pt x="258283" y="17056"/>
                  </a:lnTo>
                  <a:lnTo>
                    <a:pt x="303482" y="3113"/>
                  </a:lnTo>
                  <a:lnTo>
                    <a:pt x="338786" y="0"/>
                  </a:lnTo>
                  <a:lnTo>
                    <a:pt x="374232" y="2379"/>
                  </a:lnTo>
                  <a:lnTo>
                    <a:pt x="406449" y="10492"/>
                  </a:lnTo>
                  <a:lnTo>
                    <a:pt x="429706" y="24917"/>
                  </a:lnTo>
                  <a:lnTo>
                    <a:pt x="438870" y="33702"/>
                  </a:lnTo>
                  <a:lnTo>
                    <a:pt x="443569" y="45204"/>
                  </a:lnTo>
                  <a:lnTo>
                    <a:pt x="445027" y="73034"/>
                  </a:lnTo>
                  <a:lnTo>
                    <a:pt x="433445" y="106101"/>
                  </a:lnTo>
                  <a:lnTo>
                    <a:pt x="413481" y="141963"/>
                  </a:lnTo>
                  <a:lnTo>
                    <a:pt x="388145" y="179068"/>
                  </a:lnTo>
                  <a:lnTo>
                    <a:pt x="366066" y="212963"/>
                  </a:lnTo>
                  <a:lnTo>
                    <a:pt x="339651" y="254168"/>
                  </a:lnTo>
                  <a:lnTo>
                    <a:pt x="328051" y="273387"/>
                  </a:lnTo>
                  <a:lnTo>
                    <a:pt x="325246" y="286633"/>
                  </a:lnTo>
                  <a:lnTo>
                    <a:pt x="329719" y="291435"/>
                  </a:lnTo>
                  <a:lnTo>
                    <a:pt x="347861" y="298652"/>
                  </a:lnTo>
                  <a:lnTo>
                    <a:pt x="378030" y="304212"/>
                  </a:lnTo>
                  <a:lnTo>
                    <a:pt x="416369" y="308329"/>
                  </a:lnTo>
                  <a:lnTo>
                    <a:pt x="461631" y="310159"/>
                  </a:lnTo>
                  <a:lnTo>
                    <a:pt x="502443" y="309091"/>
                  </a:lnTo>
                  <a:lnTo>
                    <a:pt x="537280" y="306970"/>
                  </a:lnTo>
                  <a:lnTo>
                    <a:pt x="590550" y="305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586"/>
            <p:cNvSpPr/>
            <p:nvPr>
              <p:custDataLst>
                <p:tags r:id="rId65"/>
              </p:custDataLst>
            </p:nvPr>
          </p:nvSpPr>
          <p:spPr>
            <a:xfrm>
              <a:off x="6521450" y="4267200"/>
              <a:ext cx="1417704" cy="69851"/>
            </a:xfrm>
            <a:custGeom>
              <a:avLst/>
              <a:gdLst/>
              <a:ahLst/>
              <a:cxnLst/>
              <a:rect l="0" t="0" r="0" b="0"/>
              <a:pathLst>
                <a:path w="1417704" h="69851">
                  <a:moveTo>
                    <a:pt x="0" y="69850"/>
                  </a:moveTo>
                  <a:lnTo>
                    <a:pt x="0" y="69850"/>
                  </a:lnTo>
                  <a:lnTo>
                    <a:pt x="26968" y="66479"/>
                  </a:lnTo>
                  <a:lnTo>
                    <a:pt x="49023" y="63369"/>
                  </a:lnTo>
                  <a:lnTo>
                    <a:pt x="77838" y="59179"/>
                  </a:lnTo>
                  <a:lnTo>
                    <a:pt x="111158" y="54270"/>
                  </a:lnTo>
                  <a:lnTo>
                    <a:pt x="155949" y="49585"/>
                  </a:lnTo>
                  <a:lnTo>
                    <a:pt x="208388" y="45052"/>
                  </a:lnTo>
                  <a:lnTo>
                    <a:pt x="265926" y="40617"/>
                  </a:lnTo>
                  <a:lnTo>
                    <a:pt x="332506" y="36251"/>
                  </a:lnTo>
                  <a:lnTo>
                    <a:pt x="405115" y="31928"/>
                  </a:lnTo>
                  <a:lnTo>
                    <a:pt x="481743" y="27636"/>
                  </a:lnTo>
                  <a:lnTo>
                    <a:pt x="563167" y="25479"/>
                  </a:lnTo>
                  <a:lnTo>
                    <a:pt x="647789" y="24747"/>
                  </a:lnTo>
                  <a:lnTo>
                    <a:pt x="734542" y="24964"/>
                  </a:lnTo>
                  <a:lnTo>
                    <a:pt x="819190" y="25110"/>
                  </a:lnTo>
                  <a:lnTo>
                    <a:pt x="902432" y="25207"/>
                  </a:lnTo>
                  <a:lnTo>
                    <a:pt x="984738" y="25271"/>
                  </a:lnTo>
                  <a:lnTo>
                    <a:pt x="1058659" y="24609"/>
                  </a:lnTo>
                  <a:lnTo>
                    <a:pt x="1126989" y="23461"/>
                  </a:lnTo>
                  <a:lnTo>
                    <a:pt x="1191592" y="21991"/>
                  </a:lnTo>
                  <a:lnTo>
                    <a:pt x="1245245" y="20305"/>
                  </a:lnTo>
                  <a:lnTo>
                    <a:pt x="1291596" y="18476"/>
                  </a:lnTo>
                  <a:lnTo>
                    <a:pt x="1333081" y="16550"/>
                  </a:lnTo>
                  <a:lnTo>
                    <a:pt x="1363559" y="14561"/>
                  </a:lnTo>
                  <a:lnTo>
                    <a:pt x="1404950" y="10470"/>
                  </a:lnTo>
                  <a:lnTo>
                    <a:pt x="1414295" y="8391"/>
                  </a:lnTo>
                  <a:lnTo>
                    <a:pt x="1417703" y="6299"/>
                  </a:lnTo>
                  <a:lnTo>
                    <a:pt x="141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587"/>
            <p:cNvSpPr/>
            <p:nvPr>
              <p:custDataLst>
                <p:tags r:id="rId66"/>
              </p:custDataLst>
            </p:nvPr>
          </p:nvSpPr>
          <p:spPr>
            <a:xfrm>
              <a:off x="8197850" y="3743811"/>
              <a:ext cx="41739" cy="301140"/>
            </a:xfrm>
            <a:custGeom>
              <a:avLst/>
              <a:gdLst/>
              <a:ahLst/>
              <a:cxnLst/>
              <a:rect l="0" t="0" r="0" b="0"/>
              <a:pathLst>
                <a:path w="41739" h="301140">
                  <a:moveTo>
                    <a:pt x="25400" y="40789"/>
                  </a:moveTo>
                  <a:lnTo>
                    <a:pt x="25400" y="40789"/>
                  </a:lnTo>
                  <a:lnTo>
                    <a:pt x="32307" y="18804"/>
                  </a:lnTo>
                  <a:lnTo>
                    <a:pt x="36384" y="10051"/>
                  </a:lnTo>
                  <a:lnTo>
                    <a:pt x="37874" y="0"/>
                  </a:lnTo>
                  <a:lnTo>
                    <a:pt x="37949" y="191"/>
                  </a:lnTo>
                  <a:lnTo>
                    <a:pt x="41738" y="37011"/>
                  </a:lnTo>
                  <a:lnTo>
                    <a:pt x="40187" y="75799"/>
                  </a:lnTo>
                  <a:lnTo>
                    <a:pt x="37375" y="99407"/>
                  </a:lnTo>
                  <a:lnTo>
                    <a:pt x="33383" y="125023"/>
                  </a:lnTo>
                  <a:lnTo>
                    <a:pt x="28605" y="151978"/>
                  </a:lnTo>
                  <a:lnTo>
                    <a:pt x="21415" y="198862"/>
                  </a:lnTo>
                  <a:lnTo>
                    <a:pt x="15867" y="238044"/>
                  </a:lnTo>
                  <a:lnTo>
                    <a:pt x="6558" y="284416"/>
                  </a:lnTo>
                  <a:lnTo>
                    <a:pt x="0" y="301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588"/>
            <p:cNvSpPr/>
            <p:nvPr>
              <p:custDataLst>
                <p:tags r:id="rId67"/>
              </p:custDataLst>
            </p:nvPr>
          </p:nvSpPr>
          <p:spPr>
            <a:xfrm>
              <a:off x="8004518" y="3885205"/>
              <a:ext cx="136183" cy="130854"/>
            </a:xfrm>
            <a:custGeom>
              <a:avLst/>
              <a:gdLst/>
              <a:ahLst/>
              <a:cxnLst/>
              <a:rect l="0" t="0" r="0" b="0"/>
              <a:pathLst>
                <a:path w="136183" h="130854">
                  <a:moveTo>
                    <a:pt x="15532" y="83545"/>
                  </a:moveTo>
                  <a:lnTo>
                    <a:pt x="15532" y="83545"/>
                  </a:lnTo>
                  <a:lnTo>
                    <a:pt x="10065" y="83545"/>
                  </a:lnTo>
                  <a:lnTo>
                    <a:pt x="25134" y="82839"/>
                  </a:lnTo>
                  <a:lnTo>
                    <a:pt x="38446" y="77064"/>
                  </a:lnTo>
                  <a:lnTo>
                    <a:pt x="59637" y="60458"/>
                  </a:lnTo>
                  <a:lnTo>
                    <a:pt x="80968" y="31078"/>
                  </a:lnTo>
                  <a:lnTo>
                    <a:pt x="86948" y="12719"/>
                  </a:lnTo>
                  <a:lnTo>
                    <a:pt x="86425" y="6695"/>
                  </a:lnTo>
                  <a:lnTo>
                    <a:pt x="83960" y="2678"/>
                  </a:lnTo>
                  <a:lnTo>
                    <a:pt x="80201" y="0"/>
                  </a:lnTo>
                  <a:lnTo>
                    <a:pt x="74166" y="1037"/>
                  </a:lnTo>
                  <a:lnTo>
                    <a:pt x="48820" y="16686"/>
                  </a:lnTo>
                  <a:lnTo>
                    <a:pt x="29151" y="33839"/>
                  </a:lnTo>
                  <a:lnTo>
                    <a:pt x="8356" y="70072"/>
                  </a:lnTo>
                  <a:lnTo>
                    <a:pt x="0" y="101974"/>
                  </a:lnTo>
                  <a:lnTo>
                    <a:pt x="1809" y="116665"/>
                  </a:lnTo>
                  <a:lnTo>
                    <a:pt x="4266" y="122559"/>
                  </a:lnTo>
                  <a:lnTo>
                    <a:pt x="9432" y="126487"/>
                  </a:lnTo>
                  <a:lnTo>
                    <a:pt x="24580" y="130853"/>
                  </a:lnTo>
                  <a:lnTo>
                    <a:pt x="52941" y="129939"/>
                  </a:lnTo>
                  <a:lnTo>
                    <a:pt x="83688" y="121829"/>
                  </a:lnTo>
                  <a:lnTo>
                    <a:pt x="136182" y="8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589"/>
            <p:cNvSpPr/>
            <p:nvPr>
              <p:custDataLst>
                <p:tags r:id="rId68"/>
              </p:custDataLst>
            </p:nvPr>
          </p:nvSpPr>
          <p:spPr>
            <a:xfrm>
              <a:off x="7932654" y="3792617"/>
              <a:ext cx="17547" cy="220584"/>
            </a:xfrm>
            <a:custGeom>
              <a:avLst/>
              <a:gdLst/>
              <a:ahLst/>
              <a:cxnLst/>
              <a:rect l="0" t="0" r="0" b="0"/>
              <a:pathLst>
                <a:path w="17547" h="220584">
                  <a:moveTo>
                    <a:pt x="17546" y="23733"/>
                  </a:moveTo>
                  <a:lnTo>
                    <a:pt x="17546" y="23733"/>
                  </a:lnTo>
                  <a:lnTo>
                    <a:pt x="7494" y="6773"/>
                  </a:lnTo>
                  <a:lnTo>
                    <a:pt x="6611" y="3960"/>
                  </a:lnTo>
                  <a:lnTo>
                    <a:pt x="6728" y="2084"/>
                  </a:lnTo>
                  <a:lnTo>
                    <a:pt x="7512" y="834"/>
                  </a:lnTo>
                  <a:lnTo>
                    <a:pt x="8740" y="0"/>
                  </a:lnTo>
                  <a:lnTo>
                    <a:pt x="9559" y="1561"/>
                  </a:lnTo>
                  <a:lnTo>
                    <a:pt x="14352" y="38478"/>
                  </a:lnTo>
                  <a:lnTo>
                    <a:pt x="14245" y="70268"/>
                  </a:lnTo>
                  <a:lnTo>
                    <a:pt x="11845" y="106504"/>
                  </a:lnTo>
                  <a:lnTo>
                    <a:pt x="8427" y="141423"/>
                  </a:lnTo>
                  <a:lnTo>
                    <a:pt x="2536" y="186075"/>
                  </a:lnTo>
                  <a:lnTo>
                    <a:pt x="0" y="216693"/>
                  </a:lnTo>
                  <a:lnTo>
                    <a:pt x="910" y="218695"/>
                  </a:lnTo>
                  <a:lnTo>
                    <a:pt x="4846" y="22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590"/>
            <p:cNvSpPr/>
            <p:nvPr>
              <p:custDataLst>
                <p:tags r:id="rId69"/>
              </p:custDataLst>
            </p:nvPr>
          </p:nvSpPr>
          <p:spPr>
            <a:xfrm>
              <a:off x="7557664" y="3757432"/>
              <a:ext cx="268363" cy="293202"/>
            </a:xfrm>
            <a:custGeom>
              <a:avLst/>
              <a:gdLst/>
              <a:ahLst/>
              <a:cxnLst/>
              <a:rect l="0" t="0" r="0" b="0"/>
              <a:pathLst>
                <a:path w="268363" h="293202">
                  <a:moveTo>
                    <a:pt x="94086" y="166868"/>
                  </a:moveTo>
                  <a:lnTo>
                    <a:pt x="94086" y="166868"/>
                  </a:lnTo>
                  <a:lnTo>
                    <a:pt x="85297" y="153053"/>
                  </a:lnTo>
                  <a:lnTo>
                    <a:pt x="65542" y="129196"/>
                  </a:lnTo>
                  <a:lnTo>
                    <a:pt x="54588" y="122373"/>
                  </a:lnTo>
                  <a:lnTo>
                    <a:pt x="38902" y="122633"/>
                  </a:lnTo>
                  <a:lnTo>
                    <a:pt x="29780" y="124678"/>
                  </a:lnTo>
                  <a:lnTo>
                    <a:pt x="22993" y="128158"/>
                  </a:lnTo>
                  <a:lnTo>
                    <a:pt x="13571" y="137669"/>
                  </a:lnTo>
                  <a:lnTo>
                    <a:pt x="928" y="161666"/>
                  </a:lnTo>
                  <a:lnTo>
                    <a:pt x="0" y="179137"/>
                  </a:lnTo>
                  <a:lnTo>
                    <a:pt x="1729" y="187748"/>
                  </a:lnTo>
                  <a:lnTo>
                    <a:pt x="9294" y="201078"/>
                  </a:lnTo>
                  <a:lnTo>
                    <a:pt x="14275" y="206607"/>
                  </a:lnTo>
                  <a:lnTo>
                    <a:pt x="27335" y="212752"/>
                  </a:lnTo>
                  <a:lnTo>
                    <a:pt x="34768" y="214391"/>
                  </a:lnTo>
                  <a:lnTo>
                    <a:pt x="52435" y="210567"/>
                  </a:lnTo>
                  <a:lnTo>
                    <a:pt x="76570" y="198396"/>
                  </a:lnTo>
                  <a:lnTo>
                    <a:pt x="93997" y="185012"/>
                  </a:lnTo>
                  <a:lnTo>
                    <a:pt x="96143" y="184608"/>
                  </a:lnTo>
                  <a:lnTo>
                    <a:pt x="97574" y="185751"/>
                  </a:lnTo>
                  <a:lnTo>
                    <a:pt x="103241" y="201093"/>
                  </a:lnTo>
                  <a:lnTo>
                    <a:pt x="105057" y="240746"/>
                  </a:lnTo>
                  <a:lnTo>
                    <a:pt x="107750" y="247870"/>
                  </a:lnTo>
                  <a:lnTo>
                    <a:pt x="110956" y="251914"/>
                  </a:lnTo>
                  <a:lnTo>
                    <a:pt x="114505" y="253904"/>
                  </a:lnTo>
                  <a:lnTo>
                    <a:pt x="118281" y="254525"/>
                  </a:lnTo>
                  <a:lnTo>
                    <a:pt x="122211" y="253529"/>
                  </a:lnTo>
                  <a:lnTo>
                    <a:pt x="130339" y="248658"/>
                  </a:lnTo>
                  <a:lnTo>
                    <a:pt x="149591" y="224498"/>
                  </a:lnTo>
                  <a:lnTo>
                    <a:pt x="173169" y="177045"/>
                  </a:lnTo>
                  <a:lnTo>
                    <a:pt x="187795" y="132820"/>
                  </a:lnTo>
                  <a:lnTo>
                    <a:pt x="194658" y="108186"/>
                  </a:lnTo>
                  <a:lnTo>
                    <a:pt x="209811" y="62000"/>
                  </a:lnTo>
                  <a:lnTo>
                    <a:pt x="223130" y="24304"/>
                  </a:lnTo>
                  <a:lnTo>
                    <a:pt x="229923" y="1233"/>
                  </a:lnTo>
                  <a:lnTo>
                    <a:pt x="229799" y="0"/>
                  </a:lnTo>
                  <a:lnTo>
                    <a:pt x="229012" y="590"/>
                  </a:lnTo>
                  <a:lnTo>
                    <a:pt x="221161" y="14903"/>
                  </a:lnTo>
                  <a:lnTo>
                    <a:pt x="209898" y="57243"/>
                  </a:lnTo>
                  <a:lnTo>
                    <a:pt x="203648" y="98390"/>
                  </a:lnTo>
                  <a:lnTo>
                    <a:pt x="197814" y="142078"/>
                  </a:lnTo>
                  <a:lnTo>
                    <a:pt x="190517" y="180309"/>
                  </a:lnTo>
                  <a:lnTo>
                    <a:pt x="175104" y="226825"/>
                  </a:lnTo>
                  <a:lnTo>
                    <a:pt x="166847" y="249346"/>
                  </a:lnTo>
                  <a:lnTo>
                    <a:pt x="167288" y="250075"/>
                  </a:lnTo>
                  <a:lnTo>
                    <a:pt x="168288" y="249856"/>
                  </a:lnTo>
                  <a:lnTo>
                    <a:pt x="212788" y="202474"/>
                  </a:lnTo>
                  <a:lnTo>
                    <a:pt x="226570" y="193747"/>
                  </a:lnTo>
                  <a:lnTo>
                    <a:pt x="237869" y="191279"/>
                  </a:lnTo>
                  <a:lnTo>
                    <a:pt x="259993" y="195443"/>
                  </a:lnTo>
                  <a:lnTo>
                    <a:pt x="263957" y="198618"/>
                  </a:lnTo>
                  <a:lnTo>
                    <a:pt x="268362" y="207790"/>
                  </a:lnTo>
                  <a:lnTo>
                    <a:pt x="267470" y="228225"/>
                  </a:lnTo>
                  <a:lnTo>
                    <a:pt x="249254" y="255525"/>
                  </a:lnTo>
                  <a:lnTo>
                    <a:pt x="221515" y="279215"/>
                  </a:lnTo>
                  <a:lnTo>
                    <a:pt x="187582" y="292897"/>
                  </a:lnTo>
                  <a:lnTo>
                    <a:pt x="165037" y="293201"/>
                  </a:lnTo>
                  <a:lnTo>
                    <a:pt x="154087" y="291307"/>
                  </a:lnTo>
                  <a:lnTo>
                    <a:pt x="148903" y="285105"/>
                  </a:lnTo>
                  <a:lnTo>
                    <a:pt x="147564" y="276031"/>
                  </a:lnTo>
                  <a:lnTo>
                    <a:pt x="151236" y="243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591"/>
            <p:cNvSpPr/>
            <p:nvPr>
              <p:custDataLst>
                <p:tags r:id="rId70"/>
              </p:custDataLst>
            </p:nvPr>
          </p:nvSpPr>
          <p:spPr>
            <a:xfrm>
              <a:off x="7416800" y="3889179"/>
              <a:ext cx="120651" cy="124667"/>
            </a:xfrm>
            <a:custGeom>
              <a:avLst/>
              <a:gdLst/>
              <a:ahLst/>
              <a:cxnLst/>
              <a:rect l="0" t="0" r="0" b="0"/>
              <a:pathLst>
                <a:path w="120651" h="124667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31096" y="21680"/>
                  </a:lnTo>
                  <a:lnTo>
                    <a:pt x="55139" y="62883"/>
                  </a:lnTo>
                  <a:lnTo>
                    <a:pt x="62606" y="85560"/>
                  </a:lnTo>
                  <a:lnTo>
                    <a:pt x="63522" y="121769"/>
                  </a:lnTo>
                  <a:lnTo>
                    <a:pt x="62103" y="123931"/>
                  </a:lnTo>
                  <a:lnTo>
                    <a:pt x="59746" y="124666"/>
                  </a:lnTo>
                  <a:lnTo>
                    <a:pt x="56764" y="124451"/>
                  </a:lnTo>
                  <a:lnTo>
                    <a:pt x="54070" y="121485"/>
                  </a:lnTo>
                  <a:lnTo>
                    <a:pt x="49195" y="110664"/>
                  </a:lnTo>
                  <a:lnTo>
                    <a:pt x="49227" y="78592"/>
                  </a:lnTo>
                  <a:lnTo>
                    <a:pt x="67189" y="37810"/>
                  </a:lnTo>
                  <a:lnTo>
                    <a:pt x="81367" y="20323"/>
                  </a:lnTo>
                  <a:lnTo>
                    <a:pt x="94724" y="10905"/>
                  </a:lnTo>
                  <a:lnTo>
                    <a:pt x="1206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592"/>
            <p:cNvSpPr/>
            <p:nvPr>
              <p:custDataLst>
                <p:tags r:id="rId71"/>
              </p:custDataLst>
            </p:nvPr>
          </p:nvSpPr>
          <p:spPr>
            <a:xfrm>
              <a:off x="7283932" y="3875184"/>
              <a:ext cx="83036" cy="124003"/>
            </a:xfrm>
            <a:custGeom>
              <a:avLst/>
              <a:gdLst/>
              <a:ahLst/>
              <a:cxnLst/>
              <a:rect l="0" t="0" r="0" b="0"/>
              <a:pathLst>
                <a:path w="83036" h="124003">
                  <a:moveTo>
                    <a:pt x="75718" y="49116"/>
                  </a:moveTo>
                  <a:lnTo>
                    <a:pt x="75718" y="49116"/>
                  </a:lnTo>
                  <a:lnTo>
                    <a:pt x="75718" y="42374"/>
                  </a:lnTo>
                  <a:lnTo>
                    <a:pt x="83035" y="23090"/>
                  </a:lnTo>
                  <a:lnTo>
                    <a:pt x="79909" y="13795"/>
                  </a:lnTo>
                  <a:lnTo>
                    <a:pt x="71937" y="6842"/>
                  </a:lnTo>
                  <a:lnTo>
                    <a:pt x="62043" y="2105"/>
                  </a:lnTo>
                  <a:lnTo>
                    <a:pt x="52941" y="0"/>
                  </a:lnTo>
                  <a:lnTo>
                    <a:pt x="40430" y="4709"/>
                  </a:lnTo>
                  <a:lnTo>
                    <a:pt x="26168" y="15268"/>
                  </a:lnTo>
                  <a:lnTo>
                    <a:pt x="12773" y="31721"/>
                  </a:lnTo>
                  <a:lnTo>
                    <a:pt x="75" y="64187"/>
                  </a:lnTo>
                  <a:lnTo>
                    <a:pt x="0" y="84507"/>
                  </a:lnTo>
                  <a:lnTo>
                    <a:pt x="5377" y="102240"/>
                  </a:lnTo>
                  <a:lnTo>
                    <a:pt x="14822" y="117177"/>
                  </a:lnTo>
                  <a:lnTo>
                    <a:pt x="20304" y="121301"/>
                  </a:lnTo>
                  <a:lnTo>
                    <a:pt x="26075" y="123345"/>
                  </a:lnTo>
                  <a:lnTo>
                    <a:pt x="32039" y="124002"/>
                  </a:lnTo>
                  <a:lnTo>
                    <a:pt x="42429" y="120969"/>
                  </a:lnTo>
                  <a:lnTo>
                    <a:pt x="47176" y="118185"/>
                  </a:lnTo>
                  <a:lnTo>
                    <a:pt x="54330" y="107565"/>
                  </a:lnTo>
                  <a:lnTo>
                    <a:pt x="60444" y="87601"/>
                  </a:lnTo>
                  <a:lnTo>
                    <a:pt x="66337" y="53269"/>
                  </a:lnTo>
                  <a:lnTo>
                    <a:pt x="65936" y="49768"/>
                  </a:lnTo>
                  <a:lnTo>
                    <a:pt x="64964" y="47434"/>
                  </a:lnTo>
                  <a:lnTo>
                    <a:pt x="62903" y="46584"/>
                  </a:lnTo>
                  <a:lnTo>
                    <a:pt x="50318" y="49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593"/>
            <p:cNvSpPr/>
            <p:nvPr>
              <p:custDataLst>
                <p:tags r:id="rId72"/>
              </p:custDataLst>
            </p:nvPr>
          </p:nvSpPr>
          <p:spPr>
            <a:xfrm>
              <a:off x="7175500" y="3898900"/>
              <a:ext cx="63501" cy="126027"/>
            </a:xfrm>
            <a:custGeom>
              <a:avLst/>
              <a:gdLst/>
              <a:ahLst/>
              <a:cxnLst/>
              <a:rect l="0" t="0" r="0" b="0"/>
              <a:pathLst>
                <a:path w="63501" h="126027">
                  <a:moveTo>
                    <a:pt x="0" y="31750"/>
                  </a:moveTo>
                  <a:lnTo>
                    <a:pt x="0" y="31750"/>
                  </a:lnTo>
                  <a:lnTo>
                    <a:pt x="705" y="10793"/>
                  </a:lnTo>
                  <a:lnTo>
                    <a:pt x="3370" y="5268"/>
                  </a:lnTo>
                  <a:lnTo>
                    <a:pt x="4364" y="4217"/>
                  </a:lnTo>
                  <a:lnTo>
                    <a:pt x="5026" y="4223"/>
                  </a:lnTo>
                  <a:lnTo>
                    <a:pt x="9459" y="16042"/>
                  </a:lnTo>
                  <a:lnTo>
                    <a:pt x="17128" y="58333"/>
                  </a:lnTo>
                  <a:lnTo>
                    <a:pt x="25439" y="102539"/>
                  </a:lnTo>
                  <a:lnTo>
                    <a:pt x="31762" y="121634"/>
                  </a:lnTo>
                  <a:lnTo>
                    <a:pt x="33875" y="125539"/>
                  </a:lnTo>
                  <a:lnTo>
                    <a:pt x="35989" y="126026"/>
                  </a:lnTo>
                  <a:lnTo>
                    <a:pt x="38104" y="124234"/>
                  </a:lnTo>
                  <a:lnTo>
                    <a:pt x="42335" y="115188"/>
                  </a:lnTo>
                  <a:lnTo>
                    <a:pt x="48918" y="76872"/>
                  </a:lnTo>
                  <a:lnTo>
                    <a:pt x="53799" y="3227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594"/>
            <p:cNvSpPr/>
            <p:nvPr>
              <p:custDataLst>
                <p:tags r:id="rId73"/>
              </p:custDataLst>
            </p:nvPr>
          </p:nvSpPr>
          <p:spPr>
            <a:xfrm>
              <a:off x="7005767" y="3856946"/>
              <a:ext cx="99884" cy="137205"/>
            </a:xfrm>
            <a:custGeom>
              <a:avLst/>
              <a:gdLst/>
              <a:ahLst/>
              <a:cxnLst/>
              <a:rect l="0" t="0" r="0" b="0"/>
              <a:pathLst>
                <a:path w="99884" h="137205">
                  <a:moveTo>
                    <a:pt x="87183" y="54654"/>
                  </a:moveTo>
                  <a:lnTo>
                    <a:pt x="87183" y="54654"/>
                  </a:lnTo>
                  <a:lnTo>
                    <a:pt x="90553" y="51283"/>
                  </a:lnTo>
                  <a:lnTo>
                    <a:pt x="92209" y="45865"/>
                  </a:lnTo>
                  <a:lnTo>
                    <a:pt x="92650" y="42444"/>
                  </a:lnTo>
                  <a:lnTo>
                    <a:pt x="89900" y="30889"/>
                  </a:lnTo>
                  <a:lnTo>
                    <a:pt x="77580" y="14342"/>
                  </a:lnTo>
                  <a:lnTo>
                    <a:pt x="69745" y="5929"/>
                  </a:lnTo>
                  <a:lnTo>
                    <a:pt x="59677" y="1248"/>
                  </a:lnTo>
                  <a:lnTo>
                    <a:pt x="54028" y="0"/>
                  </a:lnTo>
                  <a:lnTo>
                    <a:pt x="48147" y="1285"/>
                  </a:lnTo>
                  <a:lnTo>
                    <a:pt x="35966" y="8356"/>
                  </a:lnTo>
                  <a:lnTo>
                    <a:pt x="17209" y="27609"/>
                  </a:lnTo>
                  <a:lnTo>
                    <a:pt x="1617" y="57929"/>
                  </a:lnTo>
                  <a:lnTo>
                    <a:pt x="0" y="77747"/>
                  </a:lnTo>
                  <a:lnTo>
                    <a:pt x="4691" y="95257"/>
                  </a:lnTo>
                  <a:lnTo>
                    <a:pt x="13831" y="110094"/>
                  </a:lnTo>
                  <a:lnTo>
                    <a:pt x="24949" y="118099"/>
                  </a:lnTo>
                  <a:lnTo>
                    <a:pt x="30877" y="120234"/>
                  </a:lnTo>
                  <a:lnTo>
                    <a:pt x="36240" y="119540"/>
                  </a:lnTo>
                  <a:lnTo>
                    <a:pt x="45961" y="113126"/>
                  </a:lnTo>
                  <a:lnTo>
                    <a:pt x="79573" y="66994"/>
                  </a:lnTo>
                  <a:lnTo>
                    <a:pt x="81404" y="65703"/>
                  </a:lnTo>
                  <a:lnTo>
                    <a:pt x="81919" y="65548"/>
                  </a:lnTo>
                  <a:lnTo>
                    <a:pt x="81558" y="66150"/>
                  </a:lnTo>
                  <a:lnTo>
                    <a:pt x="86819" y="110928"/>
                  </a:lnTo>
                  <a:lnTo>
                    <a:pt x="86940" y="117570"/>
                  </a:lnTo>
                  <a:lnTo>
                    <a:pt x="88433" y="122704"/>
                  </a:lnTo>
                  <a:lnTo>
                    <a:pt x="99883" y="137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595"/>
            <p:cNvSpPr/>
            <p:nvPr>
              <p:custDataLst>
                <p:tags r:id="rId74"/>
              </p:custDataLst>
            </p:nvPr>
          </p:nvSpPr>
          <p:spPr>
            <a:xfrm>
              <a:off x="6781800" y="38925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35156" y="14024"/>
                  </a:lnTo>
                  <a:lnTo>
                    <a:pt x="80972" y="11211"/>
                  </a:lnTo>
                  <a:lnTo>
                    <a:pt x="115010" y="7805"/>
                  </a:lnTo>
                  <a:lnTo>
                    <a:pt x="157000" y="262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596"/>
            <p:cNvSpPr/>
            <p:nvPr>
              <p:custDataLst>
                <p:tags r:id="rId75"/>
              </p:custDataLst>
            </p:nvPr>
          </p:nvSpPr>
          <p:spPr>
            <a:xfrm>
              <a:off x="6870700" y="3648699"/>
              <a:ext cx="127001" cy="377202"/>
            </a:xfrm>
            <a:custGeom>
              <a:avLst/>
              <a:gdLst/>
              <a:ahLst/>
              <a:cxnLst/>
              <a:rect l="0" t="0" r="0" b="0"/>
              <a:pathLst>
                <a:path w="127001" h="377202">
                  <a:moveTo>
                    <a:pt x="127000" y="40651"/>
                  </a:moveTo>
                  <a:lnTo>
                    <a:pt x="127000" y="40651"/>
                  </a:lnTo>
                  <a:lnTo>
                    <a:pt x="123629" y="10765"/>
                  </a:lnTo>
                  <a:lnTo>
                    <a:pt x="121224" y="5910"/>
                  </a:lnTo>
                  <a:lnTo>
                    <a:pt x="118211" y="2674"/>
                  </a:lnTo>
                  <a:lnTo>
                    <a:pt x="114790" y="516"/>
                  </a:lnTo>
                  <a:lnTo>
                    <a:pt x="105346" y="0"/>
                  </a:lnTo>
                  <a:lnTo>
                    <a:pt x="99863" y="850"/>
                  </a:lnTo>
                  <a:lnTo>
                    <a:pt x="86247" y="11202"/>
                  </a:lnTo>
                  <a:lnTo>
                    <a:pt x="71493" y="29679"/>
                  </a:lnTo>
                  <a:lnTo>
                    <a:pt x="51992" y="73932"/>
                  </a:lnTo>
                  <a:lnTo>
                    <a:pt x="41687" y="113769"/>
                  </a:lnTo>
                  <a:lnTo>
                    <a:pt x="32403" y="155462"/>
                  </a:lnTo>
                  <a:lnTo>
                    <a:pt x="24985" y="197512"/>
                  </a:lnTo>
                  <a:lnTo>
                    <a:pt x="21687" y="239719"/>
                  </a:lnTo>
                  <a:lnTo>
                    <a:pt x="20221" y="278233"/>
                  </a:lnTo>
                  <a:lnTo>
                    <a:pt x="18866" y="312049"/>
                  </a:lnTo>
                  <a:lnTo>
                    <a:pt x="13429" y="348803"/>
                  </a:lnTo>
                  <a:lnTo>
                    <a:pt x="0" y="377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597"/>
            <p:cNvSpPr/>
            <p:nvPr>
              <p:custDataLst>
                <p:tags r:id="rId76"/>
              </p:custDataLst>
            </p:nvPr>
          </p:nvSpPr>
          <p:spPr>
            <a:xfrm>
              <a:off x="6699250" y="3664833"/>
              <a:ext cx="31751" cy="424568"/>
            </a:xfrm>
            <a:custGeom>
              <a:avLst/>
              <a:gdLst/>
              <a:ahLst/>
              <a:cxnLst/>
              <a:rect l="0" t="0" r="0" b="0"/>
              <a:pathLst>
                <a:path w="31751" h="424568">
                  <a:moveTo>
                    <a:pt x="31750" y="5467"/>
                  </a:moveTo>
                  <a:lnTo>
                    <a:pt x="31750" y="5467"/>
                  </a:lnTo>
                  <a:lnTo>
                    <a:pt x="31750" y="2096"/>
                  </a:lnTo>
                  <a:lnTo>
                    <a:pt x="31044" y="1103"/>
                  </a:lnTo>
                  <a:lnTo>
                    <a:pt x="29868" y="441"/>
                  </a:lnTo>
                  <a:lnTo>
                    <a:pt x="28379" y="0"/>
                  </a:lnTo>
                  <a:lnTo>
                    <a:pt x="27386" y="1116"/>
                  </a:lnTo>
                  <a:lnTo>
                    <a:pt x="26282" y="6120"/>
                  </a:lnTo>
                  <a:lnTo>
                    <a:pt x="29032" y="37097"/>
                  </a:lnTo>
                  <a:lnTo>
                    <a:pt x="28660" y="77615"/>
                  </a:lnTo>
                  <a:lnTo>
                    <a:pt x="27574" y="102249"/>
                  </a:lnTo>
                  <a:lnTo>
                    <a:pt x="25438" y="129255"/>
                  </a:lnTo>
                  <a:lnTo>
                    <a:pt x="22602" y="157842"/>
                  </a:lnTo>
                  <a:lnTo>
                    <a:pt x="19302" y="187484"/>
                  </a:lnTo>
                  <a:lnTo>
                    <a:pt x="16396" y="217123"/>
                  </a:lnTo>
                  <a:lnTo>
                    <a:pt x="13752" y="246760"/>
                  </a:lnTo>
                  <a:lnTo>
                    <a:pt x="11285" y="276395"/>
                  </a:lnTo>
                  <a:lnTo>
                    <a:pt x="9640" y="302503"/>
                  </a:lnTo>
                  <a:lnTo>
                    <a:pt x="7812" y="348444"/>
                  </a:lnTo>
                  <a:lnTo>
                    <a:pt x="5118" y="382503"/>
                  </a:lnTo>
                  <a:lnTo>
                    <a:pt x="0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2598"/>
          <p:cNvSpPr/>
          <p:nvPr>
            <p:custDataLst>
              <p:tags r:id="rId4"/>
            </p:custDataLst>
          </p:nvPr>
        </p:nvSpPr>
        <p:spPr>
          <a:xfrm>
            <a:off x="6921500" y="4566131"/>
            <a:ext cx="47699" cy="336070"/>
          </a:xfrm>
          <a:custGeom>
            <a:avLst/>
            <a:gdLst/>
            <a:ahLst/>
            <a:cxnLst/>
            <a:rect l="0" t="0" r="0" b="0"/>
            <a:pathLst>
              <a:path w="47699" h="336070">
                <a:moveTo>
                  <a:pt x="25400" y="69369"/>
                </a:moveTo>
                <a:lnTo>
                  <a:pt x="25400" y="69369"/>
                </a:lnTo>
                <a:lnTo>
                  <a:pt x="26811" y="44021"/>
                </a:lnTo>
                <a:lnTo>
                  <a:pt x="41287" y="1660"/>
                </a:lnTo>
                <a:lnTo>
                  <a:pt x="42341" y="241"/>
                </a:lnTo>
                <a:lnTo>
                  <a:pt x="43045" y="0"/>
                </a:lnTo>
                <a:lnTo>
                  <a:pt x="44878" y="33559"/>
                </a:lnTo>
                <a:lnTo>
                  <a:pt x="47698" y="69446"/>
                </a:lnTo>
                <a:lnTo>
                  <a:pt x="47540" y="115029"/>
                </a:lnTo>
                <a:lnTo>
                  <a:pt x="46510" y="140026"/>
                </a:lnTo>
                <a:lnTo>
                  <a:pt x="44412" y="165157"/>
                </a:lnTo>
                <a:lnTo>
                  <a:pt x="41603" y="190378"/>
                </a:lnTo>
                <a:lnTo>
                  <a:pt x="38318" y="215658"/>
                </a:lnTo>
                <a:lnTo>
                  <a:pt x="30906" y="258799"/>
                </a:lnTo>
                <a:lnTo>
                  <a:pt x="16918" y="305413"/>
                </a:lnTo>
                <a:lnTo>
                  <a:pt x="0" y="3360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473"/>
          <p:cNvGrpSpPr/>
          <p:nvPr/>
        </p:nvGrpSpPr>
        <p:grpSpPr>
          <a:xfrm>
            <a:off x="2904810" y="3543300"/>
            <a:ext cx="213041" cy="293858"/>
            <a:chOff x="2904810" y="3543300"/>
            <a:chExt cx="213041" cy="293858"/>
          </a:xfrm>
        </p:grpSpPr>
        <p:sp>
          <p:nvSpPr>
            <p:cNvPr id="197" name="SMARTInkShape-2599"/>
            <p:cNvSpPr/>
            <p:nvPr>
              <p:custDataLst>
                <p:tags r:id="rId60"/>
              </p:custDataLst>
            </p:nvPr>
          </p:nvSpPr>
          <p:spPr>
            <a:xfrm>
              <a:off x="2940050" y="36957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46996" y="17260"/>
                  </a:lnTo>
                  <a:lnTo>
                    <a:pt x="92747" y="11719"/>
                  </a:lnTo>
                  <a:lnTo>
                    <a:pt x="134490" y="605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00"/>
            <p:cNvSpPr/>
            <p:nvPr>
              <p:custDataLst>
                <p:tags r:id="rId61"/>
              </p:custDataLst>
            </p:nvPr>
          </p:nvSpPr>
          <p:spPr>
            <a:xfrm>
              <a:off x="2904810" y="3543300"/>
              <a:ext cx="206691" cy="88901"/>
            </a:xfrm>
            <a:custGeom>
              <a:avLst/>
              <a:gdLst/>
              <a:ahLst/>
              <a:cxnLst/>
              <a:rect l="0" t="0" r="0" b="0"/>
              <a:pathLst>
                <a:path w="206691" h="88901">
                  <a:moveTo>
                    <a:pt x="54290" y="88900"/>
                  </a:moveTo>
                  <a:lnTo>
                    <a:pt x="54290" y="88900"/>
                  </a:lnTo>
                  <a:lnTo>
                    <a:pt x="28541" y="80111"/>
                  </a:lnTo>
                  <a:lnTo>
                    <a:pt x="0" y="59516"/>
                  </a:lnTo>
                  <a:lnTo>
                    <a:pt x="458" y="57316"/>
                  </a:lnTo>
                  <a:lnTo>
                    <a:pt x="4729" y="51109"/>
                  </a:lnTo>
                  <a:lnTo>
                    <a:pt x="38664" y="36310"/>
                  </a:lnTo>
                  <a:lnTo>
                    <a:pt x="73216" y="24604"/>
                  </a:lnTo>
                  <a:lnTo>
                    <a:pt x="110679" y="13757"/>
                  </a:lnTo>
                  <a:lnTo>
                    <a:pt x="146144" y="6585"/>
                  </a:lnTo>
                  <a:lnTo>
                    <a:pt x="191803" y="1301"/>
                  </a:lnTo>
                  <a:lnTo>
                    <a:pt x="2066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601"/>
            <p:cNvSpPr/>
            <p:nvPr>
              <p:custDataLst>
                <p:tags r:id="rId62"/>
              </p:custDataLst>
            </p:nvPr>
          </p:nvSpPr>
          <p:spPr>
            <a:xfrm>
              <a:off x="2947299" y="3600973"/>
              <a:ext cx="18152" cy="236185"/>
            </a:xfrm>
            <a:custGeom>
              <a:avLst/>
              <a:gdLst/>
              <a:ahLst/>
              <a:cxnLst/>
              <a:rect l="0" t="0" r="0" b="0"/>
              <a:pathLst>
                <a:path w="18152" h="236185">
                  <a:moveTo>
                    <a:pt x="18151" y="12177"/>
                  </a:moveTo>
                  <a:lnTo>
                    <a:pt x="18151" y="12177"/>
                  </a:lnTo>
                  <a:lnTo>
                    <a:pt x="14780" y="5435"/>
                  </a:lnTo>
                  <a:lnTo>
                    <a:pt x="13081" y="3449"/>
                  </a:lnTo>
                  <a:lnTo>
                    <a:pt x="6596" y="0"/>
                  </a:lnTo>
                  <a:lnTo>
                    <a:pt x="5790" y="9745"/>
                  </a:lnTo>
                  <a:lnTo>
                    <a:pt x="9177" y="50737"/>
                  </a:lnTo>
                  <a:lnTo>
                    <a:pt x="7577" y="87641"/>
                  </a:lnTo>
                  <a:lnTo>
                    <a:pt x="6396" y="126150"/>
                  </a:lnTo>
                  <a:lnTo>
                    <a:pt x="5871" y="163021"/>
                  </a:lnTo>
                  <a:lnTo>
                    <a:pt x="4870" y="208017"/>
                  </a:lnTo>
                  <a:lnTo>
                    <a:pt x="0" y="236184"/>
                  </a:lnTo>
                  <a:lnTo>
                    <a:pt x="5451" y="215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74"/>
          <p:cNvGrpSpPr/>
          <p:nvPr/>
        </p:nvGrpSpPr>
        <p:grpSpPr>
          <a:xfrm>
            <a:off x="3663950" y="3556000"/>
            <a:ext cx="203201" cy="261374"/>
            <a:chOff x="3663950" y="3556000"/>
            <a:chExt cx="203201" cy="261374"/>
          </a:xfrm>
        </p:grpSpPr>
        <p:sp>
          <p:nvSpPr>
            <p:cNvPr id="201" name="SMARTInkShape-2602"/>
            <p:cNvSpPr/>
            <p:nvPr>
              <p:custDataLst>
                <p:tags r:id="rId57"/>
              </p:custDataLst>
            </p:nvPr>
          </p:nvSpPr>
          <p:spPr>
            <a:xfrm>
              <a:off x="3663950" y="36830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46453" y="13466"/>
                  </a:lnTo>
                  <a:lnTo>
                    <a:pt x="90550" y="438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603"/>
            <p:cNvSpPr/>
            <p:nvPr>
              <p:custDataLst>
                <p:tags r:id="rId58"/>
              </p:custDataLst>
            </p:nvPr>
          </p:nvSpPr>
          <p:spPr>
            <a:xfrm>
              <a:off x="3670604" y="3556000"/>
              <a:ext cx="196547" cy="63501"/>
            </a:xfrm>
            <a:custGeom>
              <a:avLst/>
              <a:gdLst/>
              <a:ahLst/>
              <a:cxnLst/>
              <a:rect l="0" t="0" r="0" b="0"/>
              <a:pathLst>
                <a:path w="196547" h="63501">
                  <a:moveTo>
                    <a:pt x="63196" y="63500"/>
                  </a:moveTo>
                  <a:lnTo>
                    <a:pt x="63196" y="63500"/>
                  </a:lnTo>
                  <a:lnTo>
                    <a:pt x="49381" y="51567"/>
                  </a:lnTo>
                  <a:lnTo>
                    <a:pt x="33342" y="42485"/>
                  </a:lnTo>
                  <a:lnTo>
                    <a:pt x="29182" y="41729"/>
                  </a:lnTo>
                  <a:lnTo>
                    <a:pt x="721" y="44437"/>
                  </a:lnTo>
                  <a:lnTo>
                    <a:pt x="379" y="43736"/>
                  </a:lnTo>
                  <a:lnTo>
                    <a:pt x="0" y="41075"/>
                  </a:lnTo>
                  <a:lnTo>
                    <a:pt x="1309" y="39378"/>
                  </a:lnTo>
                  <a:lnTo>
                    <a:pt x="6528" y="35611"/>
                  </a:lnTo>
                  <a:lnTo>
                    <a:pt x="53976" y="19879"/>
                  </a:lnTo>
                  <a:lnTo>
                    <a:pt x="96369" y="11456"/>
                  </a:lnTo>
                  <a:lnTo>
                    <a:pt x="141307" y="4492"/>
                  </a:lnTo>
                  <a:lnTo>
                    <a:pt x="1965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604"/>
            <p:cNvSpPr/>
            <p:nvPr>
              <p:custDataLst>
                <p:tags r:id="rId59"/>
              </p:custDataLst>
            </p:nvPr>
          </p:nvSpPr>
          <p:spPr>
            <a:xfrm>
              <a:off x="3665095" y="3578330"/>
              <a:ext cx="17906" cy="239044"/>
            </a:xfrm>
            <a:custGeom>
              <a:avLst/>
              <a:gdLst/>
              <a:ahLst/>
              <a:cxnLst/>
              <a:rect l="0" t="0" r="0" b="0"/>
              <a:pathLst>
                <a:path w="17906" h="239044">
                  <a:moveTo>
                    <a:pt x="17905" y="9420"/>
                  </a:moveTo>
                  <a:lnTo>
                    <a:pt x="17905" y="9420"/>
                  </a:lnTo>
                  <a:lnTo>
                    <a:pt x="14534" y="6049"/>
                  </a:lnTo>
                  <a:lnTo>
                    <a:pt x="12879" y="2513"/>
                  </a:lnTo>
                  <a:lnTo>
                    <a:pt x="12438" y="582"/>
                  </a:lnTo>
                  <a:lnTo>
                    <a:pt x="12143" y="0"/>
                  </a:lnTo>
                  <a:lnTo>
                    <a:pt x="11947" y="318"/>
                  </a:lnTo>
                  <a:lnTo>
                    <a:pt x="11577" y="42907"/>
                  </a:lnTo>
                  <a:lnTo>
                    <a:pt x="11565" y="74868"/>
                  </a:lnTo>
                  <a:lnTo>
                    <a:pt x="10854" y="112591"/>
                  </a:lnTo>
                  <a:lnTo>
                    <a:pt x="8186" y="152876"/>
                  </a:lnTo>
                  <a:lnTo>
                    <a:pt x="4648" y="186772"/>
                  </a:lnTo>
                  <a:lnTo>
                    <a:pt x="0" y="232914"/>
                  </a:lnTo>
                  <a:lnTo>
                    <a:pt x="323" y="237438"/>
                  </a:lnTo>
                  <a:lnTo>
                    <a:pt x="1245" y="239043"/>
                  </a:lnTo>
                  <a:lnTo>
                    <a:pt x="5205" y="238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475"/>
          <p:cNvGrpSpPr/>
          <p:nvPr/>
        </p:nvGrpSpPr>
        <p:grpSpPr>
          <a:xfrm>
            <a:off x="2781378" y="4121150"/>
            <a:ext cx="304723" cy="1585193"/>
            <a:chOff x="2781378" y="4121150"/>
            <a:chExt cx="304723" cy="1585193"/>
          </a:xfrm>
        </p:grpSpPr>
        <p:sp>
          <p:nvSpPr>
            <p:cNvPr id="205" name="SMARTInkShape-2605"/>
            <p:cNvSpPr/>
            <p:nvPr>
              <p:custDataLst>
                <p:tags r:id="rId52"/>
              </p:custDataLst>
            </p:nvPr>
          </p:nvSpPr>
          <p:spPr>
            <a:xfrm>
              <a:off x="2794000" y="5485675"/>
              <a:ext cx="279401" cy="220668"/>
            </a:xfrm>
            <a:custGeom>
              <a:avLst/>
              <a:gdLst/>
              <a:ahLst/>
              <a:cxnLst/>
              <a:rect l="0" t="0" r="0" b="0"/>
              <a:pathLst>
                <a:path w="279401" h="220668">
                  <a:moveTo>
                    <a:pt x="0" y="76925"/>
                  </a:moveTo>
                  <a:lnTo>
                    <a:pt x="0" y="76925"/>
                  </a:lnTo>
                  <a:lnTo>
                    <a:pt x="6907" y="96384"/>
                  </a:lnTo>
                  <a:lnTo>
                    <a:pt x="11556" y="136664"/>
                  </a:lnTo>
                  <a:lnTo>
                    <a:pt x="17543" y="183270"/>
                  </a:lnTo>
                  <a:lnTo>
                    <a:pt x="25052" y="220667"/>
                  </a:lnTo>
                  <a:lnTo>
                    <a:pt x="21926" y="212178"/>
                  </a:lnTo>
                  <a:lnTo>
                    <a:pt x="19618" y="167952"/>
                  </a:lnTo>
                  <a:lnTo>
                    <a:pt x="19302" y="132668"/>
                  </a:lnTo>
                  <a:lnTo>
                    <a:pt x="21043" y="99112"/>
                  </a:lnTo>
                  <a:lnTo>
                    <a:pt x="24109" y="59981"/>
                  </a:lnTo>
                  <a:lnTo>
                    <a:pt x="26899" y="36862"/>
                  </a:lnTo>
                  <a:lnTo>
                    <a:pt x="30299" y="27369"/>
                  </a:lnTo>
                  <a:lnTo>
                    <a:pt x="34163" y="23150"/>
                  </a:lnTo>
                  <a:lnTo>
                    <a:pt x="37592" y="23436"/>
                  </a:lnTo>
                  <a:lnTo>
                    <a:pt x="47046" y="27517"/>
                  </a:lnTo>
                  <a:lnTo>
                    <a:pt x="86149" y="70764"/>
                  </a:lnTo>
                  <a:lnTo>
                    <a:pt x="117920" y="111113"/>
                  </a:lnTo>
                  <a:lnTo>
                    <a:pt x="126728" y="116814"/>
                  </a:lnTo>
                  <a:lnTo>
                    <a:pt x="131051" y="118334"/>
                  </a:lnTo>
                  <a:lnTo>
                    <a:pt x="136051" y="117231"/>
                  </a:lnTo>
                  <a:lnTo>
                    <a:pt x="147250" y="110361"/>
                  </a:lnTo>
                  <a:lnTo>
                    <a:pt x="176051" y="69837"/>
                  </a:lnTo>
                  <a:lnTo>
                    <a:pt x="202854" y="28278"/>
                  </a:lnTo>
                  <a:lnTo>
                    <a:pt x="221790" y="2797"/>
                  </a:lnTo>
                  <a:lnTo>
                    <a:pt x="224765" y="695"/>
                  </a:lnTo>
                  <a:lnTo>
                    <a:pt x="227455" y="0"/>
                  </a:lnTo>
                  <a:lnTo>
                    <a:pt x="229953" y="242"/>
                  </a:lnTo>
                  <a:lnTo>
                    <a:pt x="232324" y="2519"/>
                  </a:lnTo>
                  <a:lnTo>
                    <a:pt x="246721" y="33939"/>
                  </a:lnTo>
                  <a:lnTo>
                    <a:pt x="255214" y="69911"/>
                  </a:lnTo>
                  <a:lnTo>
                    <a:pt x="262199" y="111849"/>
                  </a:lnTo>
                  <a:lnTo>
                    <a:pt x="268737" y="155555"/>
                  </a:lnTo>
                  <a:lnTo>
                    <a:pt x="276562" y="200903"/>
                  </a:lnTo>
                  <a:lnTo>
                    <a:pt x="279400" y="216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606"/>
            <p:cNvSpPr/>
            <p:nvPr>
              <p:custDataLst>
                <p:tags r:id="rId53"/>
              </p:custDataLst>
            </p:nvPr>
          </p:nvSpPr>
          <p:spPr>
            <a:xfrm>
              <a:off x="2781378" y="4858589"/>
              <a:ext cx="253923" cy="247897"/>
            </a:xfrm>
            <a:custGeom>
              <a:avLst/>
              <a:gdLst/>
              <a:ahLst/>
              <a:cxnLst/>
              <a:rect l="0" t="0" r="0" b="0"/>
              <a:pathLst>
                <a:path w="253923" h="247897">
                  <a:moveTo>
                    <a:pt x="6272" y="107111"/>
                  </a:moveTo>
                  <a:lnTo>
                    <a:pt x="6272" y="107111"/>
                  </a:lnTo>
                  <a:lnTo>
                    <a:pt x="0" y="100839"/>
                  </a:lnTo>
                  <a:lnTo>
                    <a:pt x="4290" y="144808"/>
                  </a:lnTo>
                  <a:lnTo>
                    <a:pt x="5685" y="182172"/>
                  </a:lnTo>
                  <a:lnTo>
                    <a:pt x="6156" y="223355"/>
                  </a:lnTo>
                  <a:lnTo>
                    <a:pt x="6262" y="247896"/>
                  </a:lnTo>
                  <a:lnTo>
                    <a:pt x="6265" y="247534"/>
                  </a:lnTo>
                  <a:lnTo>
                    <a:pt x="10635" y="228217"/>
                  </a:lnTo>
                  <a:lnTo>
                    <a:pt x="12739" y="185485"/>
                  </a:lnTo>
                  <a:lnTo>
                    <a:pt x="15731" y="141003"/>
                  </a:lnTo>
                  <a:lnTo>
                    <a:pt x="19413" y="98185"/>
                  </a:lnTo>
                  <a:lnTo>
                    <a:pt x="24813" y="62221"/>
                  </a:lnTo>
                  <a:lnTo>
                    <a:pt x="39047" y="30780"/>
                  </a:lnTo>
                  <a:lnTo>
                    <a:pt x="57791" y="5746"/>
                  </a:lnTo>
                  <a:lnTo>
                    <a:pt x="61785" y="6373"/>
                  </a:lnTo>
                  <a:lnTo>
                    <a:pt x="71866" y="14596"/>
                  </a:lnTo>
                  <a:lnTo>
                    <a:pt x="91222" y="53716"/>
                  </a:lnTo>
                  <a:lnTo>
                    <a:pt x="114696" y="100745"/>
                  </a:lnTo>
                  <a:lnTo>
                    <a:pt x="127133" y="114865"/>
                  </a:lnTo>
                  <a:lnTo>
                    <a:pt x="139716" y="121140"/>
                  </a:lnTo>
                  <a:lnTo>
                    <a:pt x="146035" y="121403"/>
                  </a:lnTo>
                  <a:lnTo>
                    <a:pt x="158700" y="117932"/>
                  </a:lnTo>
                  <a:lnTo>
                    <a:pt x="171384" y="106041"/>
                  </a:lnTo>
                  <a:lnTo>
                    <a:pt x="184077" y="86174"/>
                  </a:lnTo>
                  <a:lnTo>
                    <a:pt x="202418" y="42111"/>
                  </a:lnTo>
                  <a:lnTo>
                    <a:pt x="219733" y="3594"/>
                  </a:lnTo>
                  <a:lnTo>
                    <a:pt x="222663" y="0"/>
                  </a:lnTo>
                  <a:lnTo>
                    <a:pt x="225321" y="1131"/>
                  </a:lnTo>
                  <a:lnTo>
                    <a:pt x="230157" y="11796"/>
                  </a:lnTo>
                  <a:lnTo>
                    <a:pt x="239010" y="54574"/>
                  </a:lnTo>
                  <a:lnTo>
                    <a:pt x="243297" y="86584"/>
                  </a:lnTo>
                  <a:lnTo>
                    <a:pt x="247553" y="121977"/>
                  </a:lnTo>
                  <a:lnTo>
                    <a:pt x="251092" y="156757"/>
                  </a:lnTo>
                  <a:lnTo>
                    <a:pt x="253083" y="198727"/>
                  </a:lnTo>
                  <a:lnTo>
                    <a:pt x="253922" y="240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607"/>
            <p:cNvSpPr/>
            <p:nvPr>
              <p:custDataLst>
                <p:tags r:id="rId54"/>
              </p:custDataLst>
            </p:nvPr>
          </p:nvSpPr>
          <p:spPr>
            <a:xfrm>
              <a:off x="2882900" y="4254500"/>
              <a:ext cx="203201" cy="44451"/>
            </a:xfrm>
            <a:custGeom>
              <a:avLst/>
              <a:gdLst/>
              <a:ahLst/>
              <a:cxnLst/>
              <a:rect l="0" t="0" r="0" b="0"/>
              <a:pathLst>
                <a:path w="203201" h="44451">
                  <a:moveTo>
                    <a:pt x="0" y="44450"/>
                  </a:moveTo>
                  <a:lnTo>
                    <a:pt x="0" y="44450"/>
                  </a:lnTo>
                  <a:lnTo>
                    <a:pt x="43370" y="37708"/>
                  </a:lnTo>
                  <a:lnTo>
                    <a:pt x="78777" y="28754"/>
                  </a:lnTo>
                  <a:lnTo>
                    <a:pt x="119679" y="18424"/>
                  </a:lnTo>
                  <a:lnTo>
                    <a:pt x="161376" y="912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608"/>
            <p:cNvSpPr/>
            <p:nvPr>
              <p:custDataLst>
                <p:tags r:id="rId55"/>
              </p:custDataLst>
            </p:nvPr>
          </p:nvSpPr>
          <p:spPr>
            <a:xfrm>
              <a:off x="2921523" y="4121150"/>
              <a:ext cx="164578" cy="82551"/>
            </a:xfrm>
            <a:custGeom>
              <a:avLst/>
              <a:gdLst/>
              <a:ahLst/>
              <a:cxnLst/>
              <a:rect l="0" t="0" r="0" b="0"/>
              <a:pathLst>
                <a:path w="164578" h="82551">
                  <a:moveTo>
                    <a:pt x="12177" y="82550"/>
                  </a:moveTo>
                  <a:lnTo>
                    <a:pt x="12177" y="82550"/>
                  </a:lnTo>
                  <a:lnTo>
                    <a:pt x="5435" y="82550"/>
                  </a:lnTo>
                  <a:lnTo>
                    <a:pt x="3449" y="81844"/>
                  </a:lnTo>
                  <a:lnTo>
                    <a:pt x="2125" y="80668"/>
                  </a:lnTo>
                  <a:lnTo>
                    <a:pt x="0" y="77083"/>
                  </a:lnTo>
                  <a:lnTo>
                    <a:pt x="3003" y="69720"/>
                  </a:lnTo>
                  <a:lnTo>
                    <a:pt x="42872" y="48108"/>
                  </a:lnTo>
                  <a:lnTo>
                    <a:pt x="77560" y="30788"/>
                  </a:lnTo>
                  <a:lnTo>
                    <a:pt x="112732" y="16976"/>
                  </a:lnTo>
                  <a:lnTo>
                    <a:pt x="1645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609"/>
            <p:cNvSpPr/>
            <p:nvPr>
              <p:custDataLst>
                <p:tags r:id="rId56"/>
              </p:custDataLst>
            </p:nvPr>
          </p:nvSpPr>
          <p:spPr>
            <a:xfrm>
              <a:off x="2882900" y="4152900"/>
              <a:ext cx="47203" cy="279401"/>
            </a:xfrm>
            <a:custGeom>
              <a:avLst/>
              <a:gdLst/>
              <a:ahLst/>
              <a:cxnLst/>
              <a:rect l="0" t="0" r="0" b="0"/>
              <a:pathLst>
                <a:path w="47203" h="279401">
                  <a:moveTo>
                    <a:pt x="38100" y="0"/>
                  </a:moveTo>
                  <a:lnTo>
                    <a:pt x="38100" y="0"/>
                  </a:lnTo>
                  <a:lnTo>
                    <a:pt x="46938" y="39999"/>
                  </a:lnTo>
                  <a:lnTo>
                    <a:pt x="47202" y="71870"/>
                  </a:lnTo>
                  <a:lnTo>
                    <a:pt x="44968" y="109553"/>
                  </a:lnTo>
                  <a:lnTo>
                    <a:pt x="41623" y="149820"/>
                  </a:lnTo>
                  <a:lnTo>
                    <a:pt x="35902" y="189353"/>
                  </a:lnTo>
                  <a:lnTo>
                    <a:pt x="28657" y="225268"/>
                  </a:lnTo>
                  <a:lnTo>
                    <a:pt x="16644" y="26179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476"/>
          <p:cNvGrpSpPr/>
          <p:nvPr/>
        </p:nvGrpSpPr>
        <p:grpSpPr>
          <a:xfrm>
            <a:off x="3409950" y="4183998"/>
            <a:ext cx="380974" cy="1492903"/>
            <a:chOff x="3409950" y="4183998"/>
            <a:chExt cx="380974" cy="1492903"/>
          </a:xfrm>
        </p:grpSpPr>
        <p:sp>
          <p:nvSpPr>
            <p:cNvPr id="211" name="SMARTInkShape-2610"/>
            <p:cNvSpPr/>
            <p:nvPr>
              <p:custDataLst>
                <p:tags r:id="rId47"/>
              </p:custDataLst>
            </p:nvPr>
          </p:nvSpPr>
          <p:spPr>
            <a:xfrm>
              <a:off x="3409950" y="5449300"/>
              <a:ext cx="317501" cy="227601"/>
            </a:xfrm>
            <a:custGeom>
              <a:avLst/>
              <a:gdLst/>
              <a:ahLst/>
              <a:cxnLst/>
              <a:rect l="0" t="0" r="0" b="0"/>
              <a:pathLst>
                <a:path w="317501" h="227601">
                  <a:moveTo>
                    <a:pt x="0" y="106950"/>
                  </a:moveTo>
                  <a:lnTo>
                    <a:pt x="0" y="106950"/>
                  </a:lnTo>
                  <a:lnTo>
                    <a:pt x="3371" y="106950"/>
                  </a:lnTo>
                  <a:lnTo>
                    <a:pt x="4364" y="107655"/>
                  </a:lnTo>
                  <a:lnTo>
                    <a:pt x="5026" y="108832"/>
                  </a:lnTo>
                  <a:lnTo>
                    <a:pt x="7173" y="113430"/>
                  </a:lnTo>
                  <a:lnTo>
                    <a:pt x="18167" y="135511"/>
                  </a:lnTo>
                  <a:lnTo>
                    <a:pt x="29517" y="175805"/>
                  </a:lnTo>
                  <a:lnTo>
                    <a:pt x="38077" y="208013"/>
                  </a:lnTo>
                  <a:lnTo>
                    <a:pt x="42561" y="219209"/>
                  </a:lnTo>
                  <a:lnTo>
                    <a:pt x="44077" y="225942"/>
                  </a:lnTo>
                  <a:lnTo>
                    <a:pt x="43496" y="225789"/>
                  </a:lnTo>
                  <a:lnTo>
                    <a:pt x="40968" y="223737"/>
                  </a:lnTo>
                  <a:lnTo>
                    <a:pt x="38478" y="183278"/>
                  </a:lnTo>
                  <a:lnTo>
                    <a:pt x="38212" y="137562"/>
                  </a:lnTo>
                  <a:lnTo>
                    <a:pt x="39561" y="102211"/>
                  </a:lnTo>
                  <a:lnTo>
                    <a:pt x="47548" y="60626"/>
                  </a:lnTo>
                  <a:lnTo>
                    <a:pt x="56926" y="30302"/>
                  </a:lnTo>
                  <a:lnTo>
                    <a:pt x="61283" y="23495"/>
                  </a:lnTo>
                  <a:lnTo>
                    <a:pt x="65572" y="20470"/>
                  </a:lnTo>
                  <a:lnTo>
                    <a:pt x="68409" y="20369"/>
                  </a:lnTo>
                  <a:lnTo>
                    <a:pt x="75324" y="22138"/>
                  </a:lnTo>
                  <a:lnTo>
                    <a:pt x="90522" y="37213"/>
                  </a:lnTo>
                  <a:lnTo>
                    <a:pt x="115838" y="80798"/>
                  </a:lnTo>
                  <a:lnTo>
                    <a:pt x="140004" y="111897"/>
                  </a:lnTo>
                  <a:lnTo>
                    <a:pt x="150654" y="119732"/>
                  </a:lnTo>
                  <a:lnTo>
                    <a:pt x="155469" y="121822"/>
                  </a:lnTo>
                  <a:lnTo>
                    <a:pt x="160796" y="121803"/>
                  </a:lnTo>
                  <a:lnTo>
                    <a:pt x="172359" y="118020"/>
                  </a:lnTo>
                  <a:lnTo>
                    <a:pt x="190769" y="101215"/>
                  </a:lnTo>
                  <a:lnTo>
                    <a:pt x="221023" y="55748"/>
                  </a:lnTo>
                  <a:lnTo>
                    <a:pt x="248531" y="12796"/>
                  </a:lnTo>
                  <a:lnTo>
                    <a:pt x="252471" y="6081"/>
                  </a:lnTo>
                  <a:lnTo>
                    <a:pt x="256508" y="2309"/>
                  </a:lnTo>
                  <a:lnTo>
                    <a:pt x="260611" y="500"/>
                  </a:lnTo>
                  <a:lnTo>
                    <a:pt x="264757" y="0"/>
                  </a:lnTo>
                  <a:lnTo>
                    <a:pt x="268227" y="1784"/>
                  </a:lnTo>
                  <a:lnTo>
                    <a:pt x="273964" y="9409"/>
                  </a:lnTo>
                  <a:lnTo>
                    <a:pt x="287760" y="43807"/>
                  </a:lnTo>
                  <a:lnTo>
                    <a:pt x="296380" y="88319"/>
                  </a:lnTo>
                  <a:lnTo>
                    <a:pt x="303645" y="125716"/>
                  </a:lnTo>
                  <a:lnTo>
                    <a:pt x="308926" y="172953"/>
                  </a:lnTo>
                  <a:lnTo>
                    <a:pt x="317500" y="227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611"/>
            <p:cNvSpPr/>
            <p:nvPr>
              <p:custDataLst>
                <p:tags r:id="rId48"/>
              </p:custDataLst>
            </p:nvPr>
          </p:nvSpPr>
          <p:spPr>
            <a:xfrm>
              <a:off x="3429000" y="4953000"/>
              <a:ext cx="266701" cy="69851"/>
            </a:xfrm>
            <a:custGeom>
              <a:avLst/>
              <a:gdLst/>
              <a:ahLst/>
              <a:cxnLst/>
              <a:rect l="0" t="0" r="0" b="0"/>
              <a:pathLst>
                <a:path w="266701" h="69851">
                  <a:moveTo>
                    <a:pt x="0" y="69850"/>
                  </a:moveTo>
                  <a:lnTo>
                    <a:pt x="0" y="69850"/>
                  </a:lnTo>
                  <a:lnTo>
                    <a:pt x="45495" y="53935"/>
                  </a:lnTo>
                  <a:lnTo>
                    <a:pt x="68430" y="47246"/>
                  </a:lnTo>
                  <a:lnTo>
                    <a:pt x="94303" y="39964"/>
                  </a:lnTo>
                  <a:lnTo>
                    <a:pt x="120019" y="33698"/>
                  </a:lnTo>
                  <a:lnTo>
                    <a:pt x="145629" y="28110"/>
                  </a:lnTo>
                  <a:lnTo>
                    <a:pt x="193135" y="18138"/>
                  </a:lnTo>
                  <a:lnTo>
                    <a:pt x="230711" y="900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612"/>
            <p:cNvSpPr/>
            <p:nvPr>
              <p:custDataLst>
                <p:tags r:id="rId49"/>
              </p:custDataLst>
            </p:nvPr>
          </p:nvSpPr>
          <p:spPr>
            <a:xfrm>
              <a:off x="3462515" y="4819650"/>
              <a:ext cx="220486" cy="76201"/>
            </a:xfrm>
            <a:custGeom>
              <a:avLst/>
              <a:gdLst/>
              <a:ahLst/>
              <a:cxnLst/>
              <a:rect l="0" t="0" r="0" b="0"/>
              <a:pathLst>
                <a:path w="22048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4193" y="72829"/>
                  </a:lnTo>
                  <a:lnTo>
                    <a:pt x="2207" y="71131"/>
                  </a:lnTo>
                  <a:lnTo>
                    <a:pt x="0" y="67361"/>
                  </a:lnTo>
                  <a:lnTo>
                    <a:pt x="1528" y="64663"/>
                  </a:lnTo>
                  <a:lnTo>
                    <a:pt x="8871" y="57902"/>
                  </a:lnTo>
                  <a:lnTo>
                    <a:pt x="43793" y="42064"/>
                  </a:lnTo>
                  <a:lnTo>
                    <a:pt x="74222" y="33747"/>
                  </a:lnTo>
                  <a:lnTo>
                    <a:pt x="110794" y="23465"/>
                  </a:lnTo>
                  <a:lnTo>
                    <a:pt x="149155" y="13251"/>
                  </a:lnTo>
                  <a:lnTo>
                    <a:pt x="185020" y="6360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613"/>
            <p:cNvSpPr/>
            <p:nvPr>
              <p:custDataLst>
                <p:tags r:id="rId50"/>
              </p:custDataLst>
            </p:nvPr>
          </p:nvSpPr>
          <p:spPr>
            <a:xfrm>
              <a:off x="3492500" y="4865865"/>
              <a:ext cx="15182" cy="252118"/>
            </a:xfrm>
            <a:custGeom>
              <a:avLst/>
              <a:gdLst/>
              <a:ahLst/>
              <a:cxnLst/>
              <a:rect l="0" t="0" r="0" b="0"/>
              <a:pathLst>
                <a:path w="15182" h="252118">
                  <a:moveTo>
                    <a:pt x="0" y="10935"/>
                  </a:moveTo>
                  <a:lnTo>
                    <a:pt x="0" y="10935"/>
                  </a:lnTo>
                  <a:lnTo>
                    <a:pt x="9434" y="2207"/>
                  </a:lnTo>
                  <a:lnTo>
                    <a:pt x="14305" y="0"/>
                  </a:lnTo>
                  <a:lnTo>
                    <a:pt x="15181" y="117"/>
                  </a:lnTo>
                  <a:lnTo>
                    <a:pt x="15060" y="901"/>
                  </a:lnTo>
                  <a:lnTo>
                    <a:pt x="14273" y="2129"/>
                  </a:lnTo>
                  <a:lnTo>
                    <a:pt x="9467" y="44368"/>
                  </a:lnTo>
                  <a:lnTo>
                    <a:pt x="7735" y="76359"/>
                  </a:lnTo>
                  <a:lnTo>
                    <a:pt x="7671" y="112685"/>
                  </a:lnTo>
                  <a:lnTo>
                    <a:pt x="9994" y="147644"/>
                  </a:lnTo>
                  <a:lnTo>
                    <a:pt x="11498" y="181997"/>
                  </a:lnTo>
                  <a:lnTo>
                    <a:pt x="10462" y="225544"/>
                  </a:lnTo>
                  <a:lnTo>
                    <a:pt x="7162" y="252058"/>
                  </a:lnTo>
                  <a:lnTo>
                    <a:pt x="6186" y="252117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614"/>
            <p:cNvSpPr/>
            <p:nvPr>
              <p:custDataLst>
                <p:tags r:id="rId51"/>
              </p:custDataLst>
            </p:nvPr>
          </p:nvSpPr>
          <p:spPr>
            <a:xfrm>
              <a:off x="3540814" y="4183998"/>
              <a:ext cx="250110" cy="299103"/>
            </a:xfrm>
            <a:custGeom>
              <a:avLst/>
              <a:gdLst/>
              <a:ahLst/>
              <a:cxnLst/>
              <a:rect l="0" t="0" r="0" b="0"/>
              <a:pathLst>
                <a:path w="250110" h="299103">
                  <a:moveTo>
                    <a:pt x="27886" y="108602"/>
                  </a:moveTo>
                  <a:lnTo>
                    <a:pt x="27886" y="108602"/>
                  </a:lnTo>
                  <a:lnTo>
                    <a:pt x="27886" y="97667"/>
                  </a:lnTo>
                  <a:lnTo>
                    <a:pt x="22111" y="141095"/>
                  </a:lnTo>
                  <a:lnTo>
                    <a:pt x="12691" y="183219"/>
                  </a:lnTo>
                  <a:lnTo>
                    <a:pt x="5117" y="225882"/>
                  </a:lnTo>
                  <a:lnTo>
                    <a:pt x="0" y="266973"/>
                  </a:lnTo>
                  <a:lnTo>
                    <a:pt x="1995" y="282564"/>
                  </a:lnTo>
                  <a:lnTo>
                    <a:pt x="3163" y="234948"/>
                  </a:lnTo>
                  <a:lnTo>
                    <a:pt x="5844" y="198152"/>
                  </a:lnTo>
                  <a:lnTo>
                    <a:pt x="8958" y="174652"/>
                  </a:lnTo>
                  <a:lnTo>
                    <a:pt x="13150" y="148402"/>
                  </a:lnTo>
                  <a:lnTo>
                    <a:pt x="18063" y="120318"/>
                  </a:lnTo>
                  <a:lnTo>
                    <a:pt x="27283" y="75944"/>
                  </a:lnTo>
                  <a:lnTo>
                    <a:pt x="38526" y="34485"/>
                  </a:lnTo>
                  <a:lnTo>
                    <a:pt x="48645" y="14155"/>
                  </a:lnTo>
                  <a:lnTo>
                    <a:pt x="52309" y="13182"/>
                  </a:lnTo>
                  <a:lnTo>
                    <a:pt x="62024" y="15863"/>
                  </a:lnTo>
                  <a:lnTo>
                    <a:pt x="79393" y="35419"/>
                  </a:lnTo>
                  <a:lnTo>
                    <a:pt x="104226" y="76585"/>
                  </a:lnTo>
                  <a:lnTo>
                    <a:pt x="132483" y="110710"/>
                  </a:lnTo>
                  <a:lnTo>
                    <a:pt x="137129" y="113535"/>
                  </a:lnTo>
                  <a:lnTo>
                    <a:pt x="141637" y="114713"/>
                  </a:lnTo>
                  <a:lnTo>
                    <a:pt x="146053" y="114792"/>
                  </a:lnTo>
                  <a:lnTo>
                    <a:pt x="158486" y="107355"/>
                  </a:lnTo>
                  <a:lnTo>
                    <a:pt x="181353" y="83538"/>
                  </a:lnTo>
                  <a:lnTo>
                    <a:pt x="207884" y="45907"/>
                  </a:lnTo>
                  <a:lnTo>
                    <a:pt x="238340" y="2849"/>
                  </a:lnTo>
                  <a:lnTo>
                    <a:pt x="242272" y="0"/>
                  </a:lnTo>
                  <a:lnTo>
                    <a:pt x="244893" y="218"/>
                  </a:lnTo>
                  <a:lnTo>
                    <a:pt x="246641" y="2479"/>
                  </a:lnTo>
                  <a:lnTo>
                    <a:pt x="249445" y="43006"/>
                  </a:lnTo>
                  <a:lnTo>
                    <a:pt x="249829" y="75215"/>
                  </a:lnTo>
                  <a:lnTo>
                    <a:pt x="250000" y="110697"/>
                  </a:lnTo>
                  <a:lnTo>
                    <a:pt x="250075" y="148339"/>
                  </a:lnTo>
                  <a:lnTo>
                    <a:pt x="250109" y="188587"/>
                  </a:lnTo>
                  <a:lnTo>
                    <a:pt x="248242" y="224349"/>
                  </a:lnTo>
                  <a:lnTo>
                    <a:pt x="245106" y="266605"/>
                  </a:lnTo>
                  <a:lnTo>
                    <a:pt x="243786" y="299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477"/>
          <p:cNvGrpSpPr/>
          <p:nvPr/>
        </p:nvGrpSpPr>
        <p:grpSpPr>
          <a:xfrm>
            <a:off x="2528998" y="3470079"/>
            <a:ext cx="296753" cy="2308422"/>
            <a:chOff x="2528998" y="3470079"/>
            <a:chExt cx="296753" cy="2308422"/>
          </a:xfrm>
        </p:grpSpPr>
        <p:sp>
          <p:nvSpPr>
            <p:cNvPr id="217" name="SMARTInkShape-2615"/>
            <p:cNvSpPr/>
            <p:nvPr>
              <p:custDataLst>
                <p:tags r:id="rId43"/>
              </p:custDataLst>
            </p:nvPr>
          </p:nvSpPr>
          <p:spPr>
            <a:xfrm>
              <a:off x="2665844" y="4122033"/>
              <a:ext cx="159907" cy="392818"/>
            </a:xfrm>
            <a:custGeom>
              <a:avLst/>
              <a:gdLst/>
              <a:ahLst/>
              <a:cxnLst/>
              <a:rect l="0" t="0" r="0" b="0"/>
              <a:pathLst>
                <a:path w="159907" h="392818">
                  <a:moveTo>
                    <a:pt x="109106" y="5467"/>
                  </a:moveTo>
                  <a:lnTo>
                    <a:pt x="109106" y="5467"/>
                  </a:lnTo>
                  <a:lnTo>
                    <a:pt x="102364" y="2096"/>
                  </a:lnTo>
                  <a:lnTo>
                    <a:pt x="88058" y="0"/>
                  </a:lnTo>
                  <a:lnTo>
                    <a:pt x="63672" y="2749"/>
                  </a:lnTo>
                  <a:lnTo>
                    <a:pt x="49872" y="9904"/>
                  </a:lnTo>
                  <a:lnTo>
                    <a:pt x="39035" y="20844"/>
                  </a:lnTo>
                  <a:lnTo>
                    <a:pt x="29515" y="35114"/>
                  </a:lnTo>
                  <a:lnTo>
                    <a:pt x="22964" y="59015"/>
                  </a:lnTo>
                  <a:lnTo>
                    <a:pt x="27077" y="75598"/>
                  </a:lnTo>
                  <a:lnTo>
                    <a:pt x="47791" y="117687"/>
                  </a:lnTo>
                  <a:lnTo>
                    <a:pt x="56220" y="134600"/>
                  </a:lnTo>
                  <a:lnTo>
                    <a:pt x="59025" y="153406"/>
                  </a:lnTo>
                  <a:lnTo>
                    <a:pt x="57214" y="172818"/>
                  </a:lnTo>
                  <a:lnTo>
                    <a:pt x="47556" y="198907"/>
                  </a:lnTo>
                  <a:lnTo>
                    <a:pt x="37300" y="213501"/>
                  </a:lnTo>
                  <a:lnTo>
                    <a:pt x="23805" y="221399"/>
                  </a:lnTo>
                  <a:lnTo>
                    <a:pt x="10517" y="224203"/>
                  </a:lnTo>
                  <a:lnTo>
                    <a:pt x="2259" y="223098"/>
                  </a:lnTo>
                  <a:lnTo>
                    <a:pt x="480" y="221815"/>
                  </a:lnTo>
                  <a:lnTo>
                    <a:pt x="0" y="220255"/>
                  </a:lnTo>
                  <a:lnTo>
                    <a:pt x="385" y="218509"/>
                  </a:lnTo>
                  <a:lnTo>
                    <a:pt x="6458" y="214687"/>
                  </a:lnTo>
                  <a:lnTo>
                    <a:pt x="11040" y="212680"/>
                  </a:lnTo>
                  <a:lnTo>
                    <a:pt x="34345" y="213227"/>
                  </a:lnTo>
                  <a:lnTo>
                    <a:pt x="72414" y="221144"/>
                  </a:lnTo>
                  <a:lnTo>
                    <a:pt x="87860" y="230440"/>
                  </a:lnTo>
                  <a:lnTo>
                    <a:pt x="98017" y="241627"/>
                  </a:lnTo>
                  <a:lnTo>
                    <a:pt x="101713" y="247574"/>
                  </a:lnTo>
                  <a:lnTo>
                    <a:pt x="102057" y="263589"/>
                  </a:lnTo>
                  <a:lnTo>
                    <a:pt x="100173" y="272798"/>
                  </a:lnTo>
                  <a:lnTo>
                    <a:pt x="88673" y="290557"/>
                  </a:lnTo>
                  <a:lnTo>
                    <a:pt x="53316" y="337122"/>
                  </a:lnTo>
                  <a:lnTo>
                    <a:pt x="39580" y="359616"/>
                  </a:lnTo>
                  <a:lnTo>
                    <a:pt x="35872" y="373122"/>
                  </a:lnTo>
                  <a:lnTo>
                    <a:pt x="37000" y="378276"/>
                  </a:lnTo>
                  <a:lnTo>
                    <a:pt x="39869" y="382418"/>
                  </a:lnTo>
                  <a:lnTo>
                    <a:pt x="43898" y="385884"/>
                  </a:lnTo>
                  <a:lnTo>
                    <a:pt x="73165" y="390762"/>
                  </a:lnTo>
                  <a:lnTo>
                    <a:pt x="104892" y="391904"/>
                  </a:lnTo>
                  <a:lnTo>
                    <a:pt x="159906" y="392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616"/>
            <p:cNvSpPr/>
            <p:nvPr>
              <p:custDataLst>
                <p:tags r:id="rId44"/>
              </p:custDataLst>
            </p:nvPr>
          </p:nvSpPr>
          <p:spPr>
            <a:xfrm>
              <a:off x="2634149" y="3470079"/>
              <a:ext cx="134452" cy="409772"/>
            </a:xfrm>
            <a:custGeom>
              <a:avLst/>
              <a:gdLst/>
              <a:ahLst/>
              <a:cxnLst/>
              <a:rect l="0" t="0" r="0" b="0"/>
              <a:pathLst>
                <a:path w="134452" h="409772">
                  <a:moveTo>
                    <a:pt x="115401" y="3371"/>
                  </a:moveTo>
                  <a:lnTo>
                    <a:pt x="115401" y="3371"/>
                  </a:lnTo>
                  <a:lnTo>
                    <a:pt x="108659" y="0"/>
                  </a:lnTo>
                  <a:lnTo>
                    <a:pt x="99704" y="227"/>
                  </a:lnTo>
                  <a:lnTo>
                    <a:pt x="88669" y="3385"/>
                  </a:lnTo>
                  <a:lnTo>
                    <a:pt x="47420" y="24910"/>
                  </a:lnTo>
                  <a:lnTo>
                    <a:pt x="14047" y="49124"/>
                  </a:lnTo>
                  <a:lnTo>
                    <a:pt x="4973" y="62982"/>
                  </a:lnTo>
                  <a:lnTo>
                    <a:pt x="0" y="77137"/>
                  </a:lnTo>
                  <a:lnTo>
                    <a:pt x="141" y="88132"/>
                  </a:lnTo>
                  <a:lnTo>
                    <a:pt x="3283" y="93039"/>
                  </a:lnTo>
                  <a:lnTo>
                    <a:pt x="47498" y="127705"/>
                  </a:lnTo>
                  <a:lnTo>
                    <a:pt x="65883" y="148631"/>
                  </a:lnTo>
                  <a:lnTo>
                    <a:pt x="69689" y="155244"/>
                  </a:lnTo>
                  <a:lnTo>
                    <a:pt x="72036" y="172000"/>
                  </a:lnTo>
                  <a:lnTo>
                    <a:pt x="71674" y="181407"/>
                  </a:lnTo>
                  <a:lnTo>
                    <a:pt x="63746" y="201266"/>
                  </a:lnTo>
                  <a:lnTo>
                    <a:pt x="45298" y="226636"/>
                  </a:lnTo>
                  <a:lnTo>
                    <a:pt x="23472" y="244479"/>
                  </a:lnTo>
                  <a:lnTo>
                    <a:pt x="19543" y="245954"/>
                  </a:lnTo>
                  <a:lnTo>
                    <a:pt x="16218" y="246232"/>
                  </a:lnTo>
                  <a:lnTo>
                    <a:pt x="13295" y="245712"/>
                  </a:lnTo>
                  <a:lnTo>
                    <a:pt x="12053" y="244659"/>
                  </a:lnTo>
                  <a:lnTo>
                    <a:pt x="11930" y="243252"/>
                  </a:lnTo>
                  <a:lnTo>
                    <a:pt x="12554" y="241608"/>
                  </a:lnTo>
                  <a:lnTo>
                    <a:pt x="14381" y="240512"/>
                  </a:lnTo>
                  <a:lnTo>
                    <a:pt x="20173" y="239295"/>
                  </a:lnTo>
                  <a:lnTo>
                    <a:pt x="61298" y="252712"/>
                  </a:lnTo>
                  <a:lnTo>
                    <a:pt x="75833" y="262826"/>
                  </a:lnTo>
                  <a:lnTo>
                    <a:pt x="82672" y="269474"/>
                  </a:lnTo>
                  <a:lnTo>
                    <a:pt x="86526" y="277434"/>
                  </a:lnTo>
                  <a:lnTo>
                    <a:pt x="88927" y="295686"/>
                  </a:lnTo>
                  <a:lnTo>
                    <a:pt x="80355" y="336148"/>
                  </a:lnTo>
                  <a:lnTo>
                    <a:pt x="68958" y="381923"/>
                  </a:lnTo>
                  <a:lnTo>
                    <a:pt x="69622" y="388383"/>
                  </a:lnTo>
                  <a:lnTo>
                    <a:pt x="76005" y="399324"/>
                  </a:lnTo>
                  <a:lnTo>
                    <a:pt x="95304" y="405128"/>
                  </a:lnTo>
                  <a:lnTo>
                    <a:pt x="134451" y="409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617"/>
            <p:cNvSpPr/>
            <p:nvPr>
              <p:custDataLst>
                <p:tags r:id="rId45"/>
              </p:custDataLst>
            </p:nvPr>
          </p:nvSpPr>
          <p:spPr>
            <a:xfrm>
              <a:off x="2591139" y="5461261"/>
              <a:ext cx="113962" cy="317240"/>
            </a:xfrm>
            <a:custGeom>
              <a:avLst/>
              <a:gdLst/>
              <a:ahLst/>
              <a:cxnLst/>
              <a:rect l="0" t="0" r="0" b="0"/>
              <a:pathLst>
                <a:path w="113962" h="317240">
                  <a:moveTo>
                    <a:pt x="56811" y="6089"/>
                  </a:moveTo>
                  <a:lnTo>
                    <a:pt x="56811" y="6089"/>
                  </a:lnTo>
                  <a:lnTo>
                    <a:pt x="53440" y="2718"/>
                  </a:lnTo>
                  <a:lnTo>
                    <a:pt x="48022" y="1063"/>
                  </a:lnTo>
                  <a:lnTo>
                    <a:pt x="33046" y="0"/>
                  </a:lnTo>
                  <a:lnTo>
                    <a:pt x="30384" y="619"/>
                  </a:lnTo>
                  <a:lnTo>
                    <a:pt x="28610" y="1737"/>
                  </a:lnTo>
                  <a:lnTo>
                    <a:pt x="27427" y="3187"/>
                  </a:lnTo>
                  <a:lnTo>
                    <a:pt x="26112" y="6681"/>
                  </a:lnTo>
                  <a:lnTo>
                    <a:pt x="18635" y="49777"/>
                  </a:lnTo>
                  <a:lnTo>
                    <a:pt x="13005" y="94977"/>
                  </a:lnTo>
                  <a:lnTo>
                    <a:pt x="12399" y="142210"/>
                  </a:lnTo>
                  <a:lnTo>
                    <a:pt x="10491" y="161897"/>
                  </a:lnTo>
                  <a:lnTo>
                    <a:pt x="7296" y="170587"/>
                  </a:lnTo>
                  <a:lnTo>
                    <a:pt x="5457" y="172904"/>
                  </a:lnTo>
                  <a:lnTo>
                    <a:pt x="0" y="177268"/>
                  </a:lnTo>
                  <a:lnTo>
                    <a:pt x="6504" y="177459"/>
                  </a:lnTo>
                  <a:lnTo>
                    <a:pt x="11639" y="175622"/>
                  </a:lnTo>
                  <a:lnTo>
                    <a:pt x="13996" y="174144"/>
                  </a:lnTo>
                  <a:lnTo>
                    <a:pt x="24056" y="172064"/>
                  </a:lnTo>
                  <a:lnTo>
                    <a:pt x="53047" y="173186"/>
                  </a:lnTo>
                  <a:lnTo>
                    <a:pt x="67132" y="177015"/>
                  </a:lnTo>
                  <a:lnTo>
                    <a:pt x="78097" y="183421"/>
                  </a:lnTo>
                  <a:lnTo>
                    <a:pt x="83910" y="190971"/>
                  </a:lnTo>
                  <a:lnTo>
                    <a:pt x="85460" y="194960"/>
                  </a:lnTo>
                  <a:lnTo>
                    <a:pt x="85301" y="203156"/>
                  </a:lnTo>
                  <a:lnTo>
                    <a:pt x="82173" y="212208"/>
                  </a:lnTo>
                  <a:lnTo>
                    <a:pt x="59770" y="255683"/>
                  </a:lnTo>
                  <a:lnTo>
                    <a:pt x="55514" y="270873"/>
                  </a:lnTo>
                  <a:lnTo>
                    <a:pt x="53830" y="273628"/>
                  </a:lnTo>
                  <a:lnTo>
                    <a:pt x="53412" y="276876"/>
                  </a:lnTo>
                  <a:lnTo>
                    <a:pt x="56224" y="296332"/>
                  </a:lnTo>
                  <a:lnTo>
                    <a:pt x="57831" y="299773"/>
                  </a:lnTo>
                  <a:lnTo>
                    <a:pt x="63379" y="305478"/>
                  </a:lnTo>
                  <a:lnTo>
                    <a:pt x="74436" y="312657"/>
                  </a:lnTo>
                  <a:lnTo>
                    <a:pt x="90020" y="315881"/>
                  </a:lnTo>
                  <a:lnTo>
                    <a:pt x="113961" y="317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618"/>
            <p:cNvSpPr/>
            <p:nvPr>
              <p:custDataLst>
                <p:tags r:id="rId46"/>
              </p:custDataLst>
            </p:nvPr>
          </p:nvSpPr>
          <p:spPr>
            <a:xfrm>
              <a:off x="2528998" y="4814444"/>
              <a:ext cx="112603" cy="360807"/>
            </a:xfrm>
            <a:custGeom>
              <a:avLst/>
              <a:gdLst/>
              <a:ahLst/>
              <a:cxnLst/>
              <a:rect l="0" t="0" r="0" b="0"/>
              <a:pathLst>
                <a:path w="112603" h="360807">
                  <a:moveTo>
                    <a:pt x="112602" y="11556"/>
                  </a:moveTo>
                  <a:lnTo>
                    <a:pt x="112602" y="11556"/>
                  </a:lnTo>
                  <a:lnTo>
                    <a:pt x="91587" y="0"/>
                  </a:lnTo>
                  <a:lnTo>
                    <a:pt x="89420" y="324"/>
                  </a:lnTo>
                  <a:lnTo>
                    <a:pt x="85130" y="2566"/>
                  </a:lnTo>
                  <a:lnTo>
                    <a:pt x="78749" y="7794"/>
                  </a:lnTo>
                  <a:lnTo>
                    <a:pt x="69018" y="27296"/>
                  </a:lnTo>
                  <a:lnTo>
                    <a:pt x="63227" y="66197"/>
                  </a:lnTo>
                  <a:lnTo>
                    <a:pt x="62084" y="112034"/>
                  </a:lnTo>
                  <a:lnTo>
                    <a:pt x="58122" y="144573"/>
                  </a:lnTo>
                  <a:lnTo>
                    <a:pt x="44142" y="187173"/>
                  </a:lnTo>
                  <a:lnTo>
                    <a:pt x="28582" y="212227"/>
                  </a:lnTo>
                  <a:lnTo>
                    <a:pt x="13937" y="226315"/>
                  </a:lnTo>
                  <a:lnTo>
                    <a:pt x="4032" y="231586"/>
                  </a:lnTo>
                  <a:lnTo>
                    <a:pt x="2122" y="231620"/>
                  </a:lnTo>
                  <a:lnTo>
                    <a:pt x="849" y="230938"/>
                  </a:lnTo>
                  <a:lnTo>
                    <a:pt x="0" y="229777"/>
                  </a:lnTo>
                  <a:lnTo>
                    <a:pt x="1550" y="228298"/>
                  </a:lnTo>
                  <a:lnTo>
                    <a:pt x="24966" y="218821"/>
                  </a:lnTo>
                  <a:lnTo>
                    <a:pt x="35082" y="218444"/>
                  </a:lnTo>
                  <a:lnTo>
                    <a:pt x="53075" y="220580"/>
                  </a:lnTo>
                  <a:lnTo>
                    <a:pt x="56690" y="222166"/>
                  </a:lnTo>
                  <a:lnTo>
                    <a:pt x="62587" y="227692"/>
                  </a:lnTo>
                  <a:lnTo>
                    <a:pt x="65679" y="234851"/>
                  </a:lnTo>
                  <a:lnTo>
                    <a:pt x="68109" y="282278"/>
                  </a:lnTo>
                  <a:lnTo>
                    <a:pt x="70028" y="311023"/>
                  </a:lnTo>
                  <a:lnTo>
                    <a:pt x="77611" y="340210"/>
                  </a:lnTo>
                  <a:lnTo>
                    <a:pt x="83174" y="346478"/>
                  </a:lnTo>
                  <a:lnTo>
                    <a:pt x="96122" y="353973"/>
                  </a:lnTo>
                  <a:lnTo>
                    <a:pt x="112602" y="360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478"/>
          <p:cNvGrpSpPr/>
          <p:nvPr/>
        </p:nvGrpSpPr>
        <p:grpSpPr>
          <a:xfrm>
            <a:off x="3733800" y="3426913"/>
            <a:ext cx="289597" cy="2289437"/>
            <a:chOff x="3733800" y="3426913"/>
            <a:chExt cx="289597" cy="2289437"/>
          </a:xfrm>
        </p:grpSpPr>
        <p:sp>
          <p:nvSpPr>
            <p:cNvPr id="222" name="SMARTInkShape-2619"/>
            <p:cNvSpPr/>
            <p:nvPr>
              <p:custDataLst>
                <p:tags r:id="rId39"/>
              </p:custDataLst>
            </p:nvPr>
          </p:nvSpPr>
          <p:spPr>
            <a:xfrm>
              <a:off x="3924300" y="3426913"/>
              <a:ext cx="99097" cy="376738"/>
            </a:xfrm>
            <a:custGeom>
              <a:avLst/>
              <a:gdLst/>
              <a:ahLst/>
              <a:cxnLst/>
              <a:rect l="0" t="0" r="0" b="0"/>
              <a:pathLst>
                <a:path w="99097" h="376738">
                  <a:moveTo>
                    <a:pt x="31750" y="27487"/>
                  </a:moveTo>
                  <a:lnTo>
                    <a:pt x="31750" y="27487"/>
                  </a:lnTo>
                  <a:lnTo>
                    <a:pt x="36776" y="15554"/>
                  </a:lnTo>
                  <a:lnTo>
                    <a:pt x="37217" y="13182"/>
                  </a:lnTo>
                  <a:lnTo>
                    <a:pt x="41471" y="8664"/>
                  </a:lnTo>
                  <a:lnTo>
                    <a:pt x="55699" y="15"/>
                  </a:lnTo>
                  <a:lnTo>
                    <a:pt x="59710" y="0"/>
                  </a:lnTo>
                  <a:lnTo>
                    <a:pt x="67930" y="3746"/>
                  </a:lnTo>
                  <a:lnTo>
                    <a:pt x="80492" y="17160"/>
                  </a:lnTo>
                  <a:lnTo>
                    <a:pt x="93150" y="41282"/>
                  </a:lnTo>
                  <a:lnTo>
                    <a:pt x="99096" y="70772"/>
                  </a:lnTo>
                  <a:lnTo>
                    <a:pt x="94843" y="89528"/>
                  </a:lnTo>
                  <a:lnTo>
                    <a:pt x="78666" y="115955"/>
                  </a:lnTo>
                  <a:lnTo>
                    <a:pt x="33290" y="158360"/>
                  </a:lnTo>
                  <a:lnTo>
                    <a:pt x="6683" y="177314"/>
                  </a:lnTo>
                  <a:lnTo>
                    <a:pt x="2970" y="184858"/>
                  </a:lnTo>
                  <a:lnTo>
                    <a:pt x="3391" y="188845"/>
                  </a:lnTo>
                  <a:lnTo>
                    <a:pt x="7622" y="197039"/>
                  </a:lnTo>
                  <a:lnTo>
                    <a:pt x="42421" y="243764"/>
                  </a:lnTo>
                  <a:lnTo>
                    <a:pt x="51688" y="265920"/>
                  </a:lnTo>
                  <a:lnTo>
                    <a:pt x="55531" y="293729"/>
                  </a:lnTo>
                  <a:lnTo>
                    <a:pt x="50786" y="313974"/>
                  </a:lnTo>
                  <a:lnTo>
                    <a:pt x="30493" y="352345"/>
                  </a:lnTo>
                  <a:lnTo>
                    <a:pt x="15699" y="368412"/>
                  </a:lnTo>
                  <a:lnTo>
                    <a:pt x="0" y="376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620"/>
            <p:cNvSpPr/>
            <p:nvPr>
              <p:custDataLst>
                <p:tags r:id="rId40"/>
              </p:custDataLst>
            </p:nvPr>
          </p:nvSpPr>
          <p:spPr>
            <a:xfrm>
              <a:off x="3806537" y="5385683"/>
              <a:ext cx="77705" cy="330667"/>
            </a:xfrm>
            <a:custGeom>
              <a:avLst/>
              <a:gdLst/>
              <a:ahLst/>
              <a:cxnLst/>
              <a:rect l="0" t="0" r="0" b="0"/>
              <a:pathLst>
                <a:path w="77705" h="330667">
                  <a:moveTo>
                    <a:pt x="28863" y="5467"/>
                  </a:moveTo>
                  <a:lnTo>
                    <a:pt x="28863" y="5467"/>
                  </a:lnTo>
                  <a:lnTo>
                    <a:pt x="25492" y="5467"/>
                  </a:lnTo>
                  <a:lnTo>
                    <a:pt x="21956" y="3586"/>
                  </a:lnTo>
                  <a:lnTo>
                    <a:pt x="18032" y="1103"/>
                  </a:lnTo>
                  <a:lnTo>
                    <a:pt x="13936" y="0"/>
                  </a:lnTo>
                  <a:lnTo>
                    <a:pt x="12562" y="411"/>
                  </a:lnTo>
                  <a:lnTo>
                    <a:pt x="11645" y="1391"/>
                  </a:lnTo>
                  <a:lnTo>
                    <a:pt x="4948" y="17042"/>
                  </a:lnTo>
                  <a:lnTo>
                    <a:pt x="0" y="39447"/>
                  </a:lnTo>
                  <a:lnTo>
                    <a:pt x="3198" y="82688"/>
                  </a:lnTo>
                  <a:lnTo>
                    <a:pt x="6781" y="107268"/>
                  </a:lnTo>
                  <a:lnTo>
                    <a:pt x="12286" y="119434"/>
                  </a:lnTo>
                  <a:lnTo>
                    <a:pt x="18385" y="127508"/>
                  </a:lnTo>
                  <a:lnTo>
                    <a:pt x="26323" y="130263"/>
                  </a:lnTo>
                  <a:lnTo>
                    <a:pt x="46138" y="132338"/>
                  </a:lnTo>
                  <a:lnTo>
                    <a:pt x="47124" y="136172"/>
                  </a:lnTo>
                  <a:lnTo>
                    <a:pt x="48268" y="142580"/>
                  </a:lnTo>
                  <a:lnTo>
                    <a:pt x="51128" y="150132"/>
                  </a:lnTo>
                  <a:lnTo>
                    <a:pt x="51467" y="153416"/>
                  </a:lnTo>
                  <a:lnTo>
                    <a:pt x="47929" y="197116"/>
                  </a:lnTo>
                  <a:lnTo>
                    <a:pt x="49801" y="201887"/>
                  </a:lnTo>
                  <a:lnTo>
                    <a:pt x="51288" y="204147"/>
                  </a:lnTo>
                  <a:lnTo>
                    <a:pt x="55087" y="222277"/>
                  </a:lnTo>
                  <a:lnTo>
                    <a:pt x="73051" y="264979"/>
                  </a:lnTo>
                  <a:lnTo>
                    <a:pt x="77704" y="286500"/>
                  </a:lnTo>
                  <a:lnTo>
                    <a:pt x="77381" y="301820"/>
                  </a:lnTo>
                  <a:lnTo>
                    <a:pt x="72534" y="315685"/>
                  </a:lnTo>
                  <a:lnTo>
                    <a:pt x="67854" y="320935"/>
                  </a:lnTo>
                  <a:lnTo>
                    <a:pt x="55130" y="328649"/>
                  </a:lnTo>
                  <a:lnTo>
                    <a:pt x="40067" y="330666"/>
                  </a:lnTo>
                  <a:lnTo>
                    <a:pt x="16163" y="329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621"/>
            <p:cNvSpPr/>
            <p:nvPr>
              <p:custDataLst>
                <p:tags r:id="rId41"/>
              </p:custDataLst>
            </p:nvPr>
          </p:nvSpPr>
          <p:spPr>
            <a:xfrm>
              <a:off x="3733800" y="4768850"/>
              <a:ext cx="125893" cy="323851"/>
            </a:xfrm>
            <a:custGeom>
              <a:avLst/>
              <a:gdLst/>
              <a:ahLst/>
              <a:cxnLst/>
              <a:rect l="0" t="0" r="0" b="0"/>
              <a:pathLst>
                <a:path w="125893" h="32385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61618" y="6907"/>
                  </a:lnTo>
                  <a:lnTo>
                    <a:pt x="59136" y="10832"/>
                  </a:lnTo>
                  <a:lnTo>
                    <a:pt x="58033" y="14927"/>
                  </a:lnTo>
                  <a:lnTo>
                    <a:pt x="57202" y="61427"/>
                  </a:lnTo>
                  <a:lnTo>
                    <a:pt x="61518" y="105782"/>
                  </a:lnTo>
                  <a:lnTo>
                    <a:pt x="64324" y="125652"/>
                  </a:lnTo>
                  <a:lnTo>
                    <a:pt x="69981" y="136044"/>
                  </a:lnTo>
                  <a:lnTo>
                    <a:pt x="79080" y="143484"/>
                  </a:lnTo>
                  <a:lnTo>
                    <a:pt x="103260" y="155589"/>
                  </a:lnTo>
                  <a:lnTo>
                    <a:pt x="125892" y="158714"/>
                  </a:lnTo>
                  <a:lnTo>
                    <a:pt x="123301" y="158739"/>
                  </a:lnTo>
                  <a:lnTo>
                    <a:pt x="119947" y="160626"/>
                  </a:lnTo>
                  <a:lnTo>
                    <a:pt x="112044" y="167587"/>
                  </a:lnTo>
                  <a:lnTo>
                    <a:pt x="105792" y="177047"/>
                  </a:lnTo>
                  <a:lnTo>
                    <a:pt x="102842" y="188787"/>
                  </a:lnTo>
                  <a:lnTo>
                    <a:pt x="101632" y="223123"/>
                  </a:lnTo>
                  <a:lnTo>
                    <a:pt x="103496" y="228047"/>
                  </a:lnTo>
                  <a:lnTo>
                    <a:pt x="107070" y="233587"/>
                  </a:lnTo>
                  <a:lnTo>
                    <a:pt x="107690" y="237917"/>
                  </a:lnTo>
                  <a:lnTo>
                    <a:pt x="105953" y="241678"/>
                  </a:lnTo>
                  <a:lnTo>
                    <a:pt x="78310" y="287941"/>
                  </a:lnTo>
                  <a:lnTo>
                    <a:pt x="64910" y="312568"/>
                  </a:lnTo>
                  <a:lnTo>
                    <a:pt x="58012" y="318365"/>
                  </a:lnTo>
                  <a:lnTo>
                    <a:pt x="48361" y="32141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622"/>
            <p:cNvSpPr/>
            <p:nvPr>
              <p:custDataLst>
                <p:tags r:id="rId42"/>
              </p:custDataLst>
            </p:nvPr>
          </p:nvSpPr>
          <p:spPr>
            <a:xfrm>
              <a:off x="3838448" y="4121150"/>
              <a:ext cx="132660" cy="366467"/>
            </a:xfrm>
            <a:custGeom>
              <a:avLst/>
              <a:gdLst/>
              <a:ahLst/>
              <a:cxnLst/>
              <a:rect l="0" t="0" r="0" b="0"/>
              <a:pathLst>
                <a:path w="132660" h="366467">
                  <a:moveTo>
                    <a:pt x="73152" y="0"/>
                  </a:moveTo>
                  <a:lnTo>
                    <a:pt x="73152" y="0"/>
                  </a:lnTo>
                  <a:lnTo>
                    <a:pt x="67064" y="0"/>
                  </a:lnTo>
                  <a:lnTo>
                    <a:pt x="68718" y="22604"/>
                  </a:lnTo>
                  <a:lnTo>
                    <a:pt x="79018" y="56989"/>
                  </a:lnTo>
                  <a:lnTo>
                    <a:pt x="93940" y="83992"/>
                  </a:lnTo>
                  <a:lnTo>
                    <a:pt x="123712" y="114360"/>
                  </a:lnTo>
                  <a:lnTo>
                    <a:pt x="129255" y="117854"/>
                  </a:lnTo>
                  <a:lnTo>
                    <a:pt x="131721" y="118786"/>
                  </a:lnTo>
                  <a:lnTo>
                    <a:pt x="132659" y="118702"/>
                  </a:lnTo>
                  <a:lnTo>
                    <a:pt x="132579" y="117940"/>
                  </a:lnTo>
                  <a:lnTo>
                    <a:pt x="131820" y="116727"/>
                  </a:lnTo>
                  <a:lnTo>
                    <a:pt x="117268" y="115019"/>
                  </a:lnTo>
                  <a:lnTo>
                    <a:pt x="91711" y="121255"/>
                  </a:lnTo>
                  <a:lnTo>
                    <a:pt x="68538" y="135411"/>
                  </a:lnTo>
                  <a:lnTo>
                    <a:pt x="51637" y="156382"/>
                  </a:lnTo>
                  <a:lnTo>
                    <a:pt x="45951" y="172279"/>
                  </a:lnTo>
                  <a:lnTo>
                    <a:pt x="44129" y="187341"/>
                  </a:lnTo>
                  <a:lnTo>
                    <a:pt x="45672" y="198739"/>
                  </a:lnTo>
                  <a:lnTo>
                    <a:pt x="57249" y="216459"/>
                  </a:lnTo>
                  <a:lnTo>
                    <a:pt x="84385" y="238935"/>
                  </a:lnTo>
                  <a:lnTo>
                    <a:pt x="89107" y="241840"/>
                  </a:lnTo>
                  <a:lnTo>
                    <a:pt x="92255" y="245893"/>
                  </a:lnTo>
                  <a:lnTo>
                    <a:pt x="95753" y="256041"/>
                  </a:lnTo>
                  <a:lnTo>
                    <a:pt x="97723" y="270284"/>
                  </a:lnTo>
                  <a:lnTo>
                    <a:pt x="94420" y="280993"/>
                  </a:lnTo>
                  <a:lnTo>
                    <a:pt x="65882" y="324547"/>
                  </a:lnTo>
                  <a:lnTo>
                    <a:pt x="52988" y="339682"/>
                  </a:lnTo>
                  <a:lnTo>
                    <a:pt x="20202" y="362110"/>
                  </a:lnTo>
                  <a:lnTo>
                    <a:pt x="9407" y="366466"/>
                  </a:lnTo>
                  <a:lnTo>
                    <a:pt x="7372" y="366371"/>
                  </a:lnTo>
                  <a:lnTo>
                    <a:pt x="6015" y="365603"/>
                  </a:lnTo>
                  <a:lnTo>
                    <a:pt x="5110" y="364386"/>
                  </a:lnTo>
                  <a:lnTo>
                    <a:pt x="3802" y="363574"/>
                  </a:lnTo>
                  <a:lnTo>
                    <a:pt x="467" y="362672"/>
                  </a:lnTo>
                  <a:lnTo>
                    <a:pt x="0" y="361726"/>
                  </a:lnTo>
                  <a:lnTo>
                    <a:pt x="396" y="360389"/>
                  </a:lnTo>
                  <a:lnTo>
                    <a:pt x="1364" y="358793"/>
                  </a:lnTo>
                  <a:lnTo>
                    <a:pt x="9470" y="353175"/>
                  </a:lnTo>
                  <a:lnTo>
                    <a:pt x="20625" y="352876"/>
                  </a:lnTo>
                  <a:lnTo>
                    <a:pt x="66802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479"/>
          <p:cNvGrpSpPr/>
          <p:nvPr/>
        </p:nvGrpSpPr>
        <p:grpSpPr>
          <a:xfrm>
            <a:off x="2073380" y="3435350"/>
            <a:ext cx="504721" cy="1578916"/>
            <a:chOff x="2073380" y="3435350"/>
            <a:chExt cx="504721" cy="1578916"/>
          </a:xfrm>
        </p:grpSpPr>
        <p:sp>
          <p:nvSpPr>
            <p:cNvPr id="227" name="SMARTInkShape-2623"/>
            <p:cNvSpPr/>
            <p:nvPr>
              <p:custDataLst>
                <p:tags r:id="rId36"/>
              </p:custDataLst>
            </p:nvPr>
          </p:nvSpPr>
          <p:spPr>
            <a:xfrm>
              <a:off x="2073380" y="4718050"/>
              <a:ext cx="434871" cy="296216"/>
            </a:xfrm>
            <a:custGeom>
              <a:avLst/>
              <a:gdLst/>
              <a:ahLst/>
              <a:cxnLst/>
              <a:rect l="0" t="0" r="0" b="0"/>
              <a:pathLst>
                <a:path w="434871" h="296216">
                  <a:moveTo>
                    <a:pt x="9420" y="241300"/>
                  </a:moveTo>
                  <a:lnTo>
                    <a:pt x="9420" y="241300"/>
                  </a:lnTo>
                  <a:lnTo>
                    <a:pt x="2512" y="219314"/>
                  </a:lnTo>
                  <a:lnTo>
                    <a:pt x="582" y="216059"/>
                  </a:lnTo>
                  <a:lnTo>
                    <a:pt x="0" y="213184"/>
                  </a:lnTo>
                  <a:lnTo>
                    <a:pt x="318" y="210562"/>
                  </a:lnTo>
                  <a:lnTo>
                    <a:pt x="1235" y="208108"/>
                  </a:lnTo>
                  <a:lnTo>
                    <a:pt x="2552" y="207177"/>
                  </a:lnTo>
                  <a:lnTo>
                    <a:pt x="4136" y="207263"/>
                  </a:lnTo>
                  <a:lnTo>
                    <a:pt x="21860" y="219211"/>
                  </a:lnTo>
                  <a:lnTo>
                    <a:pt x="52538" y="260116"/>
                  </a:lnTo>
                  <a:lnTo>
                    <a:pt x="77386" y="286543"/>
                  </a:lnTo>
                  <a:lnTo>
                    <a:pt x="94190" y="296215"/>
                  </a:lnTo>
                  <a:lnTo>
                    <a:pt x="103328" y="295549"/>
                  </a:lnTo>
                  <a:lnTo>
                    <a:pt x="122888" y="285402"/>
                  </a:lnTo>
                  <a:lnTo>
                    <a:pt x="150867" y="255962"/>
                  </a:lnTo>
                  <a:lnTo>
                    <a:pt x="189407" y="211127"/>
                  </a:lnTo>
                  <a:lnTo>
                    <a:pt x="215489" y="182379"/>
                  </a:lnTo>
                  <a:lnTo>
                    <a:pt x="244166" y="151219"/>
                  </a:lnTo>
                  <a:lnTo>
                    <a:pt x="278101" y="120569"/>
                  </a:lnTo>
                  <a:lnTo>
                    <a:pt x="315540" y="90257"/>
                  </a:lnTo>
                  <a:lnTo>
                    <a:pt x="355317" y="60171"/>
                  </a:lnTo>
                  <a:lnTo>
                    <a:pt x="4348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624"/>
            <p:cNvSpPr/>
            <p:nvPr>
              <p:custDataLst>
                <p:tags r:id="rId37"/>
              </p:custDataLst>
            </p:nvPr>
          </p:nvSpPr>
          <p:spPr>
            <a:xfrm>
              <a:off x="2190750" y="4184650"/>
              <a:ext cx="387351" cy="196585"/>
            </a:xfrm>
            <a:custGeom>
              <a:avLst/>
              <a:gdLst/>
              <a:ahLst/>
              <a:cxnLst/>
              <a:rect l="0" t="0" r="0" b="0"/>
              <a:pathLst>
                <a:path w="387351" h="196585">
                  <a:moveTo>
                    <a:pt x="0" y="120650"/>
                  </a:moveTo>
                  <a:lnTo>
                    <a:pt x="0" y="120650"/>
                  </a:lnTo>
                  <a:lnTo>
                    <a:pt x="1881" y="165221"/>
                  </a:lnTo>
                  <a:lnTo>
                    <a:pt x="5775" y="180677"/>
                  </a:lnTo>
                  <a:lnTo>
                    <a:pt x="12209" y="192249"/>
                  </a:lnTo>
                  <a:lnTo>
                    <a:pt x="16606" y="195194"/>
                  </a:lnTo>
                  <a:lnTo>
                    <a:pt x="27136" y="196584"/>
                  </a:lnTo>
                  <a:lnTo>
                    <a:pt x="55077" y="179916"/>
                  </a:lnTo>
                  <a:lnTo>
                    <a:pt x="89390" y="152870"/>
                  </a:lnTo>
                  <a:lnTo>
                    <a:pt x="135684" y="117331"/>
                  </a:lnTo>
                  <a:lnTo>
                    <a:pt x="163834" y="97976"/>
                  </a:lnTo>
                  <a:lnTo>
                    <a:pt x="193889" y="78018"/>
                  </a:lnTo>
                  <a:lnTo>
                    <a:pt x="223098" y="60478"/>
                  </a:lnTo>
                  <a:lnTo>
                    <a:pt x="251743" y="44552"/>
                  </a:lnTo>
                  <a:lnTo>
                    <a:pt x="280012" y="29701"/>
                  </a:lnTo>
                  <a:lnTo>
                    <a:pt x="326474" y="13201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625"/>
            <p:cNvSpPr/>
            <p:nvPr>
              <p:custDataLst>
                <p:tags r:id="rId38"/>
              </p:custDataLst>
            </p:nvPr>
          </p:nvSpPr>
          <p:spPr>
            <a:xfrm>
              <a:off x="2083683" y="3435350"/>
              <a:ext cx="462668" cy="316959"/>
            </a:xfrm>
            <a:custGeom>
              <a:avLst/>
              <a:gdLst/>
              <a:ahLst/>
              <a:cxnLst/>
              <a:rect l="0" t="0" r="0" b="0"/>
              <a:pathLst>
                <a:path w="462668" h="316959">
                  <a:moveTo>
                    <a:pt x="5467" y="260350"/>
                  </a:moveTo>
                  <a:lnTo>
                    <a:pt x="5467" y="260350"/>
                  </a:lnTo>
                  <a:lnTo>
                    <a:pt x="0" y="249415"/>
                  </a:lnTo>
                  <a:lnTo>
                    <a:pt x="411" y="248827"/>
                  </a:lnTo>
                  <a:lnTo>
                    <a:pt x="2750" y="248173"/>
                  </a:lnTo>
                  <a:lnTo>
                    <a:pt x="6141" y="253527"/>
                  </a:lnTo>
                  <a:lnTo>
                    <a:pt x="27015" y="296318"/>
                  </a:lnTo>
                  <a:lnTo>
                    <a:pt x="38327" y="308791"/>
                  </a:lnTo>
                  <a:lnTo>
                    <a:pt x="50410" y="316687"/>
                  </a:lnTo>
                  <a:lnTo>
                    <a:pt x="58007" y="316958"/>
                  </a:lnTo>
                  <a:lnTo>
                    <a:pt x="75855" y="311614"/>
                  </a:lnTo>
                  <a:lnTo>
                    <a:pt x="119221" y="276480"/>
                  </a:lnTo>
                  <a:lnTo>
                    <a:pt x="163504" y="234123"/>
                  </a:lnTo>
                  <a:lnTo>
                    <a:pt x="189142" y="208998"/>
                  </a:lnTo>
                  <a:lnTo>
                    <a:pt x="217522" y="183782"/>
                  </a:lnTo>
                  <a:lnTo>
                    <a:pt x="247731" y="158505"/>
                  </a:lnTo>
                  <a:lnTo>
                    <a:pt x="279160" y="133187"/>
                  </a:lnTo>
                  <a:lnTo>
                    <a:pt x="307168" y="110663"/>
                  </a:lnTo>
                  <a:lnTo>
                    <a:pt x="332895" y="90003"/>
                  </a:lnTo>
                  <a:lnTo>
                    <a:pt x="379590" y="54113"/>
                  </a:lnTo>
                  <a:lnTo>
                    <a:pt x="421511" y="26401"/>
                  </a:lnTo>
                  <a:lnTo>
                    <a:pt x="4626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480"/>
          <p:cNvGrpSpPr/>
          <p:nvPr/>
        </p:nvGrpSpPr>
        <p:grpSpPr>
          <a:xfrm>
            <a:off x="8786580" y="4305300"/>
            <a:ext cx="300271" cy="145973"/>
            <a:chOff x="8786580" y="4305300"/>
            <a:chExt cx="300271" cy="145973"/>
          </a:xfrm>
        </p:grpSpPr>
        <p:sp>
          <p:nvSpPr>
            <p:cNvPr id="231" name="SMARTInkShape-2626"/>
            <p:cNvSpPr/>
            <p:nvPr>
              <p:custDataLst>
                <p:tags r:id="rId34"/>
              </p:custDataLst>
            </p:nvPr>
          </p:nvSpPr>
          <p:spPr>
            <a:xfrm>
              <a:off x="8813800" y="4445000"/>
              <a:ext cx="273051" cy="6273"/>
            </a:xfrm>
            <a:custGeom>
              <a:avLst/>
              <a:gdLst/>
              <a:ahLst/>
              <a:cxnLst/>
              <a:rect l="0" t="0" r="0" b="0"/>
              <a:pathLst>
                <a:path w="273051" h="6273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8156" y="5761"/>
                  </a:lnTo>
                  <a:lnTo>
                    <a:pt x="66825" y="6175"/>
                  </a:lnTo>
                  <a:lnTo>
                    <a:pt x="102608" y="6272"/>
                  </a:lnTo>
                  <a:lnTo>
                    <a:pt x="142029" y="4434"/>
                  </a:lnTo>
                  <a:lnTo>
                    <a:pt x="180952" y="1970"/>
                  </a:lnTo>
                  <a:lnTo>
                    <a:pt x="228516" y="584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627"/>
            <p:cNvSpPr/>
            <p:nvPr>
              <p:custDataLst>
                <p:tags r:id="rId35"/>
              </p:custDataLst>
            </p:nvPr>
          </p:nvSpPr>
          <p:spPr>
            <a:xfrm>
              <a:off x="8786580" y="4305300"/>
              <a:ext cx="281221" cy="12701"/>
            </a:xfrm>
            <a:custGeom>
              <a:avLst/>
              <a:gdLst/>
              <a:ahLst/>
              <a:cxnLst/>
              <a:rect l="0" t="0" r="0" b="0"/>
              <a:pathLst>
                <a:path w="281221" h="1270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3834" y="705"/>
                  </a:lnTo>
                  <a:lnTo>
                    <a:pt x="38698" y="5026"/>
                  </a:lnTo>
                  <a:lnTo>
                    <a:pt x="71831" y="6467"/>
                  </a:lnTo>
                  <a:lnTo>
                    <a:pt x="112429" y="9460"/>
                  </a:lnTo>
                  <a:lnTo>
                    <a:pt x="152579" y="11260"/>
                  </a:lnTo>
                  <a:lnTo>
                    <a:pt x="190179" y="12060"/>
                  </a:lnTo>
                  <a:lnTo>
                    <a:pt x="236997" y="12510"/>
                  </a:lnTo>
                  <a:lnTo>
                    <a:pt x="2812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481"/>
          <p:cNvGrpSpPr/>
          <p:nvPr/>
        </p:nvGrpSpPr>
        <p:grpSpPr>
          <a:xfrm>
            <a:off x="9670083" y="4508500"/>
            <a:ext cx="566118" cy="386103"/>
            <a:chOff x="9670083" y="4508500"/>
            <a:chExt cx="566118" cy="386103"/>
          </a:xfrm>
        </p:grpSpPr>
        <p:sp>
          <p:nvSpPr>
            <p:cNvPr id="234" name="SMARTInkShape-2628"/>
            <p:cNvSpPr/>
            <p:nvPr>
              <p:custDataLst>
                <p:tags r:id="rId32"/>
              </p:custDataLst>
            </p:nvPr>
          </p:nvSpPr>
          <p:spPr>
            <a:xfrm>
              <a:off x="9670083" y="4508500"/>
              <a:ext cx="566118" cy="25401"/>
            </a:xfrm>
            <a:custGeom>
              <a:avLst/>
              <a:gdLst/>
              <a:ahLst/>
              <a:cxnLst/>
              <a:rect l="0" t="0" r="0" b="0"/>
              <a:pathLst>
                <a:path w="566118" h="25401">
                  <a:moveTo>
                    <a:pt x="7317" y="25400"/>
                  </a:moveTo>
                  <a:lnTo>
                    <a:pt x="7317" y="25400"/>
                  </a:lnTo>
                  <a:lnTo>
                    <a:pt x="575" y="22029"/>
                  </a:lnTo>
                  <a:lnTo>
                    <a:pt x="0" y="21036"/>
                  </a:lnTo>
                  <a:lnTo>
                    <a:pt x="1027" y="20374"/>
                  </a:lnTo>
                  <a:lnTo>
                    <a:pt x="33043" y="15940"/>
                  </a:lnTo>
                  <a:lnTo>
                    <a:pt x="77076" y="14140"/>
                  </a:lnTo>
                  <a:lnTo>
                    <a:pt x="104623" y="13660"/>
                  </a:lnTo>
                  <a:lnTo>
                    <a:pt x="137098" y="12635"/>
                  </a:lnTo>
                  <a:lnTo>
                    <a:pt x="172860" y="11245"/>
                  </a:lnTo>
                  <a:lnTo>
                    <a:pt x="210812" y="9613"/>
                  </a:lnTo>
                  <a:lnTo>
                    <a:pt x="253047" y="7820"/>
                  </a:lnTo>
                  <a:lnTo>
                    <a:pt x="298136" y="5919"/>
                  </a:lnTo>
                  <a:lnTo>
                    <a:pt x="345130" y="3946"/>
                  </a:lnTo>
                  <a:lnTo>
                    <a:pt x="390569" y="2630"/>
                  </a:lnTo>
                  <a:lnTo>
                    <a:pt x="434975" y="1754"/>
                  </a:lnTo>
                  <a:lnTo>
                    <a:pt x="478688" y="1169"/>
                  </a:lnTo>
                  <a:lnTo>
                    <a:pt x="507831" y="779"/>
                  </a:lnTo>
                  <a:lnTo>
                    <a:pt x="56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629"/>
            <p:cNvSpPr/>
            <p:nvPr>
              <p:custDataLst>
                <p:tags r:id="rId33"/>
              </p:custDataLst>
            </p:nvPr>
          </p:nvSpPr>
          <p:spPr>
            <a:xfrm>
              <a:off x="9867900" y="4656134"/>
              <a:ext cx="205817" cy="238469"/>
            </a:xfrm>
            <a:custGeom>
              <a:avLst/>
              <a:gdLst/>
              <a:ahLst/>
              <a:cxnLst/>
              <a:rect l="0" t="0" r="0" b="0"/>
              <a:pathLst>
                <a:path w="205817" h="238469">
                  <a:moveTo>
                    <a:pt x="0" y="36516"/>
                  </a:moveTo>
                  <a:lnTo>
                    <a:pt x="0" y="36516"/>
                  </a:lnTo>
                  <a:lnTo>
                    <a:pt x="0" y="33145"/>
                  </a:lnTo>
                  <a:lnTo>
                    <a:pt x="6742" y="24307"/>
                  </a:lnTo>
                  <a:lnTo>
                    <a:pt x="21048" y="12751"/>
                  </a:lnTo>
                  <a:lnTo>
                    <a:pt x="52176" y="3761"/>
                  </a:lnTo>
                  <a:lnTo>
                    <a:pt x="92678" y="0"/>
                  </a:lnTo>
                  <a:lnTo>
                    <a:pt x="132588" y="5627"/>
                  </a:lnTo>
                  <a:lnTo>
                    <a:pt x="152767" y="16203"/>
                  </a:lnTo>
                  <a:lnTo>
                    <a:pt x="166674" y="29604"/>
                  </a:lnTo>
                  <a:lnTo>
                    <a:pt x="172855" y="42616"/>
                  </a:lnTo>
                  <a:lnTo>
                    <a:pt x="171681" y="49755"/>
                  </a:lnTo>
                  <a:lnTo>
                    <a:pt x="162851" y="65213"/>
                  </a:lnTo>
                  <a:lnTo>
                    <a:pt x="131900" y="86411"/>
                  </a:lnTo>
                  <a:lnTo>
                    <a:pt x="88743" y="101693"/>
                  </a:lnTo>
                  <a:lnTo>
                    <a:pt x="68157" y="104276"/>
                  </a:lnTo>
                  <a:lnTo>
                    <a:pt x="65899" y="103562"/>
                  </a:lnTo>
                  <a:lnTo>
                    <a:pt x="65099" y="102379"/>
                  </a:lnTo>
                  <a:lnTo>
                    <a:pt x="71737" y="101066"/>
                  </a:lnTo>
                  <a:lnTo>
                    <a:pt x="109107" y="100223"/>
                  </a:lnTo>
                  <a:lnTo>
                    <a:pt x="149764" y="106819"/>
                  </a:lnTo>
                  <a:lnTo>
                    <a:pt x="182976" y="124452"/>
                  </a:lnTo>
                  <a:lnTo>
                    <a:pt x="203949" y="147551"/>
                  </a:lnTo>
                  <a:lnTo>
                    <a:pt x="205816" y="156401"/>
                  </a:lnTo>
                  <a:lnTo>
                    <a:pt x="202247" y="175640"/>
                  </a:lnTo>
                  <a:lnTo>
                    <a:pt x="187959" y="194070"/>
                  </a:lnTo>
                  <a:lnTo>
                    <a:pt x="166793" y="210256"/>
                  </a:lnTo>
                  <a:lnTo>
                    <a:pt x="127109" y="227303"/>
                  </a:lnTo>
                  <a:lnTo>
                    <a:pt x="84777" y="238468"/>
                  </a:lnTo>
                  <a:lnTo>
                    <a:pt x="46520" y="234093"/>
                  </a:lnTo>
                  <a:lnTo>
                    <a:pt x="6350" y="220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2630"/>
          <p:cNvSpPr/>
          <p:nvPr>
            <p:custDataLst>
              <p:tags r:id="rId5"/>
            </p:custDataLst>
          </p:nvPr>
        </p:nvSpPr>
        <p:spPr>
          <a:xfrm>
            <a:off x="4184727" y="3441700"/>
            <a:ext cx="488874" cy="253958"/>
          </a:xfrm>
          <a:custGeom>
            <a:avLst/>
            <a:gdLst/>
            <a:ahLst/>
            <a:cxnLst/>
            <a:rect l="0" t="0" r="0" b="0"/>
            <a:pathLst>
              <a:path w="488874" h="253958">
                <a:moveTo>
                  <a:pt x="6273" y="165100"/>
                </a:moveTo>
                <a:lnTo>
                  <a:pt x="6273" y="165100"/>
                </a:lnTo>
                <a:lnTo>
                  <a:pt x="0" y="158828"/>
                </a:lnTo>
                <a:lnTo>
                  <a:pt x="5008" y="164540"/>
                </a:lnTo>
                <a:lnTo>
                  <a:pt x="21295" y="193070"/>
                </a:lnTo>
                <a:lnTo>
                  <a:pt x="35739" y="239519"/>
                </a:lnTo>
                <a:lnTo>
                  <a:pt x="40065" y="250151"/>
                </a:lnTo>
                <a:lnTo>
                  <a:pt x="42207" y="252845"/>
                </a:lnTo>
                <a:lnTo>
                  <a:pt x="44340" y="253936"/>
                </a:lnTo>
                <a:lnTo>
                  <a:pt x="46467" y="253957"/>
                </a:lnTo>
                <a:lnTo>
                  <a:pt x="78758" y="231597"/>
                </a:lnTo>
                <a:lnTo>
                  <a:pt x="111396" y="208530"/>
                </a:lnTo>
                <a:lnTo>
                  <a:pt x="155064" y="178052"/>
                </a:lnTo>
                <a:lnTo>
                  <a:pt x="179550" y="161035"/>
                </a:lnTo>
                <a:lnTo>
                  <a:pt x="205752" y="143340"/>
                </a:lnTo>
                <a:lnTo>
                  <a:pt x="233098" y="125193"/>
                </a:lnTo>
                <a:lnTo>
                  <a:pt x="261206" y="106745"/>
                </a:lnTo>
                <a:lnTo>
                  <a:pt x="288412" y="89508"/>
                </a:lnTo>
                <a:lnTo>
                  <a:pt x="315015" y="73077"/>
                </a:lnTo>
                <a:lnTo>
                  <a:pt x="341218" y="57185"/>
                </a:lnTo>
                <a:lnTo>
                  <a:pt x="387265" y="32001"/>
                </a:lnTo>
                <a:lnTo>
                  <a:pt x="426075" y="13517"/>
                </a:lnTo>
                <a:lnTo>
                  <a:pt x="464936" y="556"/>
                </a:lnTo>
                <a:lnTo>
                  <a:pt x="48887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Shape-2631"/>
          <p:cNvSpPr/>
          <p:nvPr>
            <p:custDataLst>
              <p:tags r:id="rId6"/>
            </p:custDataLst>
          </p:nvPr>
        </p:nvSpPr>
        <p:spPr>
          <a:xfrm>
            <a:off x="9976733" y="4122915"/>
            <a:ext cx="21888" cy="271286"/>
          </a:xfrm>
          <a:custGeom>
            <a:avLst/>
            <a:gdLst/>
            <a:ahLst/>
            <a:cxnLst/>
            <a:rect l="0" t="0" r="0" b="0"/>
            <a:pathLst>
              <a:path w="21888" h="271286">
                <a:moveTo>
                  <a:pt x="5467" y="10935"/>
                </a:moveTo>
                <a:lnTo>
                  <a:pt x="5467" y="10935"/>
                </a:lnTo>
                <a:lnTo>
                  <a:pt x="0" y="0"/>
                </a:lnTo>
                <a:lnTo>
                  <a:pt x="14774" y="45131"/>
                </a:lnTo>
                <a:lnTo>
                  <a:pt x="20187" y="85870"/>
                </a:lnTo>
                <a:lnTo>
                  <a:pt x="21887" y="133139"/>
                </a:lnTo>
                <a:lnTo>
                  <a:pt x="20290" y="180018"/>
                </a:lnTo>
                <a:lnTo>
                  <a:pt x="17229" y="219198"/>
                </a:lnTo>
                <a:lnTo>
                  <a:pt x="11817" y="2712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SMARTInkShape-Group484"/>
          <p:cNvGrpSpPr/>
          <p:nvPr/>
        </p:nvGrpSpPr>
        <p:grpSpPr>
          <a:xfrm>
            <a:off x="8439150" y="5340350"/>
            <a:ext cx="1454151" cy="673101"/>
            <a:chOff x="8439150" y="5340350"/>
            <a:chExt cx="1454151" cy="673101"/>
          </a:xfrm>
        </p:grpSpPr>
        <p:sp>
          <p:nvSpPr>
            <p:cNvPr id="239" name="SMARTInkShape-2632"/>
            <p:cNvSpPr/>
            <p:nvPr>
              <p:custDataLst>
                <p:tags r:id="rId13"/>
              </p:custDataLst>
            </p:nvPr>
          </p:nvSpPr>
          <p:spPr>
            <a:xfrm>
              <a:off x="9705779" y="5791462"/>
              <a:ext cx="187522" cy="124133"/>
            </a:xfrm>
            <a:custGeom>
              <a:avLst/>
              <a:gdLst/>
              <a:ahLst/>
              <a:cxnLst/>
              <a:rect l="0" t="0" r="0" b="0"/>
              <a:pathLst>
                <a:path w="187522" h="124133">
                  <a:moveTo>
                    <a:pt x="3371" y="6088"/>
                  </a:moveTo>
                  <a:lnTo>
                    <a:pt x="3371" y="6088"/>
                  </a:lnTo>
                  <a:lnTo>
                    <a:pt x="0" y="2717"/>
                  </a:lnTo>
                  <a:lnTo>
                    <a:pt x="418" y="1724"/>
                  </a:lnTo>
                  <a:lnTo>
                    <a:pt x="4645" y="621"/>
                  </a:lnTo>
                  <a:lnTo>
                    <a:pt x="14959" y="0"/>
                  </a:lnTo>
                  <a:lnTo>
                    <a:pt x="33694" y="9928"/>
                  </a:lnTo>
                  <a:lnTo>
                    <a:pt x="53747" y="33018"/>
                  </a:lnTo>
                  <a:lnTo>
                    <a:pt x="66353" y="68944"/>
                  </a:lnTo>
                  <a:lnTo>
                    <a:pt x="66406" y="90939"/>
                  </a:lnTo>
                  <a:lnTo>
                    <a:pt x="60383" y="113544"/>
                  </a:lnTo>
                  <a:lnTo>
                    <a:pt x="58312" y="117942"/>
                  </a:lnTo>
                  <a:lnTo>
                    <a:pt x="55521" y="120874"/>
                  </a:lnTo>
                  <a:lnTo>
                    <a:pt x="48656" y="124132"/>
                  </a:lnTo>
                  <a:lnTo>
                    <a:pt x="44849" y="122179"/>
                  </a:lnTo>
                  <a:lnTo>
                    <a:pt x="36858" y="112482"/>
                  </a:lnTo>
                  <a:lnTo>
                    <a:pt x="36984" y="103829"/>
                  </a:lnTo>
                  <a:lnTo>
                    <a:pt x="44651" y="81043"/>
                  </a:lnTo>
                  <a:lnTo>
                    <a:pt x="68755" y="58216"/>
                  </a:lnTo>
                  <a:lnTo>
                    <a:pt x="103692" y="38428"/>
                  </a:lnTo>
                  <a:lnTo>
                    <a:pt x="145089" y="24930"/>
                  </a:lnTo>
                  <a:lnTo>
                    <a:pt x="187521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633"/>
            <p:cNvSpPr/>
            <p:nvPr>
              <p:custDataLst>
                <p:tags r:id="rId14"/>
              </p:custDataLst>
            </p:nvPr>
          </p:nvSpPr>
          <p:spPr>
            <a:xfrm>
              <a:off x="9575800" y="5792792"/>
              <a:ext cx="114301" cy="112709"/>
            </a:xfrm>
            <a:custGeom>
              <a:avLst/>
              <a:gdLst/>
              <a:ahLst/>
              <a:cxnLst/>
              <a:rect l="0" t="0" r="0" b="0"/>
              <a:pathLst>
                <a:path w="114301" h="112709">
                  <a:moveTo>
                    <a:pt x="0" y="49208"/>
                  </a:moveTo>
                  <a:lnTo>
                    <a:pt x="0" y="49208"/>
                  </a:lnTo>
                  <a:lnTo>
                    <a:pt x="6480" y="48503"/>
                  </a:lnTo>
                  <a:lnTo>
                    <a:pt x="51737" y="36343"/>
                  </a:lnTo>
                  <a:lnTo>
                    <a:pt x="66739" y="31496"/>
                  </a:lnTo>
                  <a:lnTo>
                    <a:pt x="78110" y="24637"/>
                  </a:lnTo>
                  <a:lnTo>
                    <a:pt x="84104" y="16886"/>
                  </a:lnTo>
                  <a:lnTo>
                    <a:pt x="85703" y="12843"/>
                  </a:lnTo>
                  <a:lnTo>
                    <a:pt x="84652" y="9442"/>
                  </a:lnTo>
                  <a:lnTo>
                    <a:pt x="77839" y="3782"/>
                  </a:lnTo>
                  <a:lnTo>
                    <a:pt x="62105" y="0"/>
                  </a:lnTo>
                  <a:lnTo>
                    <a:pt x="56926" y="2291"/>
                  </a:lnTo>
                  <a:lnTo>
                    <a:pt x="47408" y="12364"/>
                  </a:lnTo>
                  <a:lnTo>
                    <a:pt x="42236" y="30011"/>
                  </a:lnTo>
                  <a:lnTo>
                    <a:pt x="40857" y="40643"/>
                  </a:lnTo>
                  <a:lnTo>
                    <a:pt x="44969" y="59984"/>
                  </a:lnTo>
                  <a:lnTo>
                    <a:pt x="54559" y="77280"/>
                  </a:lnTo>
                  <a:lnTo>
                    <a:pt x="68228" y="92024"/>
                  </a:lnTo>
                  <a:lnTo>
                    <a:pt x="114300" y="11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634"/>
            <p:cNvSpPr/>
            <p:nvPr>
              <p:custDataLst>
                <p:tags r:id="rId15"/>
              </p:custDataLst>
            </p:nvPr>
          </p:nvSpPr>
          <p:spPr>
            <a:xfrm>
              <a:off x="9404350" y="57785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2645" y="5762"/>
                  </a:lnTo>
                  <a:lnTo>
                    <a:pt x="81701" y="6175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635"/>
            <p:cNvSpPr/>
            <p:nvPr>
              <p:custDataLst>
                <p:tags r:id="rId16"/>
              </p:custDataLst>
            </p:nvPr>
          </p:nvSpPr>
          <p:spPr>
            <a:xfrm>
              <a:off x="9310768" y="5718295"/>
              <a:ext cx="258683" cy="188915"/>
            </a:xfrm>
            <a:custGeom>
              <a:avLst/>
              <a:gdLst/>
              <a:ahLst/>
              <a:cxnLst/>
              <a:rect l="0" t="0" r="0" b="0"/>
              <a:pathLst>
                <a:path w="258683" h="188915">
                  <a:moveTo>
                    <a:pt x="49132" y="123705"/>
                  </a:moveTo>
                  <a:lnTo>
                    <a:pt x="49132" y="123705"/>
                  </a:lnTo>
                  <a:lnTo>
                    <a:pt x="42225" y="101720"/>
                  </a:lnTo>
                  <a:lnTo>
                    <a:pt x="40294" y="98465"/>
                  </a:lnTo>
                  <a:lnTo>
                    <a:pt x="36889" y="96294"/>
                  </a:lnTo>
                  <a:lnTo>
                    <a:pt x="27463" y="93884"/>
                  </a:lnTo>
                  <a:lnTo>
                    <a:pt x="18100" y="94694"/>
                  </a:lnTo>
                  <a:lnTo>
                    <a:pt x="13627" y="95897"/>
                  </a:lnTo>
                  <a:lnTo>
                    <a:pt x="9940" y="98816"/>
                  </a:lnTo>
                  <a:lnTo>
                    <a:pt x="3961" y="107704"/>
                  </a:lnTo>
                  <a:lnTo>
                    <a:pt x="0" y="124609"/>
                  </a:lnTo>
                  <a:lnTo>
                    <a:pt x="2836" y="134926"/>
                  </a:lnTo>
                  <a:lnTo>
                    <a:pt x="8095" y="142803"/>
                  </a:lnTo>
                  <a:lnTo>
                    <a:pt x="12784" y="146304"/>
                  </a:lnTo>
                  <a:lnTo>
                    <a:pt x="15728" y="146532"/>
                  </a:lnTo>
                  <a:lnTo>
                    <a:pt x="26613" y="143482"/>
                  </a:lnTo>
                  <a:lnTo>
                    <a:pt x="40374" y="137476"/>
                  </a:lnTo>
                  <a:lnTo>
                    <a:pt x="40471" y="138530"/>
                  </a:lnTo>
                  <a:lnTo>
                    <a:pt x="37438" y="152242"/>
                  </a:lnTo>
                  <a:lnTo>
                    <a:pt x="37103" y="157547"/>
                  </a:lnTo>
                  <a:lnTo>
                    <a:pt x="40492" y="167203"/>
                  </a:lnTo>
                  <a:lnTo>
                    <a:pt x="45997" y="174788"/>
                  </a:lnTo>
                  <a:lnTo>
                    <a:pt x="50795" y="178158"/>
                  </a:lnTo>
                  <a:lnTo>
                    <a:pt x="60835" y="180056"/>
                  </a:lnTo>
                  <a:lnTo>
                    <a:pt x="64695" y="177499"/>
                  </a:lnTo>
                  <a:lnTo>
                    <a:pt x="76870" y="159713"/>
                  </a:lnTo>
                  <a:lnTo>
                    <a:pt x="95507" y="120574"/>
                  </a:lnTo>
                  <a:lnTo>
                    <a:pt x="112620" y="75657"/>
                  </a:lnTo>
                  <a:lnTo>
                    <a:pt x="118143" y="32859"/>
                  </a:lnTo>
                  <a:lnTo>
                    <a:pt x="118815" y="15763"/>
                  </a:lnTo>
                  <a:lnTo>
                    <a:pt x="118166" y="15055"/>
                  </a:lnTo>
                  <a:lnTo>
                    <a:pt x="117026" y="15994"/>
                  </a:lnTo>
                  <a:lnTo>
                    <a:pt x="115561" y="18031"/>
                  </a:lnTo>
                  <a:lnTo>
                    <a:pt x="106111" y="61750"/>
                  </a:lnTo>
                  <a:lnTo>
                    <a:pt x="103644" y="103231"/>
                  </a:lnTo>
                  <a:lnTo>
                    <a:pt x="109264" y="140452"/>
                  </a:lnTo>
                  <a:lnTo>
                    <a:pt x="116779" y="161487"/>
                  </a:lnTo>
                  <a:lnTo>
                    <a:pt x="127175" y="177892"/>
                  </a:lnTo>
                  <a:lnTo>
                    <a:pt x="136969" y="186593"/>
                  </a:lnTo>
                  <a:lnTo>
                    <a:pt x="141557" y="188914"/>
                  </a:lnTo>
                  <a:lnTo>
                    <a:pt x="146026" y="188344"/>
                  </a:lnTo>
                  <a:lnTo>
                    <a:pt x="154755" y="182067"/>
                  </a:lnTo>
                  <a:lnTo>
                    <a:pt x="170974" y="149777"/>
                  </a:lnTo>
                  <a:lnTo>
                    <a:pt x="183012" y="110833"/>
                  </a:lnTo>
                  <a:lnTo>
                    <a:pt x="194711" y="67185"/>
                  </a:lnTo>
                  <a:lnTo>
                    <a:pt x="204615" y="31321"/>
                  </a:lnTo>
                  <a:lnTo>
                    <a:pt x="211626" y="590"/>
                  </a:lnTo>
                  <a:lnTo>
                    <a:pt x="211083" y="0"/>
                  </a:lnTo>
                  <a:lnTo>
                    <a:pt x="210016" y="1019"/>
                  </a:lnTo>
                  <a:lnTo>
                    <a:pt x="198869" y="29411"/>
                  </a:lnTo>
                  <a:lnTo>
                    <a:pt x="192824" y="67230"/>
                  </a:lnTo>
                  <a:lnTo>
                    <a:pt x="194875" y="108304"/>
                  </a:lnTo>
                  <a:lnTo>
                    <a:pt x="203771" y="150740"/>
                  </a:lnTo>
                  <a:lnTo>
                    <a:pt x="211700" y="164648"/>
                  </a:lnTo>
                  <a:lnTo>
                    <a:pt x="222279" y="173182"/>
                  </a:lnTo>
                  <a:lnTo>
                    <a:pt x="228769" y="174329"/>
                  </a:lnTo>
                  <a:lnTo>
                    <a:pt x="258682" y="168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636"/>
            <p:cNvSpPr/>
            <p:nvPr>
              <p:custDataLst>
                <p:tags r:id="rId17"/>
              </p:custDataLst>
            </p:nvPr>
          </p:nvSpPr>
          <p:spPr>
            <a:xfrm>
              <a:off x="9169400" y="5799532"/>
              <a:ext cx="101601" cy="97366"/>
            </a:xfrm>
            <a:custGeom>
              <a:avLst/>
              <a:gdLst/>
              <a:ahLst/>
              <a:cxnLst/>
              <a:rect l="0" t="0" r="0" b="0"/>
              <a:pathLst>
                <a:path w="101601" h="97366">
                  <a:moveTo>
                    <a:pt x="0" y="10718"/>
                  </a:moveTo>
                  <a:lnTo>
                    <a:pt x="0" y="10718"/>
                  </a:lnTo>
                  <a:lnTo>
                    <a:pt x="8837" y="31766"/>
                  </a:lnTo>
                  <a:lnTo>
                    <a:pt x="12360" y="76882"/>
                  </a:lnTo>
                  <a:lnTo>
                    <a:pt x="12679" y="97365"/>
                  </a:lnTo>
                  <a:lnTo>
                    <a:pt x="19606" y="50243"/>
                  </a:lnTo>
                  <a:lnTo>
                    <a:pt x="27446" y="16785"/>
                  </a:lnTo>
                  <a:lnTo>
                    <a:pt x="34943" y="991"/>
                  </a:lnTo>
                  <a:lnTo>
                    <a:pt x="35995" y="0"/>
                  </a:lnTo>
                  <a:lnTo>
                    <a:pt x="38108" y="751"/>
                  </a:lnTo>
                  <a:lnTo>
                    <a:pt x="44218" y="5346"/>
                  </a:lnTo>
                  <a:lnTo>
                    <a:pt x="47875" y="15857"/>
                  </a:lnTo>
                  <a:lnTo>
                    <a:pt x="56448" y="61340"/>
                  </a:lnTo>
                  <a:lnTo>
                    <a:pt x="56838" y="64967"/>
                  </a:lnTo>
                  <a:lnTo>
                    <a:pt x="74818" y="20262"/>
                  </a:lnTo>
                  <a:lnTo>
                    <a:pt x="82876" y="9551"/>
                  </a:lnTo>
                  <a:lnTo>
                    <a:pt x="87001" y="5706"/>
                  </a:lnTo>
                  <a:lnTo>
                    <a:pt x="90456" y="3849"/>
                  </a:lnTo>
                  <a:lnTo>
                    <a:pt x="93465" y="3316"/>
                  </a:lnTo>
                  <a:lnTo>
                    <a:pt x="96176" y="3666"/>
                  </a:lnTo>
                  <a:lnTo>
                    <a:pt x="97983" y="6723"/>
                  </a:lnTo>
                  <a:lnTo>
                    <a:pt x="101282" y="46945"/>
                  </a:lnTo>
                  <a:lnTo>
                    <a:pt x="101600" y="74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37"/>
            <p:cNvSpPr/>
            <p:nvPr>
              <p:custDataLst>
                <p:tags r:id="rId18"/>
              </p:custDataLst>
            </p:nvPr>
          </p:nvSpPr>
          <p:spPr>
            <a:xfrm>
              <a:off x="9779000" y="5410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638"/>
            <p:cNvSpPr/>
            <p:nvPr>
              <p:custDataLst>
                <p:tags r:id="rId19"/>
              </p:custDataLst>
            </p:nvPr>
          </p:nvSpPr>
          <p:spPr>
            <a:xfrm>
              <a:off x="9798050" y="55181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6678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639"/>
            <p:cNvSpPr/>
            <p:nvPr>
              <p:custDataLst>
                <p:tags r:id="rId20"/>
              </p:custDataLst>
            </p:nvPr>
          </p:nvSpPr>
          <p:spPr>
            <a:xfrm>
              <a:off x="9839226" y="5340350"/>
              <a:ext cx="54075" cy="266247"/>
            </a:xfrm>
            <a:custGeom>
              <a:avLst/>
              <a:gdLst/>
              <a:ahLst/>
              <a:cxnLst/>
              <a:rect l="0" t="0" r="0" b="0"/>
              <a:pathLst>
                <a:path w="54075" h="266247">
                  <a:moveTo>
                    <a:pt x="54074" y="0"/>
                  </a:moveTo>
                  <a:lnTo>
                    <a:pt x="54074" y="0"/>
                  </a:lnTo>
                  <a:lnTo>
                    <a:pt x="38173" y="44749"/>
                  </a:lnTo>
                  <a:lnTo>
                    <a:pt x="26235" y="88597"/>
                  </a:lnTo>
                  <a:lnTo>
                    <a:pt x="17948" y="123337"/>
                  </a:lnTo>
                  <a:lnTo>
                    <a:pt x="9560" y="158062"/>
                  </a:lnTo>
                  <a:lnTo>
                    <a:pt x="669" y="205584"/>
                  </a:lnTo>
                  <a:lnTo>
                    <a:pt x="0" y="231070"/>
                  </a:lnTo>
                  <a:lnTo>
                    <a:pt x="6851" y="255908"/>
                  </a:lnTo>
                  <a:lnTo>
                    <a:pt x="11449" y="264961"/>
                  </a:lnTo>
                  <a:lnTo>
                    <a:pt x="13662" y="266246"/>
                  </a:lnTo>
                  <a:lnTo>
                    <a:pt x="15843" y="265692"/>
                  </a:lnTo>
                  <a:lnTo>
                    <a:pt x="22324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640"/>
            <p:cNvSpPr/>
            <p:nvPr>
              <p:custDataLst>
                <p:tags r:id="rId21"/>
              </p:custDataLst>
            </p:nvPr>
          </p:nvSpPr>
          <p:spPr>
            <a:xfrm>
              <a:off x="9677400" y="5520876"/>
              <a:ext cx="63501" cy="93778"/>
            </a:xfrm>
            <a:custGeom>
              <a:avLst/>
              <a:gdLst/>
              <a:ahLst/>
              <a:cxnLst/>
              <a:rect l="0" t="0" r="0" b="0"/>
              <a:pathLst>
                <a:path w="63501" h="93778">
                  <a:moveTo>
                    <a:pt x="0" y="3624"/>
                  </a:moveTo>
                  <a:lnTo>
                    <a:pt x="0" y="3624"/>
                  </a:lnTo>
                  <a:lnTo>
                    <a:pt x="8837" y="30139"/>
                  </a:lnTo>
                  <a:lnTo>
                    <a:pt x="7165" y="70973"/>
                  </a:lnTo>
                  <a:lnTo>
                    <a:pt x="6007" y="83651"/>
                  </a:lnTo>
                  <a:lnTo>
                    <a:pt x="3139" y="91638"/>
                  </a:lnTo>
                  <a:lnTo>
                    <a:pt x="2093" y="93344"/>
                  </a:lnTo>
                  <a:lnTo>
                    <a:pt x="1395" y="93777"/>
                  </a:lnTo>
                  <a:lnTo>
                    <a:pt x="930" y="93359"/>
                  </a:lnTo>
                  <a:lnTo>
                    <a:pt x="12290" y="55970"/>
                  </a:lnTo>
                  <a:lnTo>
                    <a:pt x="35119" y="11075"/>
                  </a:lnTo>
                  <a:lnTo>
                    <a:pt x="41008" y="3408"/>
                  </a:lnTo>
                  <a:lnTo>
                    <a:pt x="45977" y="0"/>
                  </a:lnTo>
                  <a:lnTo>
                    <a:pt x="48290" y="1208"/>
                  </a:lnTo>
                  <a:lnTo>
                    <a:pt x="52741" y="8195"/>
                  </a:lnTo>
                  <a:lnTo>
                    <a:pt x="60643" y="39360"/>
                  </a:lnTo>
                  <a:lnTo>
                    <a:pt x="63500" y="9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641"/>
            <p:cNvSpPr/>
            <p:nvPr>
              <p:custDataLst>
                <p:tags r:id="rId22"/>
              </p:custDataLst>
            </p:nvPr>
          </p:nvSpPr>
          <p:spPr>
            <a:xfrm>
              <a:off x="9588500" y="5505866"/>
              <a:ext cx="44451" cy="127840"/>
            </a:xfrm>
            <a:custGeom>
              <a:avLst/>
              <a:gdLst/>
              <a:ahLst/>
              <a:cxnLst/>
              <a:rect l="0" t="0" r="0" b="0"/>
              <a:pathLst>
                <a:path w="44451" h="127840">
                  <a:moveTo>
                    <a:pt x="44450" y="18634"/>
                  </a:moveTo>
                  <a:lnTo>
                    <a:pt x="44450" y="18634"/>
                  </a:lnTo>
                  <a:lnTo>
                    <a:pt x="27857" y="2747"/>
                  </a:lnTo>
                  <a:lnTo>
                    <a:pt x="20349" y="0"/>
                  </a:lnTo>
                  <a:lnTo>
                    <a:pt x="16063" y="6449"/>
                  </a:lnTo>
                  <a:lnTo>
                    <a:pt x="13697" y="17297"/>
                  </a:lnTo>
                  <a:lnTo>
                    <a:pt x="16366" y="32820"/>
                  </a:lnTo>
                  <a:lnTo>
                    <a:pt x="29749" y="75032"/>
                  </a:lnTo>
                  <a:lnTo>
                    <a:pt x="35013" y="95966"/>
                  </a:lnTo>
                  <a:lnTo>
                    <a:pt x="32324" y="109359"/>
                  </a:lnTo>
                  <a:lnTo>
                    <a:pt x="25095" y="124645"/>
                  </a:lnTo>
                  <a:lnTo>
                    <a:pt x="23080" y="127408"/>
                  </a:lnTo>
                  <a:lnTo>
                    <a:pt x="20325" y="127839"/>
                  </a:lnTo>
                  <a:lnTo>
                    <a:pt x="13502" y="124555"/>
                  </a:lnTo>
                  <a:lnTo>
                    <a:pt x="0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642"/>
            <p:cNvSpPr/>
            <p:nvPr>
              <p:custDataLst>
                <p:tags r:id="rId23"/>
              </p:custDataLst>
            </p:nvPr>
          </p:nvSpPr>
          <p:spPr>
            <a:xfrm>
              <a:off x="9474200" y="5522557"/>
              <a:ext cx="63501" cy="117327"/>
            </a:xfrm>
            <a:custGeom>
              <a:avLst/>
              <a:gdLst/>
              <a:ahLst/>
              <a:cxnLst/>
              <a:rect l="0" t="0" r="0" b="0"/>
              <a:pathLst>
                <a:path w="63501" h="117327">
                  <a:moveTo>
                    <a:pt x="0" y="46393"/>
                  </a:moveTo>
                  <a:lnTo>
                    <a:pt x="0" y="46393"/>
                  </a:lnTo>
                  <a:lnTo>
                    <a:pt x="23764" y="46393"/>
                  </a:lnTo>
                  <a:lnTo>
                    <a:pt x="39497" y="39651"/>
                  </a:lnTo>
                  <a:lnTo>
                    <a:pt x="43265" y="35548"/>
                  </a:lnTo>
                  <a:lnTo>
                    <a:pt x="47451" y="25345"/>
                  </a:lnTo>
                  <a:lnTo>
                    <a:pt x="49807" y="11072"/>
                  </a:lnTo>
                  <a:lnTo>
                    <a:pt x="48021" y="7323"/>
                  </a:lnTo>
                  <a:lnTo>
                    <a:pt x="40393" y="1277"/>
                  </a:lnTo>
                  <a:lnTo>
                    <a:pt x="29946" y="0"/>
                  </a:lnTo>
                  <a:lnTo>
                    <a:pt x="24197" y="648"/>
                  </a:lnTo>
                  <a:lnTo>
                    <a:pt x="18954" y="3901"/>
                  </a:lnTo>
                  <a:lnTo>
                    <a:pt x="9365" y="15043"/>
                  </a:lnTo>
                  <a:lnTo>
                    <a:pt x="4162" y="29402"/>
                  </a:lnTo>
                  <a:lnTo>
                    <a:pt x="822" y="61616"/>
                  </a:lnTo>
                  <a:lnTo>
                    <a:pt x="3615" y="83359"/>
                  </a:lnTo>
                  <a:lnTo>
                    <a:pt x="12281" y="103207"/>
                  </a:lnTo>
                  <a:lnTo>
                    <a:pt x="19804" y="112330"/>
                  </a:lnTo>
                  <a:lnTo>
                    <a:pt x="23786" y="115751"/>
                  </a:lnTo>
                  <a:lnTo>
                    <a:pt x="27852" y="117326"/>
                  </a:lnTo>
                  <a:lnTo>
                    <a:pt x="36132" y="117194"/>
                  </a:lnTo>
                  <a:lnTo>
                    <a:pt x="63500" y="103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643"/>
            <p:cNvSpPr/>
            <p:nvPr>
              <p:custDataLst>
                <p:tags r:id="rId24"/>
              </p:custDataLst>
            </p:nvPr>
          </p:nvSpPr>
          <p:spPr>
            <a:xfrm>
              <a:off x="9364754" y="5543550"/>
              <a:ext cx="47707" cy="111174"/>
            </a:xfrm>
            <a:custGeom>
              <a:avLst/>
              <a:gdLst/>
              <a:ahLst/>
              <a:cxnLst/>
              <a:rect l="0" t="0" r="0" b="0"/>
              <a:pathLst>
                <a:path w="47707" h="111174">
                  <a:moveTo>
                    <a:pt x="20546" y="0"/>
                  </a:moveTo>
                  <a:lnTo>
                    <a:pt x="20546" y="0"/>
                  </a:lnTo>
                  <a:lnTo>
                    <a:pt x="17175" y="0"/>
                  </a:lnTo>
                  <a:lnTo>
                    <a:pt x="8337" y="10113"/>
                  </a:lnTo>
                  <a:lnTo>
                    <a:pt x="151" y="29886"/>
                  </a:lnTo>
                  <a:lnTo>
                    <a:pt x="0" y="60361"/>
                  </a:lnTo>
                  <a:lnTo>
                    <a:pt x="7794" y="86088"/>
                  </a:lnTo>
                  <a:lnTo>
                    <a:pt x="19041" y="103746"/>
                  </a:lnTo>
                  <a:lnTo>
                    <a:pt x="27168" y="109610"/>
                  </a:lnTo>
                  <a:lnTo>
                    <a:pt x="31310" y="111173"/>
                  </a:lnTo>
                  <a:lnTo>
                    <a:pt x="34778" y="110804"/>
                  </a:lnTo>
                  <a:lnTo>
                    <a:pt x="37795" y="109147"/>
                  </a:lnTo>
                  <a:lnTo>
                    <a:pt x="40512" y="106631"/>
                  </a:lnTo>
                  <a:lnTo>
                    <a:pt x="47706" y="86236"/>
                  </a:lnTo>
                  <a:lnTo>
                    <a:pt x="46493" y="67725"/>
                  </a:lnTo>
                  <a:lnTo>
                    <a:pt x="37877" y="41233"/>
                  </a:lnTo>
                  <a:lnTo>
                    <a:pt x="25694" y="20061"/>
                  </a:lnTo>
                  <a:lnTo>
                    <a:pt x="23978" y="18313"/>
                  </a:lnTo>
                  <a:lnTo>
                    <a:pt x="22833" y="17853"/>
                  </a:lnTo>
                  <a:lnTo>
                    <a:pt x="2054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644"/>
            <p:cNvSpPr/>
            <p:nvPr>
              <p:custDataLst>
                <p:tags r:id="rId25"/>
              </p:custDataLst>
            </p:nvPr>
          </p:nvSpPr>
          <p:spPr>
            <a:xfrm>
              <a:off x="9198647" y="5377806"/>
              <a:ext cx="104104" cy="301234"/>
            </a:xfrm>
            <a:custGeom>
              <a:avLst/>
              <a:gdLst/>
              <a:ahLst/>
              <a:cxnLst/>
              <a:rect l="0" t="0" r="0" b="0"/>
              <a:pathLst>
                <a:path w="104104" h="301234">
                  <a:moveTo>
                    <a:pt x="78703" y="191144"/>
                  </a:moveTo>
                  <a:lnTo>
                    <a:pt x="78703" y="191144"/>
                  </a:lnTo>
                  <a:lnTo>
                    <a:pt x="51280" y="181724"/>
                  </a:lnTo>
                  <a:lnTo>
                    <a:pt x="42761" y="182959"/>
                  </a:lnTo>
                  <a:lnTo>
                    <a:pt x="26660" y="190992"/>
                  </a:lnTo>
                  <a:lnTo>
                    <a:pt x="8484" y="212423"/>
                  </a:lnTo>
                  <a:lnTo>
                    <a:pt x="1633" y="231175"/>
                  </a:lnTo>
                  <a:lnTo>
                    <a:pt x="0" y="250563"/>
                  </a:lnTo>
                  <a:lnTo>
                    <a:pt x="7014" y="276640"/>
                  </a:lnTo>
                  <a:lnTo>
                    <a:pt x="14150" y="291231"/>
                  </a:lnTo>
                  <a:lnTo>
                    <a:pt x="18735" y="295969"/>
                  </a:lnTo>
                  <a:lnTo>
                    <a:pt x="29473" y="301233"/>
                  </a:lnTo>
                  <a:lnTo>
                    <a:pt x="34594" y="300520"/>
                  </a:lnTo>
                  <a:lnTo>
                    <a:pt x="44047" y="294083"/>
                  </a:lnTo>
                  <a:lnTo>
                    <a:pt x="64044" y="261704"/>
                  </a:lnTo>
                  <a:lnTo>
                    <a:pt x="75950" y="218977"/>
                  </a:lnTo>
                  <a:lnTo>
                    <a:pt x="81101" y="192766"/>
                  </a:lnTo>
                  <a:lnTo>
                    <a:pt x="85946" y="165414"/>
                  </a:lnTo>
                  <a:lnTo>
                    <a:pt x="90588" y="137302"/>
                  </a:lnTo>
                  <a:lnTo>
                    <a:pt x="95093" y="108682"/>
                  </a:lnTo>
                  <a:lnTo>
                    <a:pt x="100099" y="65594"/>
                  </a:lnTo>
                  <a:lnTo>
                    <a:pt x="101035" y="23181"/>
                  </a:lnTo>
                  <a:lnTo>
                    <a:pt x="98506" y="7133"/>
                  </a:lnTo>
                  <a:lnTo>
                    <a:pt x="95030" y="0"/>
                  </a:lnTo>
                  <a:lnTo>
                    <a:pt x="93115" y="215"/>
                  </a:lnTo>
                  <a:lnTo>
                    <a:pt x="89106" y="6098"/>
                  </a:lnTo>
                  <a:lnTo>
                    <a:pt x="81490" y="48811"/>
                  </a:lnTo>
                  <a:lnTo>
                    <a:pt x="79942" y="81318"/>
                  </a:lnTo>
                  <a:lnTo>
                    <a:pt x="81135" y="118814"/>
                  </a:lnTo>
                  <a:lnTo>
                    <a:pt x="84722" y="155469"/>
                  </a:lnTo>
                  <a:lnTo>
                    <a:pt x="93970" y="195233"/>
                  </a:lnTo>
                  <a:lnTo>
                    <a:pt x="104103" y="23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645"/>
            <p:cNvSpPr/>
            <p:nvPr>
              <p:custDataLst>
                <p:tags r:id="rId26"/>
              </p:custDataLst>
            </p:nvPr>
          </p:nvSpPr>
          <p:spPr>
            <a:xfrm>
              <a:off x="8807450" y="5524500"/>
              <a:ext cx="127001" cy="142745"/>
            </a:xfrm>
            <a:custGeom>
              <a:avLst/>
              <a:gdLst/>
              <a:ahLst/>
              <a:cxnLst/>
              <a:rect l="0" t="0" r="0" b="0"/>
              <a:pathLst>
                <a:path w="127001" h="142745">
                  <a:moveTo>
                    <a:pt x="0" y="31750"/>
                  </a:moveTo>
                  <a:lnTo>
                    <a:pt x="0" y="31750"/>
                  </a:lnTo>
                  <a:lnTo>
                    <a:pt x="16606" y="32455"/>
                  </a:lnTo>
                  <a:lnTo>
                    <a:pt x="32907" y="37525"/>
                  </a:lnTo>
                  <a:lnTo>
                    <a:pt x="44965" y="43959"/>
                  </a:lnTo>
                  <a:lnTo>
                    <a:pt x="60281" y="62257"/>
                  </a:lnTo>
                  <a:lnTo>
                    <a:pt x="67015" y="88924"/>
                  </a:lnTo>
                  <a:lnTo>
                    <a:pt x="64220" y="123059"/>
                  </a:lnTo>
                  <a:lnTo>
                    <a:pt x="58220" y="142744"/>
                  </a:lnTo>
                  <a:lnTo>
                    <a:pt x="55744" y="137054"/>
                  </a:lnTo>
                  <a:lnTo>
                    <a:pt x="52998" y="122296"/>
                  </a:lnTo>
                  <a:lnTo>
                    <a:pt x="52861" y="83665"/>
                  </a:lnTo>
                  <a:lnTo>
                    <a:pt x="57831" y="57646"/>
                  </a:lnTo>
                  <a:lnTo>
                    <a:pt x="70387" y="35733"/>
                  </a:lnTo>
                  <a:lnTo>
                    <a:pt x="87728" y="1870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646"/>
            <p:cNvSpPr/>
            <p:nvPr>
              <p:custDataLst>
                <p:tags r:id="rId27"/>
              </p:custDataLst>
            </p:nvPr>
          </p:nvSpPr>
          <p:spPr>
            <a:xfrm>
              <a:off x="8705178" y="5558696"/>
              <a:ext cx="76873" cy="105505"/>
            </a:xfrm>
            <a:custGeom>
              <a:avLst/>
              <a:gdLst/>
              <a:ahLst/>
              <a:cxnLst/>
              <a:rect l="0" t="0" r="0" b="0"/>
              <a:pathLst>
                <a:path w="76873" h="105505">
                  <a:moveTo>
                    <a:pt x="7022" y="42004"/>
                  </a:moveTo>
                  <a:lnTo>
                    <a:pt x="7022" y="42004"/>
                  </a:lnTo>
                  <a:lnTo>
                    <a:pt x="7022" y="36537"/>
                  </a:lnTo>
                  <a:lnTo>
                    <a:pt x="21524" y="34417"/>
                  </a:lnTo>
                  <a:lnTo>
                    <a:pt x="30166" y="28990"/>
                  </a:lnTo>
                  <a:lnTo>
                    <a:pt x="39593" y="18000"/>
                  </a:lnTo>
                  <a:lnTo>
                    <a:pt x="40730" y="14007"/>
                  </a:lnTo>
                  <a:lnTo>
                    <a:pt x="40112" y="5807"/>
                  </a:lnTo>
                  <a:lnTo>
                    <a:pt x="37549" y="3056"/>
                  </a:lnTo>
                  <a:lnTo>
                    <a:pt x="29056" y="0"/>
                  </a:lnTo>
                  <a:lnTo>
                    <a:pt x="20107" y="522"/>
                  </a:lnTo>
                  <a:lnTo>
                    <a:pt x="15745" y="1649"/>
                  </a:lnTo>
                  <a:lnTo>
                    <a:pt x="7135" y="8547"/>
                  </a:lnTo>
                  <a:lnTo>
                    <a:pt x="2864" y="13349"/>
                  </a:lnTo>
                  <a:lnTo>
                    <a:pt x="0" y="28092"/>
                  </a:lnTo>
                  <a:lnTo>
                    <a:pt x="1784" y="45699"/>
                  </a:lnTo>
                  <a:lnTo>
                    <a:pt x="7281" y="62931"/>
                  </a:lnTo>
                  <a:lnTo>
                    <a:pt x="20072" y="78116"/>
                  </a:lnTo>
                  <a:lnTo>
                    <a:pt x="37516" y="90509"/>
                  </a:lnTo>
                  <a:lnTo>
                    <a:pt x="76872" y="10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647"/>
            <p:cNvSpPr/>
            <p:nvPr>
              <p:custDataLst>
                <p:tags r:id="rId28"/>
              </p:custDataLst>
            </p:nvPr>
          </p:nvSpPr>
          <p:spPr>
            <a:xfrm>
              <a:off x="8581925" y="5435020"/>
              <a:ext cx="92176" cy="248757"/>
            </a:xfrm>
            <a:custGeom>
              <a:avLst/>
              <a:gdLst/>
              <a:ahLst/>
              <a:cxnLst/>
              <a:rect l="0" t="0" r="0" b="0"/>
              <a:pathLst>
                <a:path w="92176" h="248757">
                  <a:moveTo>
                    <a:pt x="41375" y="191080"/>
                  </a:moveTo>
                  <a:lnTo>
                    <a:pt x="41375" y="191080"/>
                  </a:lnTo>
                  <a:lnTo>
                    <a:pt x="48116" y="184338"/>
                  </a:lnTo>
                  <a:lnTo>
                    <a:pt x="51426" y="177265"/>
                  </a:lnTo>
                  <a:lnTo>
                    <a:pt x="53552" y="161227"/>
                  </a:lnTo>
                  <a:lnTo>
                    <a:pt x="47178" y="145310"/>
                  </a:lnTo>
                  <a:lnTo>
                    <a:pt x="42072" y="138987"/>
                  </a:lnTo>
                  <a:lnTo>
                    <a:pt x="39723" y="137301"/>
                  </a:lnTo>
                  <a:lnTo>
                    <a:pt x="31469" y="137310"/>
                  </a:lnTo>
                  <a:lnTo>
                    <a:pt x="26305" y="138300"/>
                  </a:lnTo>
                  <a:lnTo>
                    <a:pt x="8922" y="149807"/>
                  </a:lnTo>
                  <a:lnTo>
                    <a:pt x="2256" y="164505"/>
                  </a:lnTo>
                  <a:lnTo>
                    <a:pt x="0" y="182796"/>
                  </a:lnTo>
                  <a:lnTo>
                    <a:pt x="6075" y="230345"/>
                  </a:lnTo>
                  <a:lnTo>
                    <a:pt x="11810" y="242163"/>
                  </a:lnTo>
                  <a:lnTo>
                    <a:pt x="15315" y="246302"/>
                  </a:lnTo>
                  <a:lnTo>
                    <a:pt x="19769" y="248356"/>
                  </a:lnTo>
                  <a:lnTo>
                    <a:pt x="30361" y="248756"/>
                  </a:lnTo>
                  <a:lnTo>
                    <a:pt x="35444" y="246464"/>
                  </a:lnTo>
                  <a:lnTo>
                    <a:pt x="44853" y="238273"/>
                  </a:lnTo>
                  <a:lnTo>
                    <a:pt x="54713" y="201535"/>
                  </a:lnTo>
                  <a:lnTo>
                    <a:pt x="59768" y="156921"/>
                  </a:lnTo>
                  <a:lnTo>
                    <a:pt x="62103" y="130208"/>
                  </a:lnTo>
                  <a:lnTo>
                    <a:pt x="65071" y="105343"/>
                  </a:lnTo>
                  <a:lnTo>
                    <a:pt x="72133" y="58900"/>
                  </a:lnTo>
                  <a:lnTo>
                    <a:pt x="73928" y="20056"/>
                  </a:lnTo>
                  <a:lnTo>
                    <a:pt x="69992" y="2979"/>
                  </a:lnTo>
                  <a:lnTo>
                    <a:pt x="68919" y="768"/>
                  </a:lnTo>
                  <a:lnTo>
                    <a:pt x="68204" y="0"/>
                  </a:lnTo>
                  <a:lnTo>
                    <a:pt x="67728" y="194"/>
                  </a:lnTo>
                  <a:lnTo>
                    <a:pt x="59992" y="35685"/>
                  </a:lnTo>
                  <a:lnTo>
                    <a:pt x="57710" y="79655"/>
                  </a:lnTo>
                  <a:lnTo>
                    <a:pt x="60629" y="111924"/>
                  </a:lnTo>
                  <a:lnTo>
                    <a:pt x="66630" y="145081"/>
                  </a:lnTo>
                  <a:lnTo>
                    <a:pt x="74572" y="185369"/>
                  </a:lnTo>
                  <a:lnTo>
                    <a:pt x="92175" y="22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648"/>
            <p:cNvSpPr/>
            <p:nvPr>
              <p:custDataLst>
                <p:tags r:id="rId29"/>
              </p:custDataLst>
            </p:nvPr>
          </p:nvSpPr>
          <p:spPr>
            <a:xfrm>
              <a:off x="8439150" y="5579788"/>
              <a:ext cx="95251" cy="123807"/>
            </a:xfrm>
            <a:custGeom>
              <a:avLst/>
              <a:gdLst/>
              <a:ahLst/>
              <a:cxnLst/>
              <a:rect l="0" t="0" r="0" b="0"/>
              <a:pathLst>
                <a:path w="95251" h="123807">
                  <a:moveTo>
                    <a:pt x="0" y="14562"/>
                  </a:moveTo>
                  <a:lnTo>
                    <a:pt x="0" y="14562"/>
                  </a:lnTo>
                  <a:lnTo>
                    <a:pt x="23144" y="14562"/>
                  </a:lnTo>
                  <a:lnTo>
                    <a:pt x="39312" y="21304"/>
                  </a:lnTo>
                  <a:lnTo>
                    <a:pt x="47576" y="30258"/>
                  </a:lnTo>
                  <a:lnTo>
                    <a:pt x="50767" y="35609"/>
                  </a:lnTo>
                  <a:lnTo>
                    <a:pt x="55890" y="68840"/>
                  </a:lnTo>
                  <a:lnTo>
                    <a:pt x="55366" y="94066"/>
                  </a:lnTo>
                  <a:lnTo>
                    <a:pt x="45593" y="123394"/>
                  </a:lnTo>
                  <a:lnTo>
                    <a:pt x="45213" y="123806"/>
                  </a:lnTo>
                  <a:lnTo>
                    <a:pt x="44958" y="123374"/>
                  </a:lnTo>
                  <a:lnTo>
                    <a:pt x="45961" y="95923"/>
                  </a:lnTo>
                  <a:lnTo>
                    <a:pt x="54618" y="59679"/>
                  </a:lnTo>
                  <a:lnTo>
                    <a:pt x="70186" y="18875"/>
                  </a:lnTo>
                  <a:lnTo>
                    <a:pt x="77760" y="5895"/>
                  </a:lnTo>
                  <a:lnTo>
                    <a:pt x="83479" y="126"/>
                  </a:lnTo>
                  <a:lnTo>
                    <a:pt x="85991" y="0"/>
                  </a:lnTo>
                  <a:lnTo>
                    <a:pt x="88371" y="1326"/>
                  </a:lnTo>
                  <a:lnTo>
                    <a:pt x="95250" y="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649"/>
            <p:cNvSpPr/>
            <p:nvPr>
              <p:custDataLst>
                <p:tags r:id="rId30"/>
              </p:custDataLst>
            </p:nvPr>
          </p:nvSpPr>
          <p:spPr>
            <a:xfrm>
              <a:off x="8769350" y="6007100"/>
              <a:ext cx="241301" cy="6351"/>
            </a:xfrm>
            <a:custGeom>
              <a:avLst/>
              <a:gdLst/>
              <a:ahLst/>
              <a:cxnLst/>
              <a:rect l="0" t="0" r="0" b="0"/>
              <a:pathLst>
                <a:path w="241301" h="6351">
                  <a:moveTo>
                    <a:pt x="0" y="0"/>
                  </a:moveTo>
                  <a:lnTo>
                    <a:pt x="0" y="0"/>
                  </a:lnTo>
                  <a:lnTo>
                    <a:pt x="34651" y="3658"/>
                  </a:lnTo>
                  <a:lnTo>
                    <a:pt x="73255" y="2096"/>
                  </a:lnTo>
                  <a:lnTo>
                    <a:pt x="118636" y="932"/>
                  </a:lnTo>
                  <a:lnTo>
                    <a:pt x="164205" y="1120"/>
                  </a:lnTo>
                  <a:lnTo>
                    <a:pt x="203272" y="3555"/>
                  </a:lnTo>
                  <a:lnTo>
                    <a:pt x="241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650"/>
            <p:cNvSpPr/>
            <p:nvPr>
              <p:custDataLst>
                <p:tags r:id="rId31"/>
              </p:custDataLst>
            </p:nvPr>
          </p:nvSpPr>
          <p:spPr>
            <a:xfrm>
              <a:off x="8705850" y="5854700"/>
              <a:ext cx="330201" cy="25401"/>
            </a:xfrm>
            <a:custGeom>
              <a:avLst/>
              <a:gdLst/>
              <a:ahLst/>
              <a:cxnLst/>
              <a:rect l="0" t="0" r="0" b="0"/>
              <a:pathLst>
                <a:path w="330201" h="25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2716" y="9460"/>
                  </a:lnTo>
                  <a:lnTo>
                    <a:pt x="84310" y="15110"/>
                  </a:lnTo>
                  <a:lnTo>
                    <a:pt x="123548" y="19180"/>
                  </a:lnTo>
                  <a:lnTo>
                    <a:pt x="167093" y="22636"/>
                  </a:lnTo>
                  <a:lnTo>
                    <a:pt x="207614" y="24171"/>
                  </a:lnTo>
                  <a:lnTo>
                    <a:pt x="244908" y="24854"/>
                  </a:lnTo>
                  <a:lnTo>
                    <a:pt x="291994" y="25238"/>
                  </a:lnTo>
                  <a:lnTo>
                    <a:pt x="3302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SMARTInkShape-2651"/>
          <p:cNvSpPr/>
          <p:nvPr>
            <p:custDataLst>
              <p:tags r:id="rId7"/>
            </p:custDataLst>
          </p:nvPr>
        </p:nvSpPr>
        <p:spPr>
          <a:xfrm>
            <a:off x="8342612" y="5607050"/>
            <a:ext cx="81073" cy="117597"/>
          </a:xfrm>
          <a:custGeom>
            <a:avLst/>
            <a:gdLst/>
            <a:ahLst/>
            <a:cxnLst/>
            <a:rect l="0" t="0" r="0" b="0"/>
            <a:pathLst>
              <a:path w="81073" h="117597">
                <a:moveTo>
                  <a:pt x="58438" y="38100"/>
                </a:moveTo>
                <a:lnTo>
                  <a:pt x="58438" y="38100"/>
                </a:lnTo>
                <a:lnTo>
                  <a:pt x="58438" y="29262"/>
                </a:lnTo>
                <a:lnTo>
                  <a:pt x="56557" y="25235"/>
                </a:lnTo>
                <a:lnTo>
                  <a:pt x="55067" y="23173"/>
                </a:lnTo>
                <a:lnTo>
                  <a:pt x="48978" y="5106"/>
                </a:lnTo>
                <a:lnTo>
                  <a:pt x="46488" y="3404"/>
                </a:lnTo>
                <a:lnTo>
                  <a:pt x="39956" y="1513"/>
                </a:lnTo>
                <a:lnTo>
                  <a:pt x="30468" y="4435"/>
                </a:lnTo>
                <a:lnTo>
                  <a:pt x="19901" y="11144"/>
                </a:lnTo>
                <a:lnTo>
                  <a:pt x="10501" y="21180"/>
                </a:lnTo>
                <a:lnTo>
                  <a:pt x="647" y="42102"/>
                </a:lnTo>
                <a:lnTo>
                  <a:pt x="0" y="69546"/>
                </a:lnTo>
                <a:lnTo>
                  <a:pt x="6360" y="85943"/>
                </a:lnTo>
                <a:lnTo>
                  <a:pt x="21840" y="105192"/>
                </a:lnTo>
                <a:lnTo>
                  <a:pt x="33705" y="113780"/>
                </a:lnTo>
                <a:lnTo>
                  <a:pt x="46034" y="117596"/>
                </a:lnTo>
                <a:lnTo>
                  <a:pt x="52286" y="116498"/>
                </a:lnTo>
                <a:lnTo>
                  <a:pt x="64876" y="109632"/>
                </a:lnTo>
                <a:lnTo>
                  <a:pt x="73764" y="95762"/>
                </a:lnTo>
                <a:lnTo>
                  <a:pt x="79360" y="77133"/>
                </a:lnTo>
                <a:lnTo>
                  <a:pt x="81072" y="36324"/>
                </a:lnTo>
                <a:lnTo>
                  <a:pt x="79877" y="28449"/>
                </a:lnTo>
                <a:lnTo>
                  <a:pt x="76964" y="22494"/>
                </a:lnTo>
                <a:lnTo>
                  <a:pt x="520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MARTInkShape-2652"/>
          <p:cNvSpPr/>
          <p:nvPr>
            <p:custDataLst>
              <p:tags r:id="rId8"/>
            </p:custDataLst>
          </p:nvPr>
        </p:nvSpPr>
        <p:spPr>
          <a:xfrm>
            <a:off x="2427740" y="3283030"/>
            <a:ext cx="1568558" cy="647224"/>
          </a:xfrm>
          <a:custGeom>
            <a:avLst/>
            <a:gdLst/>
            <a:ahLst/>
            <a:cxnLst/>
            <a:rect l="0" t="0" r="0" b="0"/>
            <a:pathLst>
              <a:path w="1568558" h="647224">
                <a:moveTo>
                  <a:pt x="1426710" y="63420"/>
                </a:moveTo>
                <a:lnTo>
                  <a:pt x="1426710" y="63420"/>
                </a:lnTo>
                <a:lnTo>
                  <a:pt x="1420622" y="57331"/>
                </a:lnTo>
                <a:lnTo>
                  <a:pt x="1410273" y="56416"/>
                </a:lnTo>
                <a:lnTo>
                  <a:pt x="1370232" y="46089"/>
                </a:lnTo>
                <a:lnTo>
                  <a:pt x="1327759" y="39526"/>
                </a:lnTo>
                <a:lnTo>
                  <a:pt x="1284816" y="31549"/>
                </a:lnTo>
                <a:lnTo>
                  <a:pt x="1246378" y="23403"/>
                </a:lnTo>
                <a:lnTo>
                  <a:pt x="1201828" y="15815"/>
                </a:lnTo>
                <a:lnTo>
                  <a:pt x="1169424" y="13334"/>
                </a:lnTo>
                <a:lnTo>
                  <a:pt x="1136207" y="9880"/>
                </a:lnTo>
                <a:lnTo>
                  <a:pt x="1102629" y="7875"/>
                </a:lnTo>
                <a:lnTo>
                  <a:pt x="1068891" y="6983"/>
                </a:lnTo>
                <a:lnTo>
                  <a:pt x="1035081" y="6587"/>
                </a:lnTo>
                <a:lnTo>
                  <a:pt x="999358" y="4529"/>
                </a:lnTo>
                <a:lnTo>
                  <a:pt x="962315" y="1968"/>
                </a:lnTo>
                <a:lnTo>
                  <a:pt x="924684" y="830"/>
                </a:lnTo>
                <a:lnTo>
                  <a:pt x="886793" y="325"/>
                </a:lnTo>
                <a:lnTo>
                  <a:pt x="848080" y="100"/>
                </a:lnTo>
                <a:lnTo>
                  <a:pt x="807356" y="0"/>
                </a:lnTo>
                <a:lnTo>
                  <a:pt x="765738" y="1837"/>
                </a:lnTo>
                <a:lnTo>
                  <a:pt x="724428" y="5005"/>
                </a:lnTo>
                <a:lnTo>
                  <a:pt x="684901" y="8766"/>
                </a:lnTo>
                <a:lnTo>
                  <a:pt x="648048" y="12789"/>
                </a:lnTo>
                <a:lnTo>
                  <a:pt x="612855" y="16928"/>
                </a:lnTo>
                <a:lnTo>
                  <a:pt x="578399" y="21119"/>
                </a:lnTo>
                <a:lnTo>
                  <a:pt x="542388" y="27216"/>
                </a:lnTo>
                <a:lnTo>
                  <a:pt x="505217" y="35335"/>
                </a:lnTo>
                <a:lnTo>
                  <a:pt x="467529" y="45999"/>
                </a:lnTo>
                <a:lnTo>
                  <a:pt x="427731" y="55912"/>
                </a:lnTo>
                <a:lnTo>
                  <a:pt x="385819" y="65728"/>
                </a:lnTo>
                <a:lnTo>
                  <a:pt x="341321" y="77146"/>
                </a:lnTo>
                <a:lnTo>
                  <a:pt x="299437" y="89276"/>
                </a:lnTo>
                <a:lnTo>
                  <a:pt x="261772" y="102428"/>
                </a:lnTo>
                <a:lnTo>
                  <a:pt x="216767" y="126405"/>
                </a:lnTo>
                <a:lnTo>
                  <a:pt x="177327" y="156950"/>
                </a:lnTo>
                <a:lnTo>
                  <a:pt x="142985" y="196652"/>
                </a:lnTo>
                <a:lnTo>
                  <a:pt x="110467" y="240401"/>
                </a:lnTo>
                <a:lnTo>
                  <a:pt x="89120" y="272371"/>
                </a:lnTo>
                <a:lnTo>
                  <a:pt x="69755" y="305394"/>
                </a:lnTo>
                <a:lnTo>
                  <a:pt x="52447" y="338887"/>
                </a:lnTo>
                <a:lnTo>
                  <a:pt x="37698" y="372586"/>
                </a:lnTo>
                <a:lnTo>
                  <a:pt x="24088" y="406379"/>
                </a:lnTo>
                <a:lnTo>
                  <a:pt x="8289" y="451493"/>
                </a:lnTo>
                <a:lnTo>
                  <a:pt x="0" y="494971"/>
                </a:lnTo>
                <a:lnTo>
                  <a:pt x="2848" y="503520"/>
                </a:lnTo>
                <a:lnTo>
                  <a:pt x="15419" y="518665"/>
                </a:lnTo>
                <a:lnTo>
                  <a:pt x="52444" y="539090"/>
                </a:lnTo>
                <a:lnTo>
                  <a:pt x="88732" y="548349"/>
                </a:lnTo>
                <a:lnTo>
                  <a:pt x="131437" y="554816"/>
                </a:lnTo>
                <a:lnTo>
                  <a:pt x="178638" y="560042"/>
                </a:lnTo>
                <a:lnTo>
                  <a:pt x="225958" y="564717"/>
                </a:lnTo>
                <a:lnTo>
                  <a:pt x="272859" y="569146"/>
                </a:lnTo>
                <a:lnTo>
                  <a:pt x="319574" y="573467"/>
                </a:lnTo>
                <a:lnTo>
                  <a:pt x="343603" y="575607"/>
                </a:lnTo>
                <a:lnTo>
                  <a:pt x="368089" y="577739"/>
                </a:lnTo>
                <a:lnTo>
                  <a:pt x="392879" y="579866"/>
                </a:lnTo>
                <a:lnTo>
                  <a:pt x="417873" y="581990"/>
                </a:lnTo>
                <a:lnTo>
                  <a:pt x="443002" y="584111"/>
                </a:lnTo>
                <a:lnTo>
                  <a:pt x="468221" y="586230"/>
                </a:lnTo>
                <a:lnTo>
                  <a:pt x="494206" y="589055"/>
                </a:lnTo>
                <a:lnTo>
                  <a:pt x="520702" y="592349"/>
                </a:lnTo>
                <a:lnTo>
                  <a:pt x="547538" y="595956"/>
                </a:lnTo>
                <a:lnTo>
                  <a:pt x="573895" y="599771"/>
                </a:lnTo>
                <a:lnTo>
                  <a:pt x="599934" y="603727"/>
                </a:lnTo>
                <a:lnTo>
                  <a:pt x="625759" y="607774"/>
                </a:lnTo>
                <a:lnTo>
                  <a:pt x="651443" y="611179"/>
                </a:lnTo>
                <a:lnTo>
                  <a:pt x="677032" y="614153"/>
                </a:lnTo>
                <a:lnTo>
                  <a:pt x="702558" y="616842"/>
                </a:lnTo>
                <a:lnTo>
                  <a:pt x="727336" y="620046"/>
                </a:lnTo>
                <a:lnTo>
                  <a:pt x="751616" y="623593"/>
                </a:lnTo>
                <a:lnTo>
                  <a:pt x="775564" y="627368"/>
                </a:lnTo>
                <a:lnTo>
                  <a:pt x="800701" y="630591"/>
                </a:lnTo>
                <a:lnTo>
                  <a:pt x="826632" y="633445"/>
                </a:lnTo>
                <a:lnTo>
                  <a:pt x="853091" y="636053"/>
                </a:lnTo>
                <a:lnTo>
                  <a:pt x="879903" y="638498"/>
                </a:lnTo>
                <a:lnTo>
                  <a:pt x="906949" y="640833"/>
                </a:lnTo>
                <a:lnTo>
                  <a:pt x="934153" y="643095"/>
                </a:lnTo>
                <a:lnTo>
                  <a:pt x="961461" y="644604"/>
                </a:lnTo>
                <a:lnTo>
                  <a:pt x="988838" y="645609"/>
                </a:lnTo>
                <a:lnTo>
                  <a:pt x="1016262" y="646279"/>
                </a:lnTo>
                <a:lnTo>
                  <a:pt x="1043717" y="646726"/>
                </a:lnTo>
                <a:lnTo>
                  <a:pt x="1071192" y="647024"/>
                </a:lnTo>
                <a:lnTo>
                  <a:pt x="1098682" y="647223"/>
                </a:lnTo>
                <a:lnTo>
                  <a:pt x="1126180" y="646650"/>
                </a:lnTo>
                <a:lnTo>
                  <a:pt x="1153684" y="645562"/>
                </a:lnTo>
                <a:lnTo>
                  <a:pt x="1181193" y="644131"/>
                </a:lnTo>
                <a:lnTo>
                  <a:pt x="1206587" y="642472"/>
                </a:lnTo>
                <a:lnTo>
                  <a:pt x="1253619" y="638747"/>
                </a:lnTo>
                <a:lnTo>
                  <a:pt x="1296158" y="634739"/>
                </a:lnTo>
                <a:lnTo>
                  <a:pt x="1335526" y="629901"/>
                </a:lnTo>
                <a:lnTo>
                  <a:pt x="1371837" y="623047"/>
                </a:lnTo>
                <a:lnTo>
                  <a:pt x="1413901" y="611254"/>
                </a:lnTo>
                <a:lnTo>
                  <a:pt x="1459013" y="589558"/>
                </a:lnTo>
                <a:lnTo>
                  <a:pt x="1504542" y="561971"/>
                </a:lnTo>
                <a:lnTo>
                  <a:pt x="1523541" y="545101"/>
                </a:lnTo>
                <a:lnTo>
                  <a:pt x="1538107" y="523327"/>
                </a:lnTo>
                <a:lnTo>
                  <a:pt x="1547989" y="482146"/>
                </a:lnTo>
                <a:lnTo>
                  <a:pt x="1554930" y="440256"/>
                </a:lnTo>
                <a:lnTo>
                  <a:pt x="1558757" y="416244"/>
                </a:lnTo>
                <a:lnTo>
                  <a:pt x="1564890" y="368868"/>
                </a:lnTo>
                <a:lnTo>
                  <a:pt x="1568557" y="324058"/>
                </a:lnTo>
                <a:lnTo>
                  <a:pt x="1567834" y="285327"/>
                </a:lnTo>
                <a:lnTo>
                  <a:pt x="1557636" y="245536"/>
                </a:lnTo>
                <a:lnTo>
                  <a:pt x="1540638" y="205038"/>
                </a:lnTo>
                <a:lnTo>
                  <a:pt x="1518972" y="165872"/>
                </a:lnTo>
                <a:lnTo>
                  <a:pt x="1485825" y="127299"/>
                </a:lnTo>
                <a:lnTo>
                  <a:pt x="1442400" y="91105"/>
                </a:lnTo>
                <a:lnTo>
                  <a:pt x="1416003" y="75527"/>
                </a:lnTo>
                <a:lnTo>
                  <a:pt x="1387822" y="60908"/>
                </a:lnTo>
                <a:lnTo>
                  <a:pt x="1353513" y="49045"/>
                </a:lnTo>
                <a:lnTo>
                  <a:pt x="1315117" y="39020"/>
                </a:lnTo>
                <a:lnTo>
                  <a:pt x="1273998" y="30220"/>
                </a:lnTo>
                <a:lnTo>
                  <a:pt x="1231063" y="26470"/>
                </a:lnTo>
                <a:lnTo>
                  <a:pt x="1186917" y="26087"/>
                </a:lnTo>
                <a:lnTo>
                  <a:pt x="1141965" y="27948"/>
                </a:lnTo>
                <a:lnTo>
                  <a:pt x="1100002" y="34833"/>
                </a:lnTo>
                <a:lnTo>
                  <a:pt x="1060032" y="45068"/>
                </a:lnTo>
                <a:lnTo>
                  <a:pt x="1021391" y="57535"/>
                </a:lnTo>
                <a:lnTo>
                  <a:pt x="944110" y="8247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MARTInkShape-2653"/>
          <p:cNvSpPr/>
          <p:nvPr>
            <p:custDataLst>
              <p:tags r:id="rId9"/>
            </p:custDataLst>
          </p:nvPr>
        </p:nvSpPr>
        <p:spPr>
          <a:xfrm>
            <a:off x="2421012" y="3949700"/>
            <a:ext cx="1860858" cy="1418933"/>
          </a:xfrm>
          <a:custGeom>
            <a:avLst/>
            <a:gdLst/>
            <a:ahLst/>
            <a:cxnLst/>
            <a:rect l="0" t="0" r="0" b="0"/>
            <a:pathLst>
              <a:path w="1860858" h="1418933">
                <a:moveTo>
                  <a:pt x="220588" y="139700"/>
                </a:moveTo>
                <a:lnTo>
                  <a:pt x="220588" y="139700"/>
                </a:lnTo>
                <a:lnTo>
                  <a:pt x="220588" y="136329"/>
                </a:lnTo>
                <a:lnTo>
                  <a:pt x="228114" y="132793"/>
                </a:lnTo>
                <a:lnTo>
                  <a:pt x="274757" y="117624"/>
                </a:lnTo>
                <a:lnTo>
                  <a:pt x="316758" y="106269"/>
                </a:lnTo>
                <a:lnTo>
                  <a:pt x="350819" y="100618"/>
                </a:lnTo>
                <a:lnTo>
                  <a:pt x="392769" y="95754"/>
                </a:lnTo>
                <a:lnTo>
                  <a:pt x="439635" y="91241"/>
                </a:lnTo>
                <a:lnTo>
                  <a:pt x="463986" y="89049"/>
                </a:lnTo>
                <a:lnTo>
                  <a:pt x="488687" y="86883"/>
                </a:lnTo>
                <a:lnTo>
                  <a:pt x="514326" y="84027"/>
                </a:lnTo>
                <a:lnTo>
                  <a:pt x="540591" y="80713"/>
                </a:lnTo>
                <a:lnTo>
                  <a:pt x="567273" y="77091"/>
                </a:lnTo>
                <a:lnTo>
                  <a:pt x="593529" y="73972"/>
                </a:lnTo>
                <a:lnTo>
                  <a:pt x="619498" y="71187"/>
                </a:lnTo>
                <a:lnTo>
                  <a:pt x="645278" y="68624"/>
                </a:lnTo>
                <a:lnTo>
                  <a:pt x="672342" y="65505"/>
                </a:lnTo>
                <a:lnTo>
                  <a:pt x="700263" y="62014"/>
                </a:lnTo>
                <a:lnTo>
                  <a:pt x="728755" y="58276"/>
                </a:lnTo>
                <a:lnTo>
                  <a:pt x="756216" y="55079"/>
                </a:lnTo>
                <a:lnTo>
                  <a:pt x="782990" y="52241"/>
                </a:lnTo>
                <a:lnTo>
                  <a:pt x="809306" y="49644"/>
                </a:lnTo>
                <a:lnTo>
                  <a:pt x="834611" y="47913"/>
                </a:lnTo>
                <a:lnTo>
                  <a:pt x="859242" y="46758"/>
                </a:lnTo>
                <a:lnTo>
                  <a:pt x="883424" y="45989"/>
                </a:lnTo>
                <a:lnTo>
                  <a:pt x="908012" y="44771"/>
                </a:lnTo>
                <a:lnTo>
                  <a:pt x="932870" y="43253"/>
                </a:lnTo>
                <a:lnTo>
                  <a:pt x="957910" y="41535"/>
                </a:lnTo>
                <a:lnTo>
                  <a:pt x="982364" y="40390"/>
                </a:lnTo>
                <a:lnTo>
                  <a:pt x="1006427" y="39627"/>
                </a:lnTo>
                <a:lnTo>
                  <a:pt x="1053861" y="38778"/>
                </a:lnTo>
                <a:lnTo>
                  <a:pt x="1100813" y="38402"/>
                </a:lnTo>
                <a:lnTo>
                  <a:pt x="1147550" y="38234"/>
                </a:lnTo>
                <a:lnTo>
                  <a:pt x="1193488" y="38865"/>
                </a:lnTo>
                <a:lnTo>
                  <a:pt x="1237423" y="41497"/>
                </a:lnTo>
                <a:lnTo>
                  <a:pt x="1278587" y="43138"/>
                </a:lnTo>
                <a:lnTo>
                  <a:pt x="1318049" y="45277"/>
                </a:lnTo>
                <a:lnTo>
                  <a:pt x="1356754" y="50933"/>
                </a:lnTo>
                <a:lnTo>
                  <a:pt x="1393241" y="56268"/>
                </a:lnTo>
                <a:lnTo>
                  <a:pt x="1428272" y="61697"/>
                </a:lnTo>
                <a:lnTo>
                  <a:pt x="1462657" y="68814"/>
                </a:lnTo>
                <a:lnTo>
                  <a:pt x="1496754" y="78561"/>
                </a:lnTo>
                <a:lnTo>
                  <a:pt x="1542039" y="95950"/>
                </a:lnTo>
                <a:lnTo>
                  <a:pt x="1579681" y="114507"/>
                </a:lnTo>
                <a:lnTo>
                  <a:pt x="1615764" y="137174"/>
                </a:lnTo>
                <a:lnTo>
                  <a:pt x="1659561" y="176438"/>
                </a:lnTo>
                <a:lnTo>
                  <a:pt x="1705842" y="218166"/>
                </a:lnTo>
                <a:lnTo>
                  <a:pt x="1743624" y="262261"/>
                </a:lnTo>
                <a:lnTo>
                  <a:pt x="1774894" y="308156"/>
                </a:lnTo>
                <a:lnTo>
                  <a:pt x="1805817" y="351193"/>
                </a:lnTo>
                <a:lnTo>
                  <a:pt x="1831158" y="395548"/>
                </a:lnTo>
                <a:lnTo>
                  <a:pt x="1845498" y="432348"/>
                </a:lnTo>
                <a:lnTo>
                  <a:pt x="1856802" y="470062"/>
                </a:lnTo>
                <a:lnTo>
                  <a:pt x="1860857" y="509929"/>
                </a:lnTo>
                <a:lnTo>
                  <a:pt x="1859471" y="551140"/>
                </a:lnTo>
                <a:lnTo>
                  <a:pt x="1855298" y="592043"/>
                </a:lnTo>
                <a:lnTo>
                  <a:pt x="1847005" y="633561"/>
                </a:lnTo>
                <a:lnTo>
                  <a:pt x="1836317" y="674555"/>
                </a:lnTo>
                <a:lnTo>
                  <a:pt x="1823508" y="716099"/>
                </a:lnTo>
                <a:lnTo>
                  <a:pt x="1813362" y="755220"/>
                </a:lnTo>
                <a:lnTo>
                  <a:pt x="1801419" y="793622"/>
                </a:lnTo>
                <a:lnTo>
                  <a:pt x="1788944" y="833693"/>
                </a:lnTo>
                <a:lnTo>
                  <a:pt x="1776310" y="873083"/>
                </a:lnTo>
                <a:lnTo>
                  <a:pt x="1763629" y="908979"/>
                </a:lnTo>
                <a:lnTo>
                  <a:pt x="1746703" y="952291"/>
                </a:lnTo>
                <a:lnTo>
                  <a:pt x="1718630" y="998525"/>
                </a:lnTo>
                <a:lnTo>
                  <a:pt x="1690307" y="1036224"/>
                </a:lnTo>
                <a:lnTo>
                  <a:pt x="1647277" y="1074350"/>
                </a:lnTo>
                <a:lnTo>
                  <a:pt x="1606597" y="1103883"/>
                </a:lnTo>
                <a:lnTo>
                  <a:pt x="1563885" y="1133758"/>
                </a:lnTo>
                <a:lnTo>
                  <a:pt x="1517296" y="1156592"/>
                </a:lnTo>
                <a:lnTo>
                  <a:pt x="1470542" y="1181276"/>
                </a:lnTo>
                <a:lnTo>
                  <a:pt x="1426316" y="1205829"/>
                </a:lnTo>
                <a:lnTo>
                  <a:pt x="1385909" y="1226881"/>
                </a:lnTo>
                <a:lnTo>
                  <a:pt x="1340951" y="1247842"/>
                </a:lnTo>
                <a:lnTo>
                  <a:pt x="1305375" y="1264610"/>
                </a:lnTo>
                <a:lnTo>
                  <a:pt x="1261281" y="1282984"/>
                </a:lnTo>
                <a:lnTo>
                  <a:pt x="1228983" y="1295526"/>
                </a:lnTo>
                <a:lnTo>
                  <a:pt x="1195814" y="1308156"/>
                </a:lnTo>
                <a:lnTo>
                  <a:pt x="1162256" y="1320825"/>
                </a:lnTo>
                <a:lnTo>
                  <a:pt x="1126646" y="1333510"/>
                </a:lnTo>
                <a:lnTo>
                  <a:pt x="1090358" y="1345499"/>
                </a:lnTo>
                <a:lnTo>
                  <a:pt x="1055415" y="1355531"/>
                </a:lnTo>
                <a:lnTo>
                  <a:pt x="1019189" y="1366575"/>
                </a:lnTo>
                <a:lnTo>
                  <a:pt x="982628" y="1377833"/>
                </a:lnTo>
                <a:lnTo>
                  <a:pt x="947563" y="1387541"/>
                </a:lnTo>
                <a:lnTo>
                  <a:pt x="911282" y="1396559"/>
                </a:lnTo>
                <a:lnTo>
                  <a:pt x="874697" y="1404565"/>
                </a:lnTo>
                <a:lnTo>
                  <a:pt x="839621" y="1410476"/>
                </a:lnTo>
                <a:lnTo>
                  <a:pt x="807099" y="1413573"/>
                </a:lnTo>
                <a:lnTo>
                  <a:pt x="775476" y="1415654"/>
                </a:lnTo>
                <a:lnTo>
                  <a:pt x="742607" y="1418932"/>
                </a:lnTo>
                <a:lnTo>
                  <a:pt x="695739" y="1418001"/>
                </a:lnTo>
                <a:lnTo>
                  <a:pt x="650573" y="1416628"/>
                </a:lnTo>
                <a:lnTo>
                  <a:pt x="605911" y="1412851"/>
                </a:lnTo>
                <a:lnTo>
                  <a:pt x="561398" y="1410633"/>
                </a:lnTo>
                <a:lnTo>
                  <a:pt x="516929" y="1409976"/>
                </a:lnTo>
                <a:lnTo>
                  <a:pt x="472473" y="1403040"/>
                </a:lnTo>
                <a:lnTo>
                  <a:pt x="434764" y="1398790"/>
                </a:lnTo>
                <a:lnTo>
                  <a:pt x="397877" y="1390788"/>
                </a:lnTo>
                <a:lnTo>
                  <a:pt x="360137" y="1379481"/>
                </a:lnTo>
                <a:lnTo>
                  <a:pt x="318772" y="1367193"/>
                </a:lnTo>
                <a:lnTo>
                  <a:pt x="275236" y="1351244"/>
                </a:lnTo>
                <a:lnTo>
                  <a:pt x="234428" y="1336484"/>
                </a:lnTo>
                <a:lnTo>
                  <a:pt x="195526" y="1323173"/>
                </a:lnTo>
                <a:lnTo>
                  <a:pt x="157188" y="1303551"/>
                </a:lnTo>
                <a:lnTo>
                  <a:pt x="112789" y="1276000"/>
                </a:lnTo>
                <a:lnTo>
                  <a:pt x="68652" y="1235808"/>
                </a:lnTo>
                <a:lnTo>
                  <a:pt x="34126" y="1192063"/>
                </a:lnTo>
                <a:lnTo>
                  <a:pt x="17800" y="1153775"/>
                </a:lnTo>
                <a:lnTo>
                  <a:pt x="8181" y="1108015"/>
                </a:lnTo>
                <a:lnTo>
                  <a:pt x="1568" y="1062863"/>
                </a:lnTo>
                <a:lnTo>
                  <a:pt x="0" y="1018204"/>
                </a:lnTo>
                <a:lnTo>
                  <a:pt x="3691" y="972987"/>
                </a:lnTo>
                <a:lnTo>
                  <a:pt x="7302" y="940674"/>
                </a:lnTo>
                <a:lnTo>
                  <a:pt x="13140" y="907498"/>
                </a:lnTo>
                <a:lnTo>
                  <a:pt x="20439" y="873938"/>
                </a:lnTo>
                <a:lnTo>
                  <a:pt x="28387" y="840208"/>
                </a:lnTo>
                <a:lnTo>
                  <a:pt x="37423" y="792855"/>
                </a:lnTo>
                <a:lnTo>
                  <a:pt x="42285" y="760661"/>
                </a:lnTo>
                <a:lnTo>
                  <a:pt x="46798" y="727538"/>
                </a:lnTo>
                <a:lnTo>
                  <a:pt x="51155" y="694002"/>
                </a:lnTo>
                <a:lnTo>
                  <a:pt x="57575" y="646759"/>
                </a:lnTo>
                <a:lnTo>
                  <a:pt x="59943" y="612709"/>
                </a:lnTo>
                <a:lnTo>
                  <a:pt x="61702" y="577821"/>
                </a:lnTo>
                <a:lnTo>
                  <a:pt x="64835" y="545851"/>
                </a:lnTo>
                <a:lnTo>
                  <a:pt x="68579" y="513299"/>
                </a:lnTo>
                <a:lnTo>
                  <a:pt x="73300" y="480016"/>
                </a:lnTo>
                <a:lnTo>
                  <a:pt x="80103" y="446409"/>
                </a:lnTo>
                <a:lnTo>
                  <a:pt x="91866" y="399126"/>
                </a:lnTo>
                <a:lnTo>
                  <a:pt x="98232" y="366949"/>
                </a:lnTo>
                <a:lnTo>
                  <a:pt x="104824" y="334538"/>
                </a:lnTo>
                <a:lnTo>
                  <a:pt x="121142" y="288525"/>
                </a:lnTo>
                <a:lnTo>
                  <a:pt x="143536" y="242200"/>
                </a:lnTo>
                <a:lnTo>
                  <a:pt x="159767" y="207128"/>
                </a:lnTo>
                <a:lnTo>
                  <a:pt x="180151" y="174137"/>
                </a:lnTo>
                <a:lnTo>
                  <a:pt x="213545" y="127796"/>
                </a:lnTo>
                <a:lnTo>
                  <a:pt x="247664" y="80904"/>
                </a:lnTo>
                <a:lnTo>
                  <a:pt x="278940" y="36907"/>
                </a:lnTo>
                <a:lnTo>
                  <a:pt x="30313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SMARTInkShape-Group488"/>
          <p:cNvGrpSpPr/>
          <p:nvPr/>
        </p:nvGrpSpPr>
        <p:grpSpPr>
          <a:xfrm>
            <a:off x="10569379" y="5511800"/>
            <a:ext cx="479622" cy="676526"/>
            <a:chOff x="10569379" y="5511800"/>
            <a:chExt cx="479622" cy="676526"/>
          </a:xfrm>
        </p:grpSpPr>
        <p:sp>
          <p:nvSpPr>
            <p:cNvPr id="262" name="SMARTInkShape-2654"/>
            <p:cNvSpPr/>
            <p:nvPr>
              <p:custDataLst>
                <p:tags r:id="rId10"/>
              </p:custDataLst>
            </p:nvPr>
          </p:nvSpPr>
          <p:spPr>
            <a:xfrm>
              <a:off x="10769600" y="5511800"/>
              <a:ext cx="12701" cy="285751"/>
            </a:xfrm>
            <a:custGeom>
              <a:avLst/>
              <a:gdLst/>
              <a:ahLst/>
              <a:cxnLst/>
              <a:rect l="0" t="0" r="0" b="0"/>
              <a:pathLst>
                <a:path w="12701" h="2857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9042" y="705"/>
                  </a:lnTo>
                  <a:lnTo>
                    <a:pt x="10603" y="3371"/>
                  </a:lnTo>
                  <a:lnTo>
                    <a:pt x="11581" y="49845"/>
                  </a:lnTo>
                  <a:lnTo>
                    <a:pt x="9145" y="93650"/>
                  </a:lnTo>
                  <a:lnTo>
                    <a:pt x="7507" y="118172"/>
                  </a:lnTo>
                  <a:lnTo>
                    <a:pt x="5710" y="143692"/>
                  </a:lnTo>
                  <a:lnTo>
                    <a:pt x="3806" y="169878"/>
                  </a:lnTo>
                  <a:lnTo>
                    <a:pt x="2538" y="194391"/>
                  </a:lnTo>
                  <a:lnTo>
                    <a:pt x="1127" y="24044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655"/>
            <p:cNvSpPr/>
            <p:nvPr>
              <p:custDataLst>
                <p:tags r:id="rId11"/>
              </p:custDataLst>
            </p:nvPr>
          </p:nvSpPr>
          <p:spPr>
            <a:xfrm>
              <a:off x="10569379" y="5867400"/>
              <a:ext cx="428822" cy="19051"/>
            </a:xfrm>
            <a:custGeom>
              <a:avLst/>
              <a:gdLst/>
              <a:ahLst/>
              <a:cxnLst/>
              <a:rect l="0" t="0" r="0" b="0"/>
              <a:pathLst>
                <a:path w="428822" h="19051">
                  <a:moveTo>
                    <a:pt x="3371" y="19050"/>
                  </a:moveTo>
                  <a:lnTo>
                    <a:pt x="3371" y="19050"/>
                  </a:lnTo>
                  <a:lnTo>
                    <a:pt x="3371" y="15679"/>
                  </a:lnTo>
                  <a:lnTo>
                    <a:pt x="2665" y="14686"/>
                  </a:lnTo>
                  <a:lnTo>
                    <a:pt x="1490" y="14024"/>
                  </a:lnTo>
                  <a:lnTo>
                    <a:pt x="0" y="13583"/>
                  </a:lnTo>
                  <a:lnTo>
                    <a:pt x="1123" y="12583"/>
                  </a:lnTo>
                  <a:lnTo>
                    <a:pt x="8017" y="9590"/>
                  </a:lnTo>
                  <a:lnTo>
                    <a:pt x="47395" y="7310"/>
                  </a:lnTo>
                  <a:lnTo>
                    <a:pt x="89729" y="6776"/>
                  </a:lnTo>
                  <a:lnTo>
                    <a:pt x="113860" y="6634"/>
                  </a:lnTo>
                  <a:lnTo>
                    <a:pt x="139824" y="7245"/>
                  </a:lnTo>
                  <a:lnTo>
                    <a:pt x="167012" y="8358"/>
                  </a:lnTo>
                  <a:lnTo>
                    <a:pt x="195015" y="9805"/>
                  </a:lnTo>
                  <a:lnTo>
                    <a:pt x="222855" y="10065"/>
                  </a:lnTo>
                  <a:lnTo>
                    <a:pt x="250588" y="9532"/>
                  </a:lnTo>
                  <a:lnTo>
                    <a:pt x="278250" y="8471"/>
                  </a:lnTo>
                  <a:lnTo>
                    <a:pt x="303746" y="7764"/>
                  </a:lnTo>
                  <a:lnTo>
                    <a:pt x="350889" y="6978"/>
                  </a:lnTo>
                  <a:lnTo>
                    <a:pt x="385953" y="4748"/>
                  </a:lnTo>
                  <a:lnTo>
                    <a:pt x="428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656"/>
            <p:cNvSpPr/>
            <p:nvPr>
              <p:custDataLst>
                <p:tags r:id="rId12"/>
              </p:custDataLst>
            </p:nvPr>
          </p:nvSpPr>
          <p:spPr>
            <a:xfrm>
              <a:off x="10770122" y="5977231"/>
              <a:ext cx="278879" cy="211095"/>
            </a:xfrm>
            <a:custGeom>
              <a:avLst/>
              <a:gdLst/>
              <a:ahLst/>
              <a:cxnLst/>
              <a:rect l="0" t="0" r="0" b="0"/>
              <a:pathLst>
                <a:path w="278879" h="211095">
                  <a:moveTo>
                    <a:pt x="12178" y="36219"/>
                  </a:moveTo>
                  <a:lnTo>
                    <a:pt x="12178" y="36219"/>
                  </a:lnTo>
                  <a:lnTo>
                    <a:pt x="5435" y="32848"/>
                  </a:lnTo>
                  <a:lnTo>
                    <a:pt x="3451" y="31150"/>
                  </a:lnTo>
                  <a:lnTo>
                    <a:pt x="1244" y="27380"/>
                  </a:lnTo>
                  <a:lnTo>
                    <a:pt x="0" y="21291"/>
                  </a:lnTo>
                  <a:lnTo>
                    <a:pt x="1593" y="17120"/>
                  </a:lnTo>
                  <a:lnTo>
                    <a:pt x="3004" y="15019"/>
                  </a:lnTo>
                  <a:lnTo>
                    <a:pt x="18475" y="8693"/>
                  </a:lnTo>
                  <a:lnTo>
                    <a:pt x="62204" y="0"/>
                  </a:lnTo>
                  <a:lnTo>
                    <a:pt x="100063" y="1862"/>
                  </a:lnTo>
                  <a:lnTo>
                    <a:pt x="107457" y="4847"/>
                  </a:lnTo>
                  <a:lnTo>
                    <a:pt x="117554" y="13810"/>
                  </a:lnTo>
                  <a:lnTo>
                    <a:pt x="127204" y="34126"/>
                  </a:lnTo>
                  <a:lnTo>
                    <a:pt x="134533" y="58020"/>
                  </a:lnTo>
                  <a:lnTo>
                    <a:pt x="134431" y="86345"/>
                  </a:lnTo>
                  <a:lnTo>
                    <a:pt x="123190" y="117080"/>
                  </a:lnTo>
                  <a:lnTo>
                    <a:pt x="91151" y="160836"/>
                  </a:lnTo>
                  <a:lnTo>
                    <a:pt x="76500" y="177800"/>
                  </a:lnTo>
                  <a:lnTo>
                    <a:pt x="58302" y="193453"/>
                  </a:lnTo>
                  <a:lnTo>
                    <a:pt x="57373" y="196176"/>
                  </a:lnTo>
                  <a:lnTo>
                    <a:pt x="57125" y="197891"/>
                  </a:lnTo>
                  <a:lnTo>
                    <a:pt x="53067" y="205005"/>
                  </a:lnTo>
                  <a:lnTo>
                    <a:pt x="53548" y="205894"/>
                  </a:lnTo>
                  <a:lnTo>
                    <a:pt x="54574" y="206485"/>
                  </a:lnTo>
                  <a:lnTo>
                    <a:pt x="82276" y="211094"/>
                  </a:lnTo>
                  <a:lnTo>
                    <a:pt x="118555" y="208292"/>
                  </a:lnTo>
                  <a:lnTo>
                    <a:pt x="153531" y="204888"/>
                  </a:lnTo>
                  <a:lnTo>
                    <a:pt x="190712" y="202906"/>
                  </a:lnTo>
                  <a:lnTo>
                    <a:pt x="237939" y="203671"/>
                  </a:lnTo>
                  <a:lnTo>
                    <a:pt x="278878" y="207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448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7</cp:revision>
  <dcterms:created xsi:type="dcterms:W3CDTF">2019-01-30T20:54:36Z</dcterms:created>
  <dcterms:modified xsi:type="dcterms:W3CDTF">2019-02-04T23:54:39Z</dcterms:modified>
</cp:coreProperties>
</file>